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 -  Radne procedure nadzornog/upravnog odbora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4102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organ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funkcionira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proceduri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sanoj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RS,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normativnim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1. Predsjednik i sjednice nadzornog/upravnog odbora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nadležnost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sjednice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dnevni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sjednica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vrši nadzor nad radom nadzornog/upravnog odbora i njegovih komisija;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godišnju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cjelini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dovoljno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konsultacije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odlučivanje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korake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o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dbora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blagovremeno dobiju informacije potrebne za odlučivanje po tačkama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dnevnog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uje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program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usavršavanja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mu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dodijele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neriješenog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sjednicama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daje odlučujući glas (ako je to predviđeno osnivačkim aktom); i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• potpisuje zapisnik sa sjednice nadzornog/upravnog odbora (kada 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sjednicom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E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vjeri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marljivo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dužnom pažnjom i u najboljem interesu društva.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Najbolja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obavezan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isključivo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navođenja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njegovim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nosiocima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isključivo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najboljem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podstaknuti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učvršćuje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položaj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pa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pažljivo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razmisliti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zahtijevati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najboljem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Najbolja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dozvoliti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gubitaka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barem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ograniče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za te gubitke. 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Takvi mehanizmi su:</a:t>
            </a:r>
          </a:p>
          <a:p>
            <a:pPr marL="457200" lvl="1" indent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rukovodilaca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sr-Latn-M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odredbe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osnivačkom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normativnim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aktima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određenim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okolnostima</a:t>
            </a:r>
            <a:r>
              <a:rPr lang="sr-Latn-M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štite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članove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odštetnih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M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parnica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ME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F 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Ocjenjivanje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edukacija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136136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 bio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djelotvoran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resurse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stručnosti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programi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zasnovani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periodičnim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ocjenjivanjima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ključne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Ocjenjivanje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učinka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postupkom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samoocjenjivanja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konsultanti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stručna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udruženja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organizacije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procjenu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korporativnog</a:t>
            </a:r>
            <a:r>
              <a:rPr lang="sr-Latn-M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upravljanja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Alternativni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pristup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iziskuje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povjerljiva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ocjenjivanja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koordinira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eksterno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savjetnik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specijalizirani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konsultanti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G 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dobijati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rad.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uopće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detaljno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objelodaniti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godišnjim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izvještajima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eksplicitna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dnevnom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godišnje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pružila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raspravljaju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A. IZBOR  ČLANOVA NADZORNOG/UPRAVNOG ODBORA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B. SASTAV NADZORNOG/UPRAVNOG ODBORA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C. STRUKTURA I KOMISIJE NADZORNOG / UPRAVNOG ODBORA 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D. RADNE PROCEDURE NADZORNOG/UPRAVNOG ODBORA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E. OCJENJIVANJE I EVIDENCIJA NADZORNOG /UPRAVNOG ODBORA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F. NAKNADA ZA ČLANOVE NADZORNOG/UPRAVNOG ODBORA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G. KONTROLA DJELOTVORNOSTI NADZORNOG/UPRAVNOG ODBORA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A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mandat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godišnjoj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Pored toga,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vanrednoj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sazove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period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četiri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počinje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momenta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Uprkos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mandata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izabere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nasljednik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ograničenja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A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normativnim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predviđeno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drugačije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uporednom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najbolja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prisutno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kumulativnog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Kumulativno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manjinskim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udruže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izabrali svog predstavnika u nadzornom/upravnom odboru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2. Informacije o kandidatima za nadzorni/upravni odbor</a:t>
            </a: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Informacije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kandidatima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podnijeti osobama koje imaju pravo učešća na skupštini. </a:t>
            </a:r>
          </a:p>
          <a:p>
            <a:pPr algn="just"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Zakon o privrednim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RS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propisuju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informacije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distribuirati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B 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osnivačkom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minimalan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neparan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B 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Za podobnost članova postoje zakonski uslovi: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sposobnošću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sposobnost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stiču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ostvaruju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građanskopravne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izvršavati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zastupnik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izabran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B 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Kvalifikacije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posjedovati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kvalifikacije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iskustvo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doprinijeli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/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Kategorije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kategorija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uključeni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kategorije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neizvršni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nezavisni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C - Struktura i komisije nadzornog/upravnog odbora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većinom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glasova svih članova odbora ako osnivački akt ili normativni akti ne predviđaju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prisutnih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zamijeniti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odsutnosti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izabran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izbjegavanja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komplikacija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situacijama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prisutan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izabran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izabrati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1305</TotalTime>
  <Words>1171</Words>
  <Application>Microsoft Office PowerPoint</Application>
  <PresentationFormat>On-screen Show (4:3)</PresentationFormat>
  <Paragraphs>104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 PRAVNI FAKULTET  KORPORATIVNO UPRAVLJANJE autor-prof.dr.sc. Darko Tipurić i saradnici, izdanje 2008 g. </vt:lpstr>
      <vt:lpstr>                                      VJEŽBE 6  UVOD </vt:lpstr>
      <vt:lpstr>CILJ PREDAVANJA</vt:lpstr>
      <vt:lpstr>A - Izbor članova nadzornog/upravnog  odbora</vt:lpstr>
      <vt:lpstr>A - Izbor članova nadzornog/upravnog  odbora</vt:lpstr>
      <vt:lpstr>B -  Sastav nadzornog/upravnog odbora </vt:lpstr>
      <vt:lpstr>B -  Sastav nadzornog/upravnog odbora</vt:lpstr>
      <vt:lpstr>B -  Sastav nadzornog/upravnog odbora  </vt:lpstr>
      <vt:lpstr>C - Struktura i komisije nadzornog/upravnog odbora</vt:lpstr>
      <vt:lpstr>D -  Radne procedure nadzornog/upravnog odbora</vt:lpstr>
      <vt:lpstr>E - Obaveze i odgovornosti članova nadzornog/upravnog odbora </vt:lpstr>
      <vt:lpstr>Najbolja praksa: </vt:lpstr>
      <vt:lpstr>F -  Ocjenjivanje i edukacija nadzornog/upravnog odbora i njegovih članova.  </vt:lpstr>
      <vt:lpstr>G - Naknade za članove nadzornog/upravnog odbora 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163</cp:revision>
  <dcterms:created xsi:type="dcterms:W3CDTF">2016-02-04T23:36:05Z</dcterms:created>
  <dcterms:modified xsi:type="dcterms:W3CDTF">2019-04-15T17:15:12Z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