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7760F-0501-4D38-9C5E-88C3C14C4B4B}" type="datetimeFigureOut">
              <a:rPr lang="hr-HR" smtClean="0"/>
              <a:pPr/>
              <a:t>9.4.2019.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2B63F-D6E6-488C-8240-A2687CFBB81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912869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849345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155459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1D3F211-2906-482D-879F-5372067048EC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D3F211-2906-482D-879F-5372067048EC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1D3F211-2906-482D-879F-5372067048EC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1D3F211-2906-482D-879F-5372067048EC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MSIPCM8e564cf8bcdd0d30fe1a14b6" descr="{&quot;HashCode&quot;:2022693539,&quot;Placement&quot;:&quot;Footer&quot;,&quot;Top&quot;:524.725769,&quot;Left&quot;:0.0,&quot;SlideWidth&quot;:720,&quot;SlideHeight&quot;:540}"/>
          <p:cNvSpPr txBox="1"/>
          <p:nvPr userDrawn="1"/>
        </p:nvSpPr>
        <p:spPr>
          <a:xfrm>
            <a:off x="0" y="6664017"/>
            <a:ext cx="1191689" cy="1939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hr-HR" sz="600" smtClean="0">
                <a:solidFill>
                  <a:srgbClr val="000000"/>
                </a:solidFill>
                <a:latin typeface="Calibri" panose="020F0502020204030204" pitchFamily="34" charset="0"/>
              </a:rPr>
              <a:t>SBERBANK BH - Povjerljivost C1
</a:t>
            </a:r>
            <a:endParaRPr lang="hr-HR" sz="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KORPORATIVNO UPRAVLJANJE</a:t>
            </a:r>
            <a:r>
              <a:rPr lang="hr-B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autor-prof.dr.sc. Darko Tipurić i </a:t>
            </a:r>
            <a:r>
              <a:rPr lang="hr-BA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saradnici</a:t>
            </a:r>
            <a:r>
              <a:rPr lang="hr-BA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izdanje 2008 g.</a:t>
            </a:r>
            <a:r>
              <a:rPr lang="hr-H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23120"/>
          </a:xfrm>
        </p:spPr>
        <p:txBody>
          <a:bodyPr>
            <a:normAutofit/>
          </a:bodyPr>
          <a:lstStyle/>
          <a:p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Halil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Kalač</a:t>
            </a:r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iši asistent na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ekonomskopravnoj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naučnoj oblasti</a:t>
            </a:r>
            <a:endParaRPr lang="hr-H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UNT logo NOVI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5700" y="5486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VJEŽBE</a:t>
            </a: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bs-Latn-BA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Korporativno upravljanje ima za cilj:</a:t>
            </a:r>
          </a:p>
          <a:p>
            <a:pPr marL="109728" indent="0">
              <a:buNone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sistemom upravljanja malim i srednjim </a:t>
            </a:r>
            <a:r>
              <a:rPr lang="bs-Latn-B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preduzećima</a:t>
            </a: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velikim korporacijama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Pravima osoba u statusu vlasnika dijela kapitala sa različitim omjerom učešća u ukupnom kapitalu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 naglaskom na male dioničare i njihovim pravima</a:t>
            </a:r>
            <a:endParaRPr lang="bs-Latn-B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studenti </a:t>
            </a:r>
            <a:r>
              <a:rPr lang="bs-Latn-BA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stiču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znanja o načinu osnivanja kompanije, pravilima i uslovima poslovanja u </a:t>
            </a:r>
            <a:r>
              <a:rPr lang="bs-Latn-BA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okruženju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zakonskim regulativama vezanim za korporaciju“</a:t>
            </a:r>
          </a:p>
          <a:p>
            <a:pPr>
              <a:buFont typeface="Arial" panose="020B0604020202020204" pitchFamily="34" charset="0"/>
              <a:buChar char="•"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7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CILJ PREDAVANJA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sr-Latn-ME" sz="2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PRIPREMA ZA SKUPŠTINU DIONIČARA/AKCIONARA </a:t>
            </a:r>
            <a:endParaRPr lang="sr-Latn-ME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Latn-ME" sz="2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ODRŽAVANJE SKUPŠTINE DIONIČARA/AKCIONARA </a:t>
            </a:r>
            <a:endParaRPr lang="sr-Latn-ME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Latn-ME" sz="22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ODLU</a:t>
            </a:r>
            <a:r>
              <a:rPr lang="sr-Latn-ME" sz="2200" dirty="0" smtClean="0">
                <a:latin typeface="Times New Roman" pitchFamily="18" charset="0"/>
                <a:cs typeface="Times New Roman" pitchFamily="18" charset="0"/>
              </a:rPr>
              <a:t>ČIVANJE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SKUPŠTINE DIONIČARA/AKCIONARA </a:t>
            </a: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Latn-ME" sz="22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SPECIFIČNOSTI VANREDNE SKUPŠTINE DIONIČARA/AKCIONARA </a:t>
            </a: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ME" sz="22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SKUPŠTINA DIONIČARA/AKCIONARA U DRUŠTVIMA S JEDNIM</a:t>
            </a:r>
            <a:r>
              <a:rPr lang="sr-Latn-ME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DIONIČAROM/AKCIONAROM 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smtClean="0"/>
              <a:t>1</a:t>
            </a:r>
            <a:r>
              <a:rPr lang="en-US" dirty="0" smtClean="0"/>
              <a:t>.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ME" sz="2700" dirty="0" smtClean="0">
                <a:latin typeface="Times New Roman" pitchFamily="18" charset="0"/>
                <a:cs typeface="Times New Roman" pitchFamily="18" charset="0"/>
              </a:rPr>
              <a:t>RIPREMA ZA SKUPŠTINU DIONIČARA/AKCIONARA 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Sačinjavanje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prijedloga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dnevnog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reda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Donošenje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preliminarnih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odluka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Priprema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liste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dioničara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akcionara</a:t>
            </a:r>
            <a:r>
              <a:rPr lang="sr-Latn-ME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ME" sz="32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Pravovremeno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obavještavanje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5. Odobravanje dnevnog reda</a:t>
            </a:r>
            <a:endParaRPr lang="sr-Latn-ME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Preliminarno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usvajanje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godišnjeg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računa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sr-Latn-ME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izvještaja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>2</a:t>
            </a:r>
            <a:r>
              <a:rPr lang="en-US" dirty="0" smtClean="0"/>
              <a:t>.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ME" sz="2700" dirty="0" smtClean="0">
                <a:latin typeface="Times New Roman" pitchFamily="18" charset="0"/>
                <a:cs typeface="Times New Roman" pitchFamily="18" charset="0"/>
              </a:rPr>
              <a:t>DRŽAVANJE SKUPŠTINE DIONIČARA/AKCIONARA 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751989"/>
            <a:ext cx="7391400" cy="510601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3.ODLUČIVANJE SKUPŠTINE DIONIČARA/AKCIONARA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ME" dirty="0" smtClean="0"/>
              <a:t>1</a:t>
            </a:r>
            <a:r>
              <a:rPr lang="en-US" dirty="0" smtClean="0"/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Otvaranje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skupštine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dioničara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akcionara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2. Izbor komisije za glasanje</a:t>
            </a:r>
          </a:p>
          <a:p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Pozivanje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vanjskih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gostiju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posmatrača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Prezent</a:t>
            </a:r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ovanje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dnevnog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pravila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postupka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skupštine dioničara/akcionara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Raspravljanje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tačkama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dnevnog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reda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Glasanje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Usvajanju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izvještaja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izvještaja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poslovanju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politike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Brojanje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glasova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Zaključivanje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skupštine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dioničara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akcionara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Arhiviranje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glasačkih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listića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Pripremanje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zapisnika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skupštine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dioničara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akcionara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S</a:t>
            </a:r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PECIFIČNOSTI VANTREDNE SKUPŠTINE DIONIČARA/AKCIONARA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održati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vanrednu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skupštinu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dioničara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akcionara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Pripremne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procedure</a:t>
            </a:r>
          </a:p>
          <a:p>
            <a:r>
              <a:rPr lang="nn-NO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nn-NO" dirty="0" smtClean="0">
                <a:latin typeface="Times New Roman" pitchFamily="18" charset="0"/>
                <a:cs typeface="Times New Roman" pitchFamily="18" charset="0"/>
              </a:rPr>
              <a:t>Održavanje vanredne skupštine dioničara/akcionara putem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pisane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saglasnosti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Odluke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skupštine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dioničara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akcionara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Pobijanje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odluke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skupštine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dioničara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akcionara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S</a:t>
            </a:r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KUPŠTINA DIONIČARRA/AKCIONARA  U DRUŠTVIMA SA JEDNIM DIONIČAROM/AKCIONAROM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društvo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jednog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dioničara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akcionara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tzv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jednočlano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sr-Latn-ME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jednopersonalno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društvo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posjeduje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sva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glasačka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ovlaštenja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ME" sz="2600" dirty="0" smtClean="0">
                <a:latin typeface="Times New Roman" pitchFamily="18" charset="0"/>
                <a:cs typeface="Times New Roman" pitchFamily="18" charset="0"/>
              </a:rPr>
              <a:t>skupštine dioničara/akcionara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vrši</a:t>
            </a:r>
            <a:r>
              <a:rPr lang="sr-Latn-ME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taj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dioničar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akcionar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Latn-ME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Po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donošenju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odluke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jedini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dioničar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akcionar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mora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sastaviti</a:t>
            </a:r>
            <a:r>
              <a:rPr lang="sr-Latn-ME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potpisati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zapisnik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donesene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odluke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mora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upisati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knjigu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odluka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Latn-ME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sr-Latn-ME" sz="2600" dirty="0" smtClean="0">
                <a:latin typeface="Times New Roman" pitchFamily="18" charset="0"/>
                <a:cs typeface="Times New Roman" pitchFamily="18" charset="0"/>
              </a:rPr>
              <a:t>odišnja skupštine dioničara/akcionara 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mora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održati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roku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mjeseca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datuma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ME" sz="2600" dirty="0" smtClean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rezentiranja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izvještaja</a:t>
            </a:r>
            <a:r>
              <a:rPr lang="sr-Latn-ME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nadzornom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upravnom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odboru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svaku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fiskalnu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godinu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ali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najkasnije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šest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mjeseci</a:t>
            </a:r>
            <a:r>
              <a:rPr lang="sr-Latn-ME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kraja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poslovne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ME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1278</TotalTime>
  <Words>370</Words>
  <Application>Microsoft Office PowerPoint</Application>
  <PresentationFormat>On-screen Show (4:3)</PresentationFormat>
  <Paragraphs>54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 PRAVNI FAKULTET  KORPORATIVNO UPRAVLJANJE autor-prof.dr.sc. Darko Tipurić i saradnici, izdanje 2008 g. </vt:lpstr>
      <vt:lpstr>                                      VJEŽBE 5  UVOD </vt:lpstr>
      <vt:lpstr>CILJ PREDAVANJA</vt:lpstr>
      <vt:lpstr>1. PRIPREMA ZA SKUPŠTINU DIONIČARA/AKCIONARA </vt:lpstr>
      <vt:lpstr>2. ODRŽAVANJE SKUPŠTINE DIONIČARA/AKCIONARA </vt:lpstr>
      <vt:lpstr>3.ODLUČIVANJE SKUPŠTINE DIONIČARA/AKCIONARA</vt:lpstr>
      <vt:lpstr>4. SPECIFIČNOSTI VANTREDNE SKUPŠTINE DIONIČARA/AKCIONARA </vt:lpstr>
      <vt:lpstr>5. SKUPŠTINA DIONIČARRA/AKCIONARA  U DRUŠTVIMA SA JEDNIM DIONIČAROM/AKCIONAROM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Haris</dc:creator>
  <cp:lastModifiedBy>Windows User</cp:lastModifiedBy>
  <cp:revision>157</cp:revision>
  <dcterms:created xsi:type="dcterms:W3CDTF">2016-02-04T23:36:05Z</dcterms:created>
  <dcterms:modified xsi:type="dcterms:W3CDTF">2019-04-09T08:14:46Z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eccaca9-c565-4687-ab89-670d7189269d_Enabled">
    <vt:lpwstr>True</vt:lpwstr>
  </property>
  <property fmtid="{D5CDD505-2E9C-101B-9397-08002B2CF9AE}" pid="3" name="MSIP_Label_aeccaca9-c565-4687-ab89-670d7189269d_SiteId">
    <vt:lpwstr>2e1b18c0-6ae4-42f1-8d17-123e592a2480</vt:lpwstr>
  </property>
  <property fmtid="{D5CDD505-2E9C-101B-9397-08002B2CF9AE}" pid="4" name="MSIP_Label_aeccaca9-c565-4687-ab89-670d7189269d_Ref">
    <vt:lpwstr>https://api.informationprotection.azure.com/api/2e1b18c0-6ae4-42f1-8d17-123e592a2480</vt:lpwstr>
  </property>
  <property fmtid="{D5CDD505-2E9C-101B-9397-08002B2CF9AE}" pid="5" name="MSIP_Label_aeccaca9-c565-4687-ab89-670d7189269d_Owner">
    <vt:lpwstr>harisko@vbba.volksbank.ba</vt:lpwstr>
  </property>
  <property fmtid="{D5CDD505-2E9C-101B-9397-08002B2CF9AE}" pid="6" name="MSIP_Label_aeccaca9-c565-4687-ab89-670d7189269d_SetDate">
    <vt:lpwstr>2018-03-06T08:44:01.8161003+01:00</vt:lpwstr>
  </property>
  <property fmtid="{D5CDD505-2E9C-101B-9397-08002B2CF9AE}" pid="7" name="MSIP_Label_aeccaca9-c565-4687-ab89-670d7189269d_Name">
    <vt:lpwstr>Povjerljivost C1</vt:lpwstr>
  </property>
  <property fmtid="{D5CDD505-2E9C-101B-9397-08002B2CF9AE}" pid="8" name="MSIP_Label_aeccaca9-c565-4687-ab89-670d7189269d_Application">
    <vt:lpwstr>Microsoft Azure Information Protection</vt:lpwstr>
  </property>
  <property fmtid="{D5CDD505-2E9C-101B-9397-08002B2CF9AE}" pid="9" name="MSIP_Label_aeccaca9-c565-4687-ab89-670d7189269d_Extended_MSFT_Method">
    <vt:lpwstr>Automatic</vt:lpwstr>
  </property>
  <property fmtid="{D5CDD505-2E9C-101B-9397-08002B2CF9AE}" pid="10" name="Sensitivity">
    <vt:lpwstr>Povjerljivost C1</vt:lpwstr>
  </property>
</Properties>
</file>