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9.4.2019.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PRIPREMA ZA SKUPŠTINU DIONIČARA/AKCIONARA </a:t>
            </a:r>
            <a:endParaRPr lang="sr-Latn-ME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ODRŽAVANJE SKUPŠTINE DIONIČARA/AKCIONARA </a:t>
            </a:r>
            <a:endParaRPr lang="sr-Latn-ME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ODLU</a:t>
            </a: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ČIVANJE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SKUPŠTINE DIONIČARA/AKCIONARA 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SPECIFIČNOSTI VANREDNE SKUPŠTINE DIONIČARA/AKCIONARA 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SKUPŠTINA DIONIČARA/AKCIONARA U DRUŠTVIMA S JEDNIM</a:t>
            </a:r>
            <a:r>
              <a:rPr lang="sr-Latn-M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DIONIČAROM/AKCIONAROM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1</a:t>
            </a:r>
            <a:r>
              <a:rPr lang="en-US" dirty="0" smtClean="0"/>
              <a:t>.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ME" sz="2700" dirty="0" smtClean="0">
                <a:latin typeface="Times New Roman" pitchFamily="18" charset="0"/>
                <a:cs typeface="Times New Roman" pitchFamily="18" charset="0"/>
              </a:rPr>
              <a:t>RIPREMA ZA SKUPŠTINU DIONIČARA/AKCIONARA 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Sačinjavanje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prijedloga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dnevnog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reda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Donošenje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preliminarnih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Priprema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liste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Pravovremeno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obavještavanje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5. Odobravanje dnevnog reda</a:t>
            </a:r>
            <a:endParaRPr lang="sr-Latn-ME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Preliminarno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godišnjeg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</a:t>
            </a:r>
            <a:r>
              <a:rPr lang="en-US" dirty="0" smtClean="0"/>
              <a:t>.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ME" sz="2700" dirty="0" smtClean="0">
                <a:latin typeface="Times New Roman" pitchFamily="18" charset="0"/>
                <a:cs typeface="Times New Roman" pitchFamily="18" charset="0"/>
              </a:rPr>
              <a:t>DRŽAVANJE SKUPŠTINE DIONIČARA/AKCIONARA 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751989"/>
            <a:ext cx="7391400" cy="510601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3.ODLUČIVANJE SKUPŠTINE DIONIČARA/AKCIONARA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dirty="0" smtClean="0"/>
              <a:t>1</a:t>
            </a:r>
            <a:r>
              <a:rPr lang="en-US" dirty="0" smtClean="0"/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Otvaranje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2. Izbor komisije za glasanje</a:t>
            </a: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Pozivanje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vanjskih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gostiju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posmatrača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Prezent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ovanje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dnevnog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postupka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skupštine dioničara/akcionara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Raspravljanje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tačkama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dnevnog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reda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Glasanje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Usvajanju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poslovanju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Brojanje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glasova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Zaključivanje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Arhiviranje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glasačkih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listića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Pripremanje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zapisnika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S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PECIFIČNOSTI VANTREDNE SKUPŠTINE DIONIČARA/AKCIONARA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Pripremne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procedure</a:t>
            </a:r>
          </a:p>
          <a:p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Održavanje vanredne skupštine dioničara/akcionara putem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saglasnosti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S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KUPŠTINA DIONIČARRA/AKCIONARA  U DRUŠTVIMA SA JEDNIM DIONIČAROM/AKCIONAROM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jednočlano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jednopersonalno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posjeduje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glasačka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ovlaštenja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skupštine dioničara/akcionara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dioničar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akcionar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donošenju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jedini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dioničar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akcionar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sastaviti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potpisati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zapisnik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donesene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upisati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knjigu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odišnja skupštine dioničara/akcionara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održati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mjeseca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datuma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rezentiranja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nadzornom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upravnom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odboru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svaku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fiskalnu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najkasnije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šest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mjeseci</a:t>
            </a:r>
            <a:r>
              <a:rPr lang="sr-Latn-M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kraja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1278</TotalTime>
  <Words>370</Words>
  <Application>Microsoft Office PowerPoint</Application>
  <PresentationFormat>On-screen Show (4:3)</PresentationFormat>
  <Paragraphs>54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PRAVNI FAKULTET  KORPORATIVNO UPRAVLJANJE autor-prof.dr.sc. Darko Tipurić i saradnici, izdanje 2008 g. </vt:lpstr>
      <vt:lpstr>                                      VJEŽBE 5  UVOD </vt:lpstr>
      <vt:lpstr>CILJ PREDAVANJA</vt:lpstr>
      <vt:lpstr>1. PRIPREMA ZA SKUPŠTINU DIONIČARA/AKCIONARA </vt:lpstr>
      <vt:lpstr>2. ODRŽAVANJE SKUPŠTINE DIONIČARA/AKCIONARA </vt:lpstr>
      <vt:lpstr>3.ODLUČIVANJE SKUPŠTINE DIONIČARA/AKCIONARA</vt:lpstr>
      <vt:lpstr>4. SPECIFIČNOSTI VANTREDNE SKUPŠTINE DIONIČARA/AKCIONARA </vt:lpstr>
      <vt:lpstr>5. SKUPŠTINA DIONIČARRA/AKCIONARA  U DRUŠTVIMA SA JEDNIM DIONIČAROM/AKCIONAROM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157</cp:revision>
  <dcterms:created xsi:type="dcterms:W3CDTF">2016-02-04T23:36:05Z</dcterms:created>
  <dcterms:modified xsi:type="dcterms:W3CDTF">2019-04-09T08:14:46Z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