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58" r:id="rId3"/>
    <p:sldId id="269" r:id="rId4"/>
    <p:sldId id="273" r:id="rId5"/>
    <p:sldId id="274" r:id="rId6"/>
    <p:sldId id="275" r:id="rId7"/>
    <p:sldId id="270" r:id="rId8"/>
    <p:sldId id="26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23.2.2020.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55459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619811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929451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086015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119050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131527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530990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527409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alil.kalac25@gmai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aris.kozlo@yahoo.com" TargetMode="External"/><Relationship Id="rId4" Type="http://schemas.openxmlformats.org/officeDocument/2006/relationships/hyperlink" Target="mailto:haris.kozlo@pfk.edu.b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KORPORATIVNO UPRAVLJANJE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autor-prof.dr.sc. Darko Tipurić i </a:t>
            </a:r>
            <a:r>
              <a:rPr lang="hr-BA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saradnici</a:t>
            </a: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izdanje 2008 g.</a:t>
            </a: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Korporativno upravljanje 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sistemom upravljanja malim i srednjim </a:t>
            </a:r>
            <a:r>
              <a:rPr lang="bs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preduzećima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velikim korporacijama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Pravima osoba u statusu vlasnika dijela kapitala sa različitim omjerom učešća u ukupnom kapitalu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naglaskom na male dioničare i njihovim pravima</a:t>
            </a:r>
            <a:endParaRPr lang="bs-Latn-B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stiču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znanja o načinu osnivanja kompanije, pravilima i uslovima poslovanja u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okruženju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zakonskim regulativama vezanim za korporaciju“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bs-Latn-B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bs-Latn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bs-Latn-B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ematske jedinice predmeta Korporativno upravljanje:</a:t>
            </a:r>
          </a:p>
          <a:p>
            <a:pPr marL="109728" indent="0">
              <a:buNone/>
            </a:pPr>
            <a:endParaRPr lang="bs-Latn-BA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Izvori i upotreba finansijskih sredstava</a:t>
            </a:r>
          </a:p>
          <a:p>
            <a:pPr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Finansijsko upravljanje</a:t>
            </a:r>
          </a:p>
          <a:p>
            <a:pPr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Dugoročno finansiranje</a:t>
            </a:r>
          </a:p>
          <a:p>
            <a:pPr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Politika finansiranja i politika dividendi</a:t>
            </a:r>
          </a:p>
          <a:p>
            <a:pPr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Restrukturiranje korporacija</a:t>
            </a:r>
          </a:p>
          <a:p>
            <a:pPr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Finansijsko restrukturiranje banaka</a:t>
            </a:r>
          </a:p>
          <a:p>
            <a:pPr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Upravljanje međunarodnim </a:t>
            </a:r>
            <a:r>
              <a:rPr lang="bs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finansiranjem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20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Način ocjenjivanja: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003232" cy="4325112"/>
          </a:xfrm>
        </p:spPr>
        <p:txBody>
          <a:bodyPr>
            <a:norm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Aktivnosti………………………….…………...0-10 bodova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Seminarski rad/drugi oblici aktivnosti…………...0-5 bodova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Parcijalni test…..............…..………...…...….…0-25 bodova</a:t>
            </a:r>
            <a:endParaRPr lang="hr-H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Završni ispit-esejska pitanja……………..…......0-60 bodova</a:t>
            </a:r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Svi studenti koji nisu izvršili sve aktivnosti tokom semestra i koji su ostvarili </a:t>
            </a:r>
            <a:r>
              <a:rPr lang="hr-H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manje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30% (30 bodova) mogu pristupiti popravnom ispitu u zakazanom terminu</a:t>
            </a:r>
          </a:p>
          <a:p>
            <a:pPr marL="109728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0887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Ocjene: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49424"/>
            <a:ext cx="8784976" cy="4325112"/>
          </a:xfrm>
        </p:spPr>
        <p:txBody>
          <a:bodyPr>
            <a:normAutofit/>
          </a:bodyPr>
          <a:lstStyle/>
          <a:p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izvrstan (10), ocjena A u skali ECTS-a…................95-100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vrlo dobar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B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ECTS-a..............…..85-94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dobar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u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ECTS-a………....................84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zadovoljava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ECTS-a.................65-74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dovoljan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ECTS-a…..............….55-64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nedovoljan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ECTS-a….................0-54 boda</a:t>
            </a:r>
          </a:p>
          <a:p>
            <a:pPr marL="109728" indent="0">
              <a:buNone/>
            </a:pP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35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Upis ocjena: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koji su položili ispit dužni su dostaviti indeks predmetnom asistentu zbog upisa ocjene u vrijeme koje je naznačeno u obavještenju o rezultatima ispita.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indekse mogu dostaviti i posredno.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Ukoliko student nije dostavio indeks iz opravdanog razloga, dužan je obavijestiti predmetnog asistenta.</a:t>
            </a:r>
          </a:p>
        </p:txBody>
      </p:sp>
    </p:spTree>
    <p:extLst>
      <p:ext uri="{BB962C8B-B14F-4D97-AF65-F5344CB8AC3E}">
        <p14:creationId xmlns="" xmlns:p14="http://schemas.microsoft.com/office/powerpoint/2010/main" val="16380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06424"/>
          </a:xfrm>
        </p:spPr>
        <p:txBody>
          <a:bodyPr>
            <a:normAutofit fontScale="90000"/>
          </a:bodyPr>
          <a:lstStyle/>
          <a:p>
            <a:r>
              <a:rPr lang="hr-HR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KOMUNIKACIJA </a:t>
            </a:r>
            <a:r>
              <a:rPr lang="hr-H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-mail ili lično u terminima konsultacija, predavanja i vježbi</a:t>
            </a:r>
            <a:b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navesti ime i prezime, br.indeksa, godina studija, smjer</a:t>
            </a:r>
            <a:endParaRPr lang="hr-HR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halil.kalac25@gmail.com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Haris Kozlo </a:t>
            </a:r>
            <a:r>
              <a:rPr lang="hr-H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mag.oec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</a:t>
            </a:r>
            <a:r>
              <a:rPr lang="hr-H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naučnoj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oblasti</a:t>
            </a:r>
          </a:p>
          <a:p>
            <a:pPr>
              <a:buFontTx/>
              <a:buChar char="-"/>
            </a:pPr>
            <a:r>
              <a:rPr lang="hr-H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haris.kozlo@pfk.edu.ba</a:t>
            </a:r>
            <a:endParaRPr lang="hr-HR" sz="2400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haris.kozlo@yahoo.com</a:t>
            </a:r>
            <a:endParaRPr lang="hr-HR" sz="2400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sz="2400" b="1" u="sng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ODGOVOR ZA 24h</a:t>
            </a:r>
            <a:endParaRPr lang="hr-H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8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SEMINARSKI RADOVI</a:t>
            </a:r>
            <a:endParaRPr lang="hr-H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hr-HR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Prezentacija tema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Dodjela tema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studentima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Način izrade seminarskog rada prema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uputstvu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fakulteta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Korekcije i dodatne upute </a:t>
            </a:r>
          </a:p>
          <a:p>
            <a:pPr marL="635508" lvl="1" indent="-342900">
              <a:buFontTx/>
              <a:buChar char="-"/>
            </a:pPr>
            <a:r>
              <a:rPr lang="hr-H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printanoj radnoj verziji u terminima vježbi</a:t>
            </a:r>
          </a:p>
          <a:p>
            <a:pPr marL="635508" lvl="1" indent="-342900">
              <a:buFontTx/>
              <a:buChar char="-"/>
            </a:pPr>
            <a:r>
              <a:rPr lang="hr-H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 e-mailom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Finalni seminarski rad + CD dokument sa prezentacijom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Prezentacija seminarskog rada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Seminarski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rad-način ocjenjivanja..…………………..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0-15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marL="0" indent="0">
              <a:buNone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(pismeni dio – 7 bodova, prezentacija/usmeni dio – 8 bodova)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nisu obavezni elektronski slati seminarske radove”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84133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BIZNIS PLAN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Prezentacija 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Način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izrade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biznis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plana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Korekcije i dodatne upute </a:t>
            </a:r>
          </a:p>
          <a:p>
            <a:pPr marL="635508" lvl="1" indent="-342900">
              <a:buFontTx/>
              <a:buChar char="-"/>
            </a:pPr>
            <a:r>
              <a:rPr lang="hr-H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printanoj radnoj verziji u terminima vježbi</a:t>
            </a:r>
          </a:p>
          <a:p>
            <a:pPr marL="635508" lvl="1" indent="-342900">
              <a:buFontTx/>
              <a:buChar char="-"/>
            </a:pPr>
            <a:r>
              <a:rPr lang="hr-H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 e-mailom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Finalni biznis plan +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el.dokument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prezentacijom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Prezentacija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biznis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plana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Biznis plan-način ocjenjivanja..……………dodatni bodovi%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nisu obavezni elektronski slati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biznis planove”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11620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1149</TotalTime>
  <Words>437</Words>
  <Application>Microsoft Office PowerPoint</Application>
  <PresentationFormat>On-screen Show (4:3)</PresentationFormat>
  <Paragraphs>104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 PRAVNI FAKULTET  KORPORATIVNO UPRAVLJANJE autor-prof.dr.sc. Darko Tipurić i saradnici, izdanje 2008 g. </vt:lpstr>
      <vt:lpstr>                                      VJEŽBE  UVOD </vt:lpstr>
      <vt:lpstr>Slide 3</vt:lpstr>
      <vt:lpstr>Način ocjenjivanja:</vt:lpstr>
      <vt:lpstr>Ocjene:</vt:lpstr>
      <vt:lpstr>Upis ocjena:</vt:lpstr>
      <vt:lpstr>KOMUNIKACIJA : -E-mail ili lično u terminima konsultacija, predavanja i vježbi -navesti ime i prezime, br.indeksa, godina studija, smjer</vt:lpstr>
      <vt:lpstr>SEMINARSKI RADOVI</vt:lpstr>
      <vt:lpstr>BIZNIS PLAN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136</cp:revision>
  <dcterms:created xsi:type="dcterms:W3CDTF">2016-02-04T23:36:05Z</dcterms:created>
  <dcterms:modified xsi:type="dcterms:W3CDTF">2020-02-23T10:07:28Z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