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0" r:id="rId4"/>
    <p:sldId id="377" r:id="rId5"/>
    <p:sldId id="381" r:id="rId6"/>
    <p:sldId id="261" r:id="rId7"/>
    <p:sldId id="262" r:id="rId8"/>
    <p:sldId id="367" r:id="rId9"/>
    <p:sldId id="368" r:id="rId10"/>
    <p:sldId id="263" r:id="rId11"/>
    <p:sldId id="365" r:id="rId12"/>
    <p:sldId id="369" r:id="rId13"/>
    <p:sldId id="366" r:id="rId14"/>
    <p:sldId id="370" r:id="rId15"/>
    <p:sldId id="364" r:id="rId16"/>
    <p:sldId id="264" r:id="rId17"/>
    <p:sldId id="265" r:id="rId18"/>
    <p:sldId id="266" r:id="rId19"/>
    <p:sldId id="267" r:id="rId20"/>
    <p:sldId id="268" r:id="rId21"/>
    <p:sldId id="269" r:id="rId22"/>
    <p:sldId id="270" r:id="rId23"/>
    <p:sldId id="271" r:id="rId24"/>
    <p:sldId id="272" r:id="rId25"/>
    <p:sldId id="273" r:id="rId26"/>
    <p:sldId id="274" r:id="rId27"/>
    <p:sldId id="362" r:id="rId28"/>
    <p:sldId id="299" r:id="rId29"/>
    <p:sldId id="300" r:id="rId30"/>
    <p:sldId id="301" r:id="rId31"/>
    <p:sldId id="378" r:id="rId32"/>
    <p:sldId id="302" r:id="rId33"/>
    <p:sldId id="379" r:id="rId34"/>
    <p:sldId id="303" r:id="rId35"/>
    <p:sldId id="380" r:id="rId36"/>
    <p:sldId id="304" r:id="rId37"/>
    <p:sldId id="305" r:id="rId38"/>
    <p:sldId id="372" r:id="rId39"/>
    <p:sldId id="306" r:id="rId40"/>
    <p:sldId id="371" r:id="rId41"/>
    <p:sldId id="307" r:id="rId42"/>
    <p:sldId id="373" r:id="rId43"/>
    <p:sldId id="308" r:id="rId44"/>
    <p:sldId id="374" r:id="rId45"/>
    <p:sldId id="309" r:id="rId46"/>
    <p:sldId id="375" r:id="rId47"/>
    <p:sldId id="310" r:id="rId48"/>
    <p:sldId id="311" r:id="rId49"/>
    <p:sldId id="312" r:id="rId50"/>
    <p:sldId id="376" r:id="rId51"/>
    <p:sldId id="313" r:id="rId52"/>
    <p:sldId id="314" r:id="rId53"/>
  </p:sldIdLst>
  <p:sldSz cx="9144000" cy="6858000" type="screen4x3"/>
  <p:notesSz cx="6797675" cy="9928225"/>
  <p:defaultTextStyle>
    <a:defPPr>
      <a:defRPr lang="sr-Latn-R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78" autoAdjust="0"/>
    <p:restoredTop sz="94660"/>
  </p:normalViewPr>
  <p:slideViewPr>
    <p:cSldViewPr>
      <p:cViewPr varScale="1">
        <p:scale>
          <a:sx n="114" d="100"/>
          <a:sy n="114" d="100"/>
        </p:scale>
        <p:origin x="1368" y="10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 Type="http://schemas.openxmlformats.org/officeDocument/2006/relationships/slide" Target="slides/slide4.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theme" Target="theme/theme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tableStyles" Target="tableStyles.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hr-H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hr-HR"/>
          </a:p>
        </p:txBody>
      </p:sp>
      <p:sp>
        <p:nvSpPr>
          <p:cNvPr id="4" name="Date Placeholder 3"/>
          <p:cNvSpPr>
            <a:spLocks noGrp="1"/>
          </p:cNvSpPr>
          <p:nvPr>
            <p:ph type="dt" sz="half" idx="10"/>
          </p:nvPr>
        </p:nvSpPr>
        <p:spPr/>
        <p:txBody>
          <a:bodyPr/>
          <a:lstStyle/>
          <a:p>
            <a:fld id="{738CF5DD-1690-4707-8C48-9723A7232C4B}" type="datetimeFigureOut">
              <a:rPr lang="hr-HR" smtClean="0"/>
              <a:t>29.3.2019.</a:t>
            </a:fld>
            <a:endParaRPr lang="hr-HR"/>
          </a:p>
        </p:txBody>
      </p:sp>
      <p:sp>
        <p:nvSpPr>
          <p:cNvPr id="5" name="Footer Placeholder 4"/>
          <p:cNvSpPr>
            <a:spLocks noGrp="1"/>
          </p:cNvSpPr>
          <p:nvPr>
            <p:ph type="ftr" sz="quarter" idx="11"/>
          </p:nvPr>
        </p:nvSpPr>
        <p:spPr/>
        <p:txBody>
          <a:bodyPr/>
          <a:lstStyle/>
          <a:p>
            <a:endParaRPr lang="hr-HR"/>
          </a:p>
        </p:txBody>
      </p:sp>
      <p:sp>
        <p:nvSpPr>
          <p:cNvPr id="6" name="Slide Number Placeholder 5"/>
          <p:cNvSpPr>
            <a:spLocks noGrp="1"/>
          </p:cNvSpPr>
          <p:nvPr>
            <p:ph type="sldNum" sz="quarter" idx="12"/>
          </p:nvPr>
        </p:nvSpPr>
        <p:spPr/>
        <p:txBody>
          <a:bodyPr/>
          <a:lstStyle/>
          <a:p>
            <a:fld id="{C635B22A-54AC-430B-9E49-FDC9395452A6}" type="slidenum">
              <a:rPr lang="hr-HR" smtClean="0"/>
              <a:t>‹#›</a:t>
            </a:fld>
            <a:endParaRPr lang="hr-HR"/>
          </a:p>
        </p:txBody>
      </p:sp>
    </p:spTree>
    <p:extLst>
      <p:ext uri="{BB962C8B-B14F-4D97-AF65-F5344CB8AC3E}">
        <p14:creationId xmlns:p14="http://schemas.microsoft.com/office/powerpoint/2010/main" val="39980727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hr-H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hr-HR"/>
          </a:p>
        </p:txBody>
      </p:sp>
      <p:sp>
        <p:nvSpPr>
          <p:cNvPr id="4" name="Date Placeholder 3"/>
          <p:cNvSpPr>
            <a:spLocks noGrp="1"/>
          </p:cNvSpPr>
          <p:nvPr>
            <p:ph type="dt" sz="half" idx="10"/>
          </p:nvPr>
        </p:nvSpPr>
        <p:spPr/>
        <p:txBody>
          <a:bodyPr/>
          <a:lstStyle/>
          <a:p>
            <a:fld id="{738CF5DD-1690-4707-8C48-9723A7232C4B}" type="datetimeFigureOut">
              <a:rPr lang="hr-HR" smtClean="0"/>
              <a:t>29.3.2019.</a:t>
            </a:fld>
            <a:endParaRPr lang="hr-HR"/>
          </a:p>
        </p:txBody>
      </p:sp>
      <p:sp>
        <p:nvSpPr>
          <p:cNvPr id="5" name="Footer Placeholder 4"/>
          <p:cNvSpPr>
            <a:spLocks noGrp="1"/>
          </p:cNvSpPr>
          <p:nvPr>
            <p:ph type="ftr" sz="quarter" idx="11"/>
          </p:nvPr>
        </p:nvSpPr>
        <p:spPr/>
        <p:txBody>
          <a:bodyPr/>
          <a:lstStyle/>
          <a:p>
            <a:endParaRPr lang="hr-HR"/>
          </a:p>
        </p:txBody>
      </p:sp>
      <p:sp>
        <p:nvSpPr>
          <p:cNvPr id="6" name="Slide Number Placeholder 5"/>
          <p:cNvSpPr>
            <a:spLocks noGrp="1"/>
          </p:cNvSpPr>
          <p:nvPr>
            <p:ph type="sldNum" sz="quarter" idx="12"/>
          </p:nvPr>
        </p:nvSpPr>
        <p:spPr/>
        <p:txBody>
          <a:bodyPr/>
          <a:lstStyle/>
          <a:p>
            <a:fld id="{C635B22A-54AC-430B-9E49-FDC9395452A6}" type="slidenum">
              <a:rPr lang="hr-HR" smtClean="0"/>
              <a:t>‹#›</a:t>
            </a:fld>
            <a:endParaRPr lang="hr-HR"/>
          </a:p>
        </p:txBody>
      </p:sp>
    </p:spTree>
    <p:extLst>
      <p:ext uri="{BB962C8B-B14F-4D97-AF65-F5344CB8AC3E}">
        <p14:creationId xmlns:p14="http://schemas.microsoft.com/office/powerpoint/2010/main" val="86293904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hr-H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hr-HR"/>
          </a:p>
        </p:txBody>
      </p:sp>
      <p:sp>
        <p:nvSpPr>
          <p:cNvPr id="4" name="Date Placeholder 3"/>
          <p:cNvSpPr>
            <a:spLocks noGrp="1"/>
          </p:cNvSpPr>
          <p:nvPr>
            <p:ph type="dt" sz="half" idx="10"/>
          </p:nvPr>
        </p:nvSpPr>
        <p:spPr/>
        <p:txBody>
          <a:bodyPr/>
          <a:lstStyle/>
          <a:p>
            <a:fld id="{738CF5DD-1690-4707-8C48-9723A7232C4B}" type="datetimeFigureOut">
              <a:rPr lang="hr-HR" smtClean="0"/>
              <a:t>29.3.2019.</a:t>
            </a:fld>
            <a:endParaRPr lang="hr-HR"/>
          </a:p>
        </p:txBody>
      </p:sp>
      <p:sp>
        <p:nvSpPr>
          <p:cNvPr id="5" name="Footer Placeholder 4"/>
          <p:cNvSpPr>
            <a:spLocks noGrp="1"/>
          </p:cNvSpPr>
          <p:nvPr>
            <p:ph type="ftr" sz="quarter" idx="11"/>
          </p:nvPr>
        </p:nvSpPr>
        <p:spPr/>
        <p:txBody>
          <a:bodyPr/>
          <a:lstStyle/>
          <a:p>
            <a:endParaRPr lang="hr-HR"/>
          </a:p>
        </p:txBody>
      </p:sp>
      <p:sp>
        <p:nvSpPr>
          <p:cNvPr id="6" name="Slide Number Placeholder 5"/>
          <p:cNvSpPr>
            <a:spLocks noGrp="1"/>
          </p:cNvSpPr>
          <p:nvPr>
            <p:ph type="sldNum" sz="quarter" idx="12"/>
          </p:nvPr>
        </p:nvSpPr>
        <p:spPr/>
        <p:txBody>
          <a:bodyPr/>
          <a:lstStyle/>
          <a:p>
            <a:fld id="{C635B22A-54AC-430B-9E49-FDC9395452A6}" type="slidenum">
              <a:rPr lang="hr-HR" smtClean="0"/>
              <a:t>‹#›</a:t>
            </a:fld>
            <a:endParaRPr lang="hr-HR"/>
          </a:p>
        </p:txBody>
      </p:sp>
    </p:spTree>
    <p:extLst>
      <p:ext uri="{BB962C8B-B14F-4D97-AF65-F5344CB8AC3E}">
        <p14:creationId xmlns:p14="http://schemas.microsoft.com/office/powerpoint/2010/main" val="299285766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hr-H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hr-HR"/>
          </a:p>
        </p:txBody>
      </p:sp>
      <p:sp>
        <p:nvSpPr>
          <p:cNvPr id="4" name="Date Placeholder 3"/>
          <p:cNvSpPr>
            <a:spLocks noGrp="1"/>
          </p:cNvSpPr>
          <p:nvPr>
            <p:ph type="dt" sz="half" idx="10"/>
          </p:nvPr>
        </p:nvSpPr>
        <p:spPr/>
        <p:txBody>
          <a:bodyPr/>
          <a:lstStyle/>
          <a:p>
            <a:fld id="{738CF5DD-1690-4707-8C48-9723A7232C4B}" type="datetimeFigureOut">
              <a:rPr lang="hr-HR" smtClean="0"/>
              <a:t>29.3.2019.</a:t>
            </a:fld>
            <a:endParaRPr lang="hr-HR"/>
          </a:p>
        </p:txBody>
      </p:sp>
      <p:sp>
        <p:nvSpPr>
          <p:cNvPr id="5" name="Footer Placeholder 4"/>
          <p:cNvSpPr>
            <a:spLocks noGrp="1"/>
          </p:cNvSpPr>
          <p:nvPr>
            <p:ph type="ftr" sz="quarter" idx="11"/>
          </p:nvPr>
        </p:nvSpPr>
        <p:spPr/>
        <p:txBody>
          <a:bodyPr/>
          <a:lstStyle/>
          <a:p>
            <a:endParaRPr lang="hr-HR"/>
          </a:p>
        </p:txBody>
      </p:sp>
      <p:sp>
        <p:nvSpPr>
          <p:cNvPr id="6" name="Slide Number Placeholder 5"/>
          <p:cNvSpPr>
            <a:spLocks noGrp="1"/>
          </p:cNvSpPr>
          <p:nvPr>
            <p:ph type="sldNum" sz="quarter" idx="12"/>
          </p:nvPr>
        </p:nvSpPr>
        <p:spPr/>
        <p:txBody>
          <a:bodyPr/>
          <a:lstStyle/>
          <a:p>
            <a:fld id="{C635B22A-54AC-430B-9E49-FDC9395452A6}" type="slidenum">
              <a:rPr lang="hr-HR" smtClean="0"/>
              <a:t>‹#›</a:t>
            </a:fld>
            <a:endParaRPr lang="hr-HR"/>
          </a:p>
        </p:txBody>
      </p:sp>
    </p:spTree>
    <p:extLst>
      <p:ext uri="{BB962C8B-B14F-4D97-AF65-F5344CB8AC3E}">
        <p14:creationId xmlns:p14="http://schemas.microsoft.com/office/powerpoint/2010/main" val="18893253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hr-H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38CF5DD-1690-4707-8C48-9723A7232C4B}" type="datetimeFigureOut">
              <a:rPr lang="hr-HR" smtClean="0"/>
              <a:t>29.3.2019.</a:t>
            </a:fld>
            <a:endParaRPr lang="hr-HR"/>
          </a:p>
        </p:txBody>
      </p:sp>
      <p:sp>
        <p:nvSpPr>
          <p:cNvPr id="5" name="Footer Placeholder 4"/>
          <p:cNvSpPr>
            <a:spLocks noGrp="1"/>
          </p:cNvSpPr>
          <p:nvPr>
            <p:ph type="ftr" sz="quarter" idx="11"/>
          </p:nvPr>
        </p:nvSpPr>
        <p:spPr/>
        <p:txBody>
          <a:bodyPr/>
          <a:lstStyle/>
          <a:p>
            <a:endParaRPr lang="hr-HR"/>
          </a:p>
        </p:txBody>
      </p:sp>
      <p:sp>
        <p:nvSpPr>
          <p:cNvPr id="6" name="Slide Number Placeholder 5"/>
          <p:cNvSpPr>
            <a:spLocks noGrp="1"/>
          </p:cNvSpPr>
          <p:nvPr>
            <p:ph type="sldNum" sz="quarter" idx="12"/>
          </p:nvPr>
        </p:nvSpPr>
        <p:spPr/>
        <p:txBody>
          <a:bodyPr/>
          <a:lstStyle/>
          <a:p>
            <a:fld id="{C635B22A-54AC-430B-9E49-FDC9395452A6}" type="slidenum">
              <a:rPr lang="hr-HR" smtClean="0"/>
              <a:t>‹#›</a:t>
            </a:fld>
            <a:endParaRPr lang="hr-HR"/>
          </a:p>
        </p:txBody>
      </p:sp>
    </p:spTree>
    <p:extLst>
      <p:ext uri="{BB962C8B-B14F-4D97-AF65-F5344CB8AC3E}">
        <p14:creationId xmlns:p14="http://schemas.microsoft.com/office/powerpoint/2010/main" val="207915862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hr-H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hr-H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hr-HR"/>
          </a:p>
        </p:txBody>
      </p:sp>
      <p:sp>
        <p:nvSpPr>
          <p:cNvPr id="5" name="Date Placeholder 4"/>
          <p:cNvSpPr>
            <a:spLocks noGrp="1"/>
          </p:cNvSpPr>
          <p:nvPr>
            <p:ph type="dt" sz="half" idx="10"/>
          </p:nvPr>
        </p:nvSpPr>
        <p:spPr/>
        <p:txBody>
          <a:bodyPr/>
          <a:lstStyle/>
          <a:p>
            <a:fld id="{738CF5DD-1690-4707-8C48-9723A7232C4B}" type="datetimeFigureOut">
              <a:rPr lang="hr-HR" smtClean="0"/>
              <a:t>29.3.2019.</a:t>
            </a:fld>
            <a:endParaRPr lang="hr-HR"/>
          </a:p>
        </p:txBody>
      </p:sp>
      <p:sp>
        <p:nvSpPr>
          <p:cNvPr id="6" name="Footer Placeholder 5"/>
          <p:cNvSpPr>
            <a:spLocks noGrp="1"/>
          </p:cNvSpPr>
          <p:nvPr>
            <p:ph type="ftr" sz="quarter" idx="11"/>
          </p:nvPr>
        </p:nvSpPr>
        <p:spPr/>
        <p:txBody>
          <a:bodyPr/>
          <a:lstStyle/>
          <a:p>
            <a:endParaRPr lang="hr-HR"/>
          </a:p>
        </p:txBody>
      </p:sp>
      <p:sp>
        <p:nvSpPr>
          <p:cNvPr id="7" name="Slide Number Placeholder 6"/>
          <p:cNvSpPr>
            <a:spLocks noGrp="1"/>
          </p:cNvSpPr>
          <p:nvPr>
            <p:ph type="sldNum" sz="quarter" idx="12"/>
          </p:nvPr>
        </p:nvSpPr>
        <p:spPr/>
        <p:txBody>
          <a:bodyPr/>
          <a:lstStyle/>
          <a:p>
            <a:fld id="{C635B22A-54AC-430B-9E49-FDC9395452A6}" type="slidenum">
              <a:rPr lang="hr-HR" smtClean="0"/>
              <a:t>‹#›</a:t>
            </a:fld>
            <a:endParaRPr lang="hr-HR"/>
          </a:p>
        </p:txBody>
      </p:sp>
    </p:spTree>
    <p:extLst>
      <p:ext uri="{BB962C8B-B14F-4D97-AF65-F5344CB8AC3E}">
        <p14:creationId xmlns:p14="http://schemas.microsoft.com/office/powerpoint/2010/main" val="26547829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hr-H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hr-H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hr-HR"/>
          </a:p>
        </p:txBody>
      </p:sp>
      <p:sp>
        <p:nvSpPr>
          <p:cNvPr id="7" name="Date Placeholder 6"/>
          <p:cNvSpPr>
            <a:spLocks noGrp="1"/>
          </p:cNvSpPr>
          <p:nvPr>
            <p:ph type="dt" sz="half" idx="10"/>
          </p:nvPr>
        </p:nvSpPr>
        <p:spPr/>
        <p:txBody>
          <a:bodyPr/>
          <a:lstStyle/>
          <a:p>
            <a:fld id="{738CF5DD-1690-4707-8C48-9723A7232C4B}" type="datetimeFigureOut">
              <a:rPr lang="hr-HR" smtClean="0"/>
              <a:t>29.3.2019.</a:t>
            </a:fld>
            <a:endParaRPr lang="hr-HR"/>
          </a:p>
        </p:txBody>
      </p:sp>
      <p:sp>
        <p:nvSpPr>
          <p:cNvPr id="8" name="Footer Placeholder 7"/>
          <p:cNvSpPr>
            <a:spLocks noGrp="1"/>
          </p:cNvSpPr>
          <p:nvPr>
            <p:ph type="ftr" sz="quarter" idx="11"/>
          </p:nvPr>
        </p:nvSpPr>
        <p:spPr/>
        <p:txBody>
          <a:bodyPr/>
          <a:lstStyle/>
          <a:p>
            <a:endParaRPr lang="hr-HR"/>
          </a:p>
        </p:txBody>
      </p:sp>
      <p:sp>
        <p:nvSpPr>
          <p:cNvPr id="9" name="Slide Number Placeholder 8"/>
          <p:cNvSpPr>
            <a:spLocks noGrp="1"/>
          </p:cNvSpPr>
          <p:nvPr>
            <p:ph type="sldNum" sz="quarter" idx="12"/>
          </p:nvPr>
        </p:nvSpPr>
        <p:spPr/>
        <p:txBody>
          <a:bodyPr/>
          <a:lstStyle/>
          <a:p>
            <a:fld id="{C635B22A-54AC-430B-9E49-FDC9395452A6}" type="slidenum">
              <a:rPr lang="hr-HR" smtClean="0"/>
              <a:t>‹#›</a:t>
            </a:fld>
            <a:endParaRPr lang="hr-HR"/>
          </a:p>
        </p:txBody>
      </p:sp>
    </p:spTree>
    <p:extLst>
      <p:ext uri="{BB962C8B-B14F-4D97-AF65-F5344CB8AC3E}">
        <p14:creationId xmlns:p14="http://schemas.microsoft.com/office/powerpoint/2010/main" val="165165983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hr-HR"/>
          </a:p>
        </p:txBody>
      </p:sp>
      <p:sp>
        <p:nvSpPr>
          <p:cNvPr id="3" name="Date Placeholder 2"/>
          <p:cNvSpPr>
            <a:spLocks noGrp="1"/>
          </p:cNvSpPr>
          <p:nvPr>
            <p:ph type="dt" sz="half" idx="10"/>
          </p:nvPr>
        </p:nvSpPr>
        <p:spPr/>
        <p:txBody>
          <a:bodyPr/>
          <a:lstStyle/>
          <a:p>
            <a:fld id="{738CF5DD-1690-4707-8C48-9723A7232C4B}" type="datetimeFigureOut">
              <a:rPr lang="hr-HR" smtClean="0"/>
              <a:t>29.3.2019.</a:t>
            </a:fld>
            <a:endParaRPr lang="hr-HR"/>
          </a:p>
        </p:txBody>
      </p:sp>
      <p:sp>
        <p:nvSpPr>
          <p:cNvPr id="4" name="Footer Placeholder 3"/>
          <p:cNvSpPr>
            <a:spLocks noGrp="1"/>
          </p:cNvSpPr>
          <p:nvPr>
            <p:ph type="ftr" sz="quarter" idx="11"/>
          </p:nvPr>
        </p:nvSpPr>
        <p:spPr/>
        <p:txBody>
          <a:bodyPr/>
          <a:lstStyle/>
          <a:p>
            <a:endParaRPr lang="hr-HR"/>
          </a:p>
        </p:txBody>
      </p:sp>
      <p:sp>
        <p:nvSpPr>
          <p:cNvPr id="5" name="Slide Number Placeholder 4"/>
          <p:cNvSpPr>
            <a:spLocks noGrp="1"/>
          </p:cNvSpPr>
          <p:nvPr>
            <p:ph type="sldNum" sz="quarter" idx="12"/>
          </p:nvPr>
        </p:nvSpPr>
        <p:spPr/>
        <p:txBody>
          <a:bodyPr/>
          <a:lstStyle/>
          <a:p>
            <a:fld id="{C635B22A-54AC-430B-9E49-FDC9395452A6}" type="slidenum">
              <a:rPr lang="hr-HR" smtClean="0"/>
              <a:t>‹#›</a:t>
            </a:fld>
            <a:endParaRPr lang="hr-HR"/>
          </a:p>
        </p:txBody>
      </p:sp>
    </p:spTree>
    <p:extLst>
      <p:ext uri="{BB962C8B-B14F-4D97-AF65-F5344CB8AC3E}">
        <p14:creationId xmlns:p14="http://schemas.microsoft.com/office/powerpoint/2010/main" val="29280210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CF5DD-1690-4707-8C48-9723A7232C4B}" type="datetimeFigureOut">
              <a:rPr lang="hr-HR" smtClean="0"/>
              <a:t>29.3.2019.</a:t>
            </a:fld>
            <a:endParaRPr lang="hr-HR"/>
          </a:p>
        </p:txBody>
      </p:sp>
      <p:sp>
        <p:nvSpPr>
          <p:cNvPr id="3" name="Footer Placeholder 2"/>
          <p:cNvSpPr>
            <a:spLocks noGrp="1"/>
          </p:cNvSpPr>
          <p:nvPr>
            <p:ph type="ftr" sz="quarter" idx="11"/>
          </p:nvPr>
        </p:nvSpPr>
        <p:spPr/>
        <p:txBody>
          <a:bodyPr/>
          <a:lstStyle/>
          <a:p>
            <a:endParaRPr lang="hr-HR"/>
          </a:p>
        </p:txBody>
      </p:sp>
      <p:sp>
        <p:nvSpPr>
          <p:cNvPr id="4" name="Slide Number Placeholder 3"/>
          <p:cNvSpPr>
            <a:spLocks noGrp="1"/>
          </p:cNvSpPr>
          <p:nvPr>
            <p:ph type="sldNum" sz="quarter" idx="12"/>
          </p:nvPr>
        </p:nvSpPr>
        <p:spPr/>
        <p:txBody>
          <a:bodyPr/>
          <a:lstStyle/>
          <a:p>
            <a:fld id="{C635B22A-54AC-430B-9E49-FDC9395452A6}" type="slidenum">
              <a:rPr lang="hr-HR" smtClean="0"/>
              <a:t>‹#›</a:t>
            </a:fld>
            <a:endParaRPr lang="hr-HR"/>
          </a:p>
        </p:txBody>
      </p:sp>
    </p:spTree>
    <p:extLst>
      <p:ext uri="{BB962C8B-B14F-4D97-AF65-F5344CB8AC3E}">
        <p14:creationId xmlns:p14="http://schemas.microsoft.com/office/powerpoint/2010/main" val="318622367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hr-H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hr-H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38CF5DD-1690-4707-8C48-9723A7232C4B}" type="datetimeFigureOut">
              <a:rPr lang="hr-HR" smtClean="0"/>
              <a:t>29.3.2019.</a:t>
            </a:fld>
            <a:endParaRPr lang="hr-HR"/>
          </a:p>
        </p:txBody>
      </p:sp>
      <p:sp>
        <p:nvSpPr>
          <p:cNvPr id="6" name="Footer Placeholder 5"/>
          <p:cNvSpPr>
            <a:spLocks noGrp="1"/>
          </p:cNvSpPr>
          <p:nvPr>
            <p:ph type="ftr" sz="quarter" idx="11"/>
          </p:nvPr>
        </p:nvSpPr>
        <p:spPr/>
        <p:txBody>
          <a:bodyPr/>
          <a:lstStyle/>
          <a:p>
            <a:endParaRPr lang="hr-HR"/>
          </a:p>
        </p:txBody>
      </p:sp>
      <p:sp>
        <p:nvSpPr>
          <p:cNvPr id="7" name="Slide Number Placeholder 6"/>
          <p:cNvSpPr>
            <a:spLocks noGrp="1"/>
          </p:cNvSpPr>
          <p:nvPr>
            <p:ph type="sldNum" sz="quarter" idx="12"/>
          </p:nvPr>
        </p:nvSpPr>
        <p:spPr/>
        <p:txBody>
          <a:bodyPr/>
          <a:lstStyle/>
          <a:p>
            <a:fld id="{C635B22A-54AC-430B-9E49-FDC9395452A6}" type="slidenum">
              <a:rPr lang="hr-HR" smtClean="0"/>
              <a:t>‹#›</a:t>
            </a:fld>
            <a:endParaRPr lang="hr-HR"/>
          </a:p>
        </p:txBody>
      </p:sp>
    </p:spTree>
    <p:extLst>
      <p:ext uri="{BB962C8B-B14F-4D97-AF65-F5344CB8AC3E}">
        <p14:creationId xmlns:p14="http://schemas.microsoft.com/office/powerpoint/2010/main" val="247715631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hr-H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hr-H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38CF5DD-1690-4707-8C48-9723A7232C4B}" type="datetimeFigureOut">
              <a:rPr lang="hr-HR" smtClean="0"/>
              <a:t>29.3.2019.</a:t>
            </a:fld>
            <a:endParaRPr lang="hr-HR"/>
          </a:p>
        </p:txBody>
      </p:sp>
      <p:sp>
        <p:nvSpPr>
          <p:cNvPr id="6" name="Footer Placeholder 5"/>
          <p:cNvSpPr>
            <a:spLocks noGrp="1"/>
          </p:cNvSpPr>
          <p:nvPr>
            <p:ph type="ftr" sz="quarter" idx="11"/>
          </p:nvPr>
        </p:nvSpPr>
        <p:spPr/>
        <p:txBody>
          <a:bodyPr/>
          <a:lstStyle/>
          <a:p>
            <a:endParaRPr lang="hr-HR"/>
          </a:p>
        </p:txBody>
      </p:sp>
      <p:sp>
        <p:nvSpPr>
          <p:cNvPr id="7" name="Slide Number Placeholder 6"/>
          <p:cNvSpPr>
            <a:spLocks noGrp="1"/>
          </p:cNvSpPr>
          <p:nvPr>
            <p:ph type="sldNum" sz="quarter" idx="12"/>
          </p:nvPr>
        </p:nvSpPr>
        <p:spPr/>
        <p:txBody>
          <a:bodyPr/>
          <a:lstStyle/>
          <a:p>
            <a:fld id="{C635B22A-54AC-430B-9E49-FDC9395452A6}" type="slidenum">
              <a:rPr lang="hr-HR" smtClean="0"/>
              <a:t>‹#›</a:t>
            </a:fld>
            <a:endParaRPr lang="hr-HR"/>
          </a:p>
        </p:txBody>
      </p:sp>
    </p:spTree>
    <p:extLst>
      <p:ext uri="{BB962C8B-B14F-4D97-AF65-F5344CB8AC3E}">
        <p14:creationId xmlns:p14="http://schemas.microsoft.com/office/powerpoint/2010/main" val="155830486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hr-H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hr-H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8CF5DD-1690-4707-8C48-9723A7232C4B}" type="datetimeFigureOut">
              <a:rPr lang="hr-HR" smtClean="0"/>
              <a:t>29.3.2019.</a:t>
            </a:fld>
            <a:endParaRPr lang="hr-H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hr-H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635B22A-54AC-430B-9E49-FDC9395452A6}" type="slidenum">
              <a:rPr lang="hr-HR" smtClean="0"/>
              <a:t>‹#›</a:t>
            </a:fld>
            <a:endParaRPr lang="hr-HR"/>
          </a:p>
        </p:txBody>
      </p:sp>
    </p:spTree>
    <p:extLst>
      <p:ext uri="{BB962C8B-B14F-4D97-AF65-F5344CB8AC3E}">
        <p14:creationId xmlns:p14="http://schemas.microsoft.com/office/powerpoint/2010/main" val="108228989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sr-Latn-R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3568" y="4005064"/>
            <a:ext cx="7772400" cy="1470025"/>
          </a:xfrm>
        </p:spPr>
        <p:txBody>
          <a:bodyPr>
            <a:normAutofit/>
          </a:bodyPr>
          <a:lstStyle/>
          <a:p>
            <a:pPr lvl="8" algn="ctr" rtl="0">
              <a:spcBef>
                <a:spcPct val="0"/>
              </a:spcBef>
            </a:pPr>
            <a:endParaRPr lang="hr-HR" sz="1600" b="1" dirty="0">
              <a:latin typeface="Times New Roman" pitchFamily="18" charset="0"/>
              <a:cs typeface="Times New Roman" pitchFamily="18" charset="0"/>
            </a:endParaRPr>
          </a:p>
        </p:txBody>
      </p:sp>
      <p:sp>
        <p:nvSpPr>
          <p:cNvPr id="3" name="Subtitle 2"/>
          <p:cNvSpPr>
            <a:spLocks noGrp="1"/>
          </p:cNvSpPr>
          <p:nvPr>
            <p:ph type="subTitle" idx="1"/>
          </p:nvPr>
        </p:nvSpPr>
        <p:spPr>
          <a:xfrm>
            <a:off x="1331640" y="404664"/>
            <a:ext cx="6400800" cy="3408784"/>
          </a:xfrm>
        </p:spPr>
        <p:txBody>
          <a:bodyPr>
            <a:noAutofit/>
          </a:bodyPr>
          <a:lstStyle/>
          <a:p>
            <a:pPr algn="just"/>
            <a:r>
              <a:rPr lang="hr-HR" sz="2000" b="1" dirty="0">
                <a:latin typeface="Times New Roman" pitchFamily="18" charset="0"/>
                <a:cs typeface="Times New Roman" pitchFamily="18" charset="0"/>
              </a:rPr>
              <a:t>Međunarodno krivično </a:t>
            </a:r>
            <a:r>
              <a:rPr lang="hr-HR" sz="2000" b="1" dirty="0" smtClean="0">
                <a:latin typeface="Times New Roman" pitchFamily="18" charset="0"/>
                <a:cs typeface="Times New Roman" pitchFamily="18" charset="0"/>
              </a:rPr>
              <a:t>pravo</a:t>
            </a:r>
          </a:p>
          <a:p>
            <a:pPr algn="just"/>
            <a:r>
              <a:rPr lang="hr-HR" sz="1800" b="1" dirty="0" smtClean="0">
                <a:latin typeface="Times New Roman" pitchFamily="18" charset="0"/>
                <a:cs typeface="Times New Roman" pitchFamily="18" charset="0"/>
              </a:rPr>
              <a:t>Opći pojam </a:t>
            </a:r>
            <a:r>
              <a:rPr lang="hr-HR" sz="1800" b="1" dirty="0">
                <a:latin typeface="Times New Roman" pitchFamily="18" charset="0"/>
                <a:cs typeface="Times New Roman" pitchFamily="18" charset="0"/>
              </a:rPr>
              <a:t>međunarodnog krivičnog </a:t>
            </a:r>
            <a:r>
              <a:rPr lang="hr-HR" sz="1800" b="1" dirty="0" smtClean="0">
                <a:latin typeface="Times New Roman" pitchFamily="18" charset="0"/>
                <a:cs typeface="Times New Roman" pitchFamily="18" charset="0"/>
              </a:rPr>
              <a:t>djela i njegovi elementi</a:t>
            </a:r>
          </a:p>
          <a:p>
            <a:pPr algn="just"/>
            <a:r>
              <a:rPr lang="hr-HR" sz="1800" dirty="0">
                <a:latin typeface="Times New Roman" pitchFamily="18" charset="0"/>
                <a:cs typeface="Times New Roman" pitchFamily="18" charset="0"/>
              </a:rPr>
              <a:t> </a:t>
            </a:r>
            <a:r>
              <a:rPr lang="hr-HR" sz="1800" dirty="0" smtClean="0">
                <a:latin typeface="Times New Roman" pitchFamily="18" charset="0"/>
                <a:cs typeface="Times New Roman" pitchFamily="18" charset="0"/>
              </a:rPr>
              <a:t>- obuhvaća iste elemente kao i opći pojam krivičnog djela (radnja, predviđenost u zakonu, protupravnost i krivnja)</a:t>
            </a:r>
          </a:p>
          <a:p>
            <a:pPr algn="just"/>
            <a:r>
              <a:rPr lang="hr-HR" sz="1800" dirty="0" smtClean="0">
                <a:latin typeface="Times New Roman" pitchFamily="18" charset="0"/>
                <a:cs typeface="Times New Roman" pitchFamily="18" charset="0"/>
              </a:rPr>
              <a:t>Specifičnosti su u odnosu na načelo zakonitosti, predviđenosti i kod protupravnosti.</a:t>
            </a:r>
          </a:p>
          <a:p>
            <a:pPr algn="just"/>
            <a:r>
              <a:rPr lang="hr-HR" sz="1800" dirty="0" smtClean="0">
                <a:latin typeface="Times New Roman" pitchFamily="18" charset="0"/>
                <a:cs typeface="Times New Roman" pitchFamily="18" charset="0"/>
              </a:rPr>
              <a:t>Međunarodno krivično djelo predviđeno je u Statutu.</a:t>
            </a:r>
          </a:p>
          <a:p>
            <a:pPr algn="just"/>
            <a:r>
              <a:rPr lang="hr-HR" sz="1800" dirty="0" smtClean="0">
                <a:latin typeface="Times New Roman" pitchFamily="18" charset="0"/>
                <a:cs typeface="Times New Roman" pitchFamily="18" charset="0"/>
              </a:rPr>
              <a:t>Oblik krivnje je umišljaj.</a:t>
            </a:r>
          </a:p>
          <a:p>
            <a:pPr algn="just"/>
            <a:r>
              <a:rPr lang="hr-HR" sz="1800" dirty="0" smtClean="0">
                <a:latin typeface="Times New Roman" pitchFamily="18" charset="0"/>
                <a:cs typeface="Times New Roman" pitchFamily="18" charset="0"/>
              </a:rPr>
              <a:t>Komandna odgovornost – podrazumijeva odgovornost i za nehat</a:t>
            </a:r>
          </a:p>
          <a:p>
            <a:pPr algn="just"/>
            <a:r>
              <a:rPr lang="hr-HR" sz="1800" dirty="0" smtClean="0">
                <a:latin typeface="Times New Roman" pitchFamily="18" charset="0"/>
                <a:cs typeface="Times New Roman" pitchFamily="18" charset="0"/>
              </a:rPr>
              <a:t>Specifičnosti u odnosu na zaštitni objekt – zaštita dobara od interesa za cijelu međunarodnu zajednicu</a:t>
            </a:r>
          </a:p>
          <a:p>
            <a:pPr algn="just"/>
            <a:r>
              <a:rPr lang="hr-HR" sz="1800" b="1" dirty="0">
                <a:latin typeface="Times New Roman" pitchFamily="18" charset="0"/>
                <a:cs typeface="Times New Roman" pitchFamily="18" charset="0"/>
              </a:rPr>
              <a:t/>
            </a:r>
            <a:br>
              <a:rPr lang="hr-HR" sz="1800" b="1" dirty="0">
                <a:latin typeface="Times New Roman" pitchFamily="18" charset="0"/>
                <a:cs typeface="Times New Roman" pitchFamily="18" charset="0"/>
              </a:rPr>
            </a:br>
            <a:endParaRPr lang="hr-HR" sz="1800" dirty="0">
              <a:latin typeface="Times New Roman" pitchFamily="18" charset="0"/>
              <a:cs typeface="Times New Roman" pitchFamily="18" charset="0"/>
            </a:endParaRPr>
          </a:p>
        </p:txBody>
      </p:sp>
    </p:spTree>
    <p:extLst>
      <p:ext uri="{BB962C8B-B14F-4D97-AF65-F5344CB8AC3E}">
        <p14:creationId xmlns:p14="http://schemas.microsoft.com/office/powerpoint/2010/main" val="205247591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hr-HR"/>
          </a:p>
        </p:txBody>
      </p:sp>
      <p:sp>
        <p:nvSpPr>
          <p:cNvPr id="3" name="Content Placeholder 2"/>
          <p:cNvSpPr>
            <a:spLocks noGrp="1"/>
          </p:cNvSpPr>
          <p:nvPr>
            <p:ph idx="1"/>
          </p:nvPr>
        </p:nvSpPr>
        <p:spPr>
          <a:xfrm>
            <a:off x="899592" y="1556792"/>
            <a:ext cx="6696744" cy="4569371"/>
          </a:xfrm>
        </p:spPr>
        <p:txBody>
          <a:bodyPr>
            <a:normAutofit/>
          </a:bodyPr>
          <a:lstStyle/>
          <a:p>
            <a:pPr marL="0" indent="0">
              <a:buNone/>
            </a:pPr>
            <a:r>
              <a:rPr lang="hr-HR" sz="1800" b="1" dirty="0" smtClean="0"/>
              <a:t>Stvarana i pravna zabluda</a:t>
            </a:r>
          </a:p>
          <a:p>
            <a:pPr marL="0" indent="0" algn="just">
              <a:buNone/>
            </a:pPr>
            <a:r>
              <a:rPr lang="hr-HR" sz="1800" dirty="0" smtClean="0"/>
              <a:t>Odredbe stvarane </a:t>
            </a:r>
            <a:r>
              <a:rPr lang="hr-HR" sz="1800" dirty="0"/>
              <a:t>i </a:t>
            </a:r>
            <a:r>
              <a:rPr lang="hr-HR" sz="1800" dirty="0" smtClean="0"/>
              <a:t>pravne zablude regulira čl. 32. Rimskog statuta. </a:t>
            </a:r>
          </a:p>
          <a:p>
            <a:pPr marL="0" indent="0" algn="just">
              <a:buNone/>
            </a:pPr>
            <a:r>
              <a:rPr lang="hr-HR" sz="1800" dirty="0" smtClean="0"/>
              <a:t>Stvarna zabluda isključuje krivičnu odgovornost ukoliko negira umišljaj, odnosno subjektivni element.</a:t>
            </a:r>
          </a:p>
          <a:p>
            <a:pPr marL="0" indent="0" algn="just">
              <a:buNone/>
            </a:pPr>
            <a:r>
              <a:rPr lang="hr-HR" sz="1800" dirty="0" smtClean="0"/>
              <a:t>Zabluda se mora odnositi na konstitutivne elemente bića krivičnog djela. </a:t>
            </a:r>
          </a:p>
          <a:p>
            <a:pPr marL="0" indent="0" algn="just">
              <a:buNone/>
            </a:pPr>
            <a:r>
              <a:rPr lang="hr-HR" sz="1800" dirty="0" smtClean="0"/>
              <a:t>Neotklonjiva stvarna zabluda (situacija kada počinitelj nikako nije mogao imati pravilnu predstavu o nekoj stvarnoj okolnosti koja ulazi u biće nekog krivičnog djela – isključuje i umišljaj i nehat).</a:t>
            </a:r>
          </a:p>
          <a:p>
            <a:pPr marL="0" indent="0" algn="just">
              <a:buNone/>
            </a:pPr>
            <a:r>
              <a:rPr lang="hr-HR" sz="1800" dirty="0" smtClean="0"/>
              <a:t>Stvarna zabluda koja je otklonjiva ne isključuje nehat tako da izuzetno može postojati krivična odgovornost ako Statut predviđa i nehatnu odgovornost (npr. kod komandne odgovornosti).</a:t>
            </a:r>
          </a:p>
          <a:p>
            <a:pPr marL="0" indent="0">
              <a:buNone/>
            </a:pPr>
            <a:endParaRPr lang="hr-HR" sz="1800" dirty="0"/>
          </a:p>
          <a:p>
            <a:pPr marL="0" indent="0">
              <a:buNone/>
            </a:pPr>
            <a:endParaRPr lang="hr-HR" sz="1800" dirty="0"/>
          </a:p>
          <a:p>
            <a:pPr marL="0" indent="0">
              <a:buNone/>
            </a:pPr>
            <a:endParaRPr lang="hr-HR" sz="1800" b="1" dirty="0"/>
          </a:p>
        </p:txBody>
      </p:sp>
    </p:spTree>
    <p:extLst>
      <p:ext uri="{BB962C8B-B14F-4D97-AF65-F5344CB8AC3E}">
        <p14:creationId xmlns:p14="http://schemas.microsoft.com/office/powerpoint/2010/main" val="287406892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hr-HR"/>
          </a:p>
        </p:txBody>
      </p:sp>
      <p:sp>
        <p:nvSpPr>
          <p:cNvPr id="3" name="Content Placeholder 2"/>
          <p:cNvSpPr>
            <a:spLocks noGrp="1"/>
          </p:cNvSpPr>
          <p:nvPr>
            <p:ph idx="1"/>
          </p:nvPr>
        </p:nvSpPr>
        <p:spPr>
          <a:xfrm>
            <a:off x="457200" y="1700808"/>
            <a:ext cx="7283152" cy="4425355"/>
          </a:xfrm>
        </p:spPr>
        <p:txBody>
          <a:bodyPr>
            <a:normAutofit/>
          </a:bodyPr>
          <a:lstStyle/>
          <a:p>
            <a:r>
              <a:rPr lang="es-ES" sz="1800" b="1" dirty="0"/>
              <a:t>STVARNA </a:t>
            </a:r>
            <a:r>
              <a:rPr lang="es-ES" sz="1800" b="1" dirty="0" smtClean="0"/>
              <a:t>ZABLUDA</a:t>
            </a:r>
            <a:endParaRPr lang="hr-HR" sz="1800" b="1" dirty="0" smtClean="0"/>
          </a:p>
          <a:p>
            <a:endParaRPr lang="hr-HR" sz="1800" dirty="0"/>
          </a:p>
          <a:p>
            <a:pPr algn="just"/>
            <a:r>
              <a:rPr lang="es-ES" sz="1800" dirty="0" err="1"/>
              <a:t>Na</a:t>
            </a:r>
            <a:r>
              <a:rPr lang="es-ES" sz="1800" dirty="0"/>
              <a:t> </a:t>
            </a:r>
            <a:r>
              <a:rPr lang="es-ES" sz="1800" dirty="0" err="1"/>
              <a:t>isključenje</a:t>
            </a:r>
            <a:r>
              <a:rPr lang="es-ES" sz="1800" dirty="0"/>
              <a:t> </a:t>
            </a:r>
            <a:r>
              <a:rPr lang="es-ES" sz="1800" dirty="0" err="1"/>
              <a:t>kaznene</a:t>
            </a:r>
            <a:r>
              <a:rPr lang="es-ES" sz="1800" dirty="0"/>
              <a:t> </a:t>
            </a:r>
            <a:r>
              <a:rPr lang="es-ES" sz="1800" dirty="0" err="1"/>
              <a:t>odgovornosti</a:t>
            </a:r>
            <a:r>
              <a:rPr lang="es-ES" sz="1800" dirty="0"/>
              <a:t> </a:t>
            </a:r>
            <a:r>
              <a:rPr lang="es-ES" sz="1800" dirty="0" err="1"/>
              <a:t>kao</a:t>
            </a:r>
            <a:r>
              <a:rPr lang="es-ES" sz="1800" dirty="0"/>
              <a:t> </a:t>
            </a:r>
            <a:r>
              <a:rPr lang="es-ES" sz="1800" dirty="0" err="1"/>
              <a:t>odbranu</a:t>
            </a:r>
            <a:r>
              <a:rPr lang="es-ES" sz="1800" dirty="0"/>
              <a:t> </a:t>
            </a:r>
            <a:r>
              <a:rPr lang="es-ES" sz="1800" dirty="0" err="1"/>
              <a:t>od</a:t>
            </a:r>
            <a:r>
              <a:rPr lang="es-ES" sz="1800" dirty="0"/>
              <a:t> </a:t>
            </a:r>
            <a:r>
              <a:rPr lang="es-ES" sz="1800" dirty="0" err="1"/>
              <a:t>optužbe</a:t>
            </a:r>
            <a:r>
              <a:rPr lang="es-ES" sz="1800" dirty="0"/>
              <a:t> za </a:t>
            </a:r>
            <a:r>
              <a:rPr lang="es-ES" sz="1800" dirty="0" err="1"/>
              <a:t>kazneno</a:t>
            </a:r>
            <a:r>
              <a:rPr lang="es-ES" sz="1800" dirty="0"/>
              <a:t> </a:t>
            </a:r>
            <a:r>
              <a:rPr lang="es-ES" sz="1800" dirty="0" err="1"/>
              <a:t>djelo</a:t>
            </a:r>
            <a:r>
              <a:rPr lang="es-ES" sz="1800" dirty="0"/>
              <a:t> </a:t>
            </a:r>
            <a:r>
              <a:rPr lang="es-ES" sz="1800" dirty="0" err="1"/>
              <a:t>može</a:t>
            </a:r>
            <a:r>
              <a:rPr lang="es-ES" sz="1800" dirty="0"/>
              <a:t> se </a:t>
            </a:r>
            <a:r>
              <a:rPr lang="es-ES" sz="1800" dirty="0" err="1"/>
              <a:t>pozvati</a:t>
            </a:r>
            <a:r>
              <a:rPr lang="es-ES" sz="1800" dirty="0"/>
              <a:t> onda </a:t>
            </a:r>
            <a:r>
              <a:rPr lang="es-ES" sz="1800" dirty="0" err="1"/>
              <a:t>kada</a:t>
            </a:r>
            <a:r>
              <a:rPr lang="es-ES" sz="1800" dirty="0"/>
              <a:t> </a:t>
            </a:r>
            <a:r>
              <a:rPr lang="es-ES" sz="1800" dirty="0" err="1"/>
              <a:t>postoji</a:t>
            </a:r>
            <a:r>
              <a:rPr lang="es-ES" sz="1800" dirty="0"/>
              <a:t> </a:t>
            </a:r>
            <a:r>
              <a:rPr lang="es-ES" sz="1800" dirty="0" err="1"/>
              <a:t>actus</a:t>
            </a:r>
            <a:r>
              <a:rPr lang="es-ES" sz="1800" dirty="0"/>
              <a:t> </a:t>
            </a:r>
            <a:r>
              <a:rPr lang="es-ES" sz="1800" dirty="0" err="1"/>
              <a:t>reus</a:t>
            </a:r>
            <a:r>
              <a:rPr lang="es-ES" sz="1800" dirty="0"/>
              <a:t>, </a:t>
            </a:r>
            <a:r>
              <a:rPr lang="es-ES" sz="1800" dirty="0" err="1"/>
              <a:t>dakle</a:t>
            </a:r>
            <a:r>
              <a:rPr lang="es-ES" sz="1800" dirty="0"/>
              <a:t> </a:t>
            </a:r>
            <a:r>
              <a:rPr lang="es-ES" sz="1800" dirty="0" err="1"/>
              <a:t>radnja</a:t>
            </a:r>
            <a:r>
              <a:rPr lang="es-ES" sz="1800" dirty="0"/>
              <a:t> </a:t>
            </a:r>
            <a:r>
              <a:rPr lang="es-ES" sz="1800" dirty="0" err="1"/>
              <a:t>protivna</a:t>
            </a:r>
            <a:r>
              <a:rPr lang="es-ES" sz="1800" dirty="0"/>
              <a:t> </a:t>
            </a:r>
            <a:r>
              <a:rPr lang="es-ES" sz="1800" dirty="0" err="1"/>
              <a:t>međunarodnom</a:t>
            </a:r>
            <a:r>
              <a:rPr lang="es-ES" sz="1800" dirty="0"/>
              <a:t> </a:t>
            </a:r>
            <a:r>
              <a:rPr lang="es-ES" sz="1800" dirty="0" err="1"/>
              <a:t>kaznenom</a:t>
            </a:r>
            <a:r>
              <a:rPr lang="es-ES" sz="1800" dirty="0"/>
              <a:t> </a:t>
            </a:r>
            <a:r>
              <a:rPr lang="es-ES" sz="1800" dirty="0" err="1"/>
              <a:t>pravu</a:t>
            </a:r>
            <a:r>
              <a:rPr lang="es-ES" sz="1800" dirty="0"/>
              <a:t>, </a:t>
            </a:r>
            <a:r>
              <a:rPr lang="es-ES" sz="1800" dirty="0" err="1"/>
              <a:t>ali</a:t>
            </a:r>
            <a:r>
              <a:rPr lang="es-ES" sz="1800" dirty="0"/>
              <a:t> </a:t>
            </a:r>
            <a:r>
              <a:rPr lang="es-ES" sz="1800" dirty="0" err="1"/>
              <a:t>nedostaje</a:t>
            </a:r>
            <a:r>
              <a:rPr lang="es-ES" sz="1800" dirty="0"/>
              <a:t> </a:t>
            </a:r>
            <a:r>
              <a:rPr lang="es-ES" sz="1800" dirty="0" err="1"/>
              <a:t>mens</a:t>
            </a:r>
            <a:r>
              <a:rPr lang="es-ES" sz="1800" dirty="0"/>
              <a:t> rea </a:t>
            </a:r>
            <a:r>
              <a:rPr lang="es-ES" sz="1800" dirty="0" err="1"/>
              <a:t>zbog</a:t>
            </a:r>
            <a:r>
              <a:rPr lang="es-ES" sz="1800" dirty="0"/>
              <a:t> toga </a:t>
            </a:r>
            <a:r>
              <a:rPr lang="es-ES" sz="1800" dirty="0" err="1"/>
              <a:t>što</a:t>
            </a:r>
            <a:r>
              <a:rPr lang="es-ES" sz="1800" dirty="0"/>
              <a:t> je </a:t>
            </a:r>
            <a:r>
              <a:rPr lang="es-ES" sz="1800" b="1" dirty="0" err="1"/>
              <a:t>neka</a:t>
            </a:r>
            <a:r>
              <a:rPr lang="es-ES" sz="1800" b="1" dirty="0"/>
              <a:t> </a:t>
            </a:r>
            <a:r>
              <a:rPr lang="es-ES" sz="1800" b="1" dirty="0" err="1"/>
              <a:t>osoba</a:t>
            </a:r>
            <a:r>
              <a:rPr lang="es-ES" sz="1800" b="1" dirty="0"/>
              <a:t> u </a:t>
            </a:r>
            <a:r>
              <a:rPr lang="es-ES" sz="1800" b="1" dirty="0" err="1"/>
              <a:t>zabludi</a:t>
            </a:r>
            <a:r>
              <a:rPr lang="es-ES" sz="1800" b="1" dirty="0"/>
              <a:t>, </a:t>
            </a:r>
            <a:r>
              <a:rPr lang="es-ES" sz="1800" b="1" dirty="0" err="1"/>
              <a:t>vjerujući</a:t>
            </a:r>
            <a:r>
              <a:rPr lang="es-ES" sz="1800" b="1" dirty="0"/>
              <a:t> da </a:t>
            </a:r>
            <a:r>
              <a:rPr lang="es-ES" sz="1800" b="1" dirty="0" err="1"/>
              <a:t>postoje</a:t>
            </a:r>
            <a:r>
              <a:rPr lang="es-ES" sz="1800" b="1" dirty="0"/>
              <a:t>  </a:t>
            </a:r>
            <a:r>
              <a:rPr lang="es-ES" sz="1800" b="1" dirty="0" err="1"/>
              <a:t>činjenične</a:t>
            </a:r>
            <a:r>
              <a:rPr lang="es-ES" sz="1800" b="1" dirty="0"/>
              <a:t> </a:t>
            </a:r>
            <a:r>
              <a:rPr lang="es-ES" sz="1800" b="1" dirty="0" err="1"/>
              <a:t>okolnosti</a:t>
            </a:r>
            <a:r>
              <a:rPr lang="es-ES" sz="1800" b="1" dirty="0"/>
              <a:t> </a:t>
            </a:r>
            <a:r>
              <a:rPr lang="es-ES" sz="1800" b="1" dirty="0" err="1"/>
              <a:t>koje</a:t>
            </a:r>
            <a:r>
              <a:rPr lang="es-ES" sz="1800" b="1" dirty="0"/>
              <a:t> </a:t>
            </a:r>
            <a:r>
              <a:rPr lang="es-ES" sz="1800" b="1" dirty="0" err="1"/>
              <a:t>odnosnu</a:t>
            </a:r>
            <a:r>
              <a:rPr lang="es-ES" sz="1800" b="1" dirty="0"/>
              <a:t> </a:t>
            </a:r>
            <a:r>
              <a:rPr lang="es-ES" sz="1800" b="1" dirty="0" err="1"/>
              <a:t>radnju</a:t>
            </a:r>
            <a:r>
              <a:rPr lang="es-ES" sz="1800" b="1" dirty="0"/>
              <a:t> </a:t>
            </a:r>
            <a:r>
              <a:rPr lang="es-ES" sz="1800" b="1" dirty="0" err="1"/>
              <a:t>čine</a:t>
            </a:r>
            <a:r>
              <a:rPr lang="es-ES" sz="1800" b="1" dirty="0"/>
              <a:t> </a:t>
            </a:r>
            <a:r>
              <a:rPr lang="es-ES" sz="1800" b="1" dirty="0" err="1"/>
              <a:t>pravno</a:t>
            </a:r>
            <a:r>
              <a:rPr lang="es-ES" sz="1800" b="1" dirty="0"/>
              <a:t> </a:t>
            </a:r>
            <a:r>
              <a:rPr lang="es-ES" sz="1800" b="1" dirty="0" err="1"/>
              <a:t>dozvoljenom</a:t>
            </a:r>
            <a:r>
              <a:rPr lang="es-ES" sz="1800" b="1" dirty="0"/>
              <a:t>.</a:t>
            </a:r>
            <a:endParaRPr lang="hr-HR" sz="1800" dirty="0"/>
          </a:p>
          <a:p>
            <a:pPr algn="just"/>
            <a:endParaRPr lang="hr-HR" sz="1800" dirty="0" smtClean="0"/>
          </a:p>
          <a:p>
            <a:pPr algn="just"/>
            <a:r>
              <a:rPr lang="es-ES" sz="1800" dirty="0" err="1" smtClean="0"/>
              <a:t>Zabluda</a:t>
            </a:r>
            <a:r>
              <a:rPr lang="es-ES" sz="1800" dirty="0" smtClean="0"/>
              <a:t> </a:t>
            </a:r>
            <a:r>
              <a:rPr lang="es-ES" sz="1800" dirty="0"/>
              <a:t>mora </a:t>
            </a:r>
            <a:r>
              <a:rPr lang="es-ES" sz="1800" dirty="0" err="1"/>
              <a:t>biti</a:t>
            </a:r>
            <a:r>
              <a:rPr lang="es-ES" sz="1800" dirty="0"/>
              <a:t> u </a:t>
            </a:r>
            <a:r>
              <a:rPr lang="es-ES" sz="1800" dirty="0" err="1"/>
              <a:t>dobroj</a:t>
            </a:r>
            <a:r>
              <a:rPr lang="es-ES" sz="1800" dirty="0"/>
              <a:t> </a:t>
            </a:r>
            <a:r>
              <a:rPr lang="es-ES" sz="1800" dirty="0" err="1"/>
              <a:t>vjeri</a:t>
            </a:r>
            <a:r>
              <a:rPr lang="es-ES" sz="1800" dirty="0"/>
              <a:t> i </a:t>
            </a:r>
            <a:r>
              <a:rPr lang="es-ES" sz="1800" dirty="0" err="1" smtClean="0"/>
              <a:t>raz</a:t>
            </a:r>
            <a:r>
              <a:rPr lang="hr-HR" sz="1800" dirty="0" err="1" smtClean="0"/>
              <a:t>borita</a:t>
            </a:r>
            <a:r>
              <a:rPr lang="es-ES" sz="1800" dirty="0" smtClean="0"/>
              <a:t>: </a:t>
            </a:r>
            <a:r>
              <a:rPr lang="es-ES" sz="1800" dirty="0" err="1"/>
              <a:t>pogrešno</a:t>
            </a:r>
            <a:r>
              <a:rPr lang="es-ES" sz="1800" dirty="0"/>
              <a:t> </a:t>
            </a:r>
            <a:r>
              <a:rPr lang="es-ES" sz="1800" dirty="0" err="1"/>
              <a:t>shvatanje</a:t>
            </a:r>
            <a:r>
              <a:rPr lang="es-ES" sz="1800" dirty="0"/>
              <a:t> </a:t>
            </a:r>
            <a:r>
              <a:rPr lang="es-ES" sz="1800" dirty="0" err="1"/>
              <a:t>okolnosti</a:t>
            </a:r>
            <a:r>
              <a:rPr lang="es-ES" sz="1800" dirty="0"/>
              <a:t> mora </a:t>
            </a:r>
            <a:r>
              <a:rPr lang="es-ES" sz="1800" dirty="0" err="1"/>
              <a:t>biti</a:t>
            </a:r>
            <a:r>
              <a:rPr lang="es-ES" sz="1800" dirty="0"/>
              <a:t> </a:t>
            </a:r>
            <a:r>
              <a:rPr lang="es-ES" sz="1800" dirty="0" err="1"/>
              <a:t>zasnovano</a:t>
            </a:r>
            <a:r>
              <a:rPr lang="es-ES" sz="1800" dirty="0"/>
              <a:t> na </a:t>
            </a:r>
            <a:r>
              <a:rPr lang="es-ES" sz="1800" dirty="0" err="1"/>
              <a:t>ozbiljnim</a:t>
            </a:r>
            <a:r>
              <a:rPr lang="es-ES" sz="1800" dirty="0"/>
              <a:t> </a:t>
            </a:r>
            <a:r>
              <a:rPr lang="es-ES" sz="1800" dirty="0" err="1"/>
              <a:t>razlozima</a:t>
            </a:r>
            <a:r>
              <a:rPr lang="es-ES" sz="1800" dirty="0"/>
              <a:t> </a:t>
            </a:r>
            <a:r>
              <a:rPr lang="es-ES" sz="1800" dirty="0" err="1"/>
              <a:t>odnosno</a:t>
            </a:r>
            <a:r>
              <a:rPr lang="es-ES" sz="1800" dirty="0"/>
              <a:t> </a:t>
            </a:r>
            <a:r>
              <a:rPr lang="es-ES" sz="1800" dirty="0" err="1"/>
              <a:t>ne</a:t>
            </a:r>
            <a:r>
              <a:rPr lang="es-ES" sz="1800" dirty="0"/>
              <a:t> </a:t>
            </a:r>
            <a:r>
              <a:rPr lang="es-ES" sz="1800" dirty="0" err="1"/>
              <a:t>smije</a:t>
            </a:r>
            <a:r>
              <a:rPr lang="es-ES" sz="1800" dirty="0"/>
              <a:t> </a:t>
            </a:r>
            <a:r>
              <a:rPr lang="es-ES" sz="1800" dirty="0" err="1"/>
              <a:t>biti</a:t>
            </a:r>
            <a:r>
              <a:rPr lang="es-ES" sz="1800" dirty="0"/>
              <a:t> </a:t>
            </a:r>
            <a:r>
              <a:rPr lang="es-ES" sz="1800" dirty="0" err="1"/>
              <a:t>rezultat</a:t>
            </a:r>
            <a:r>
              <a:rPr lang="es-ES" sz="1800" dirty="0"/>
              <a:t> </a:t>
            </a:r>
            <a:r>
              <a:rPr lang="es-ES" sz="1800" dirty="0" err="1"/>
              <a:t>nekog</a:t>
            </a:r>
            <a:r>
              <a:rPr lang="es-ES" sz="1800" dirty="0"/>
              <a:t> </a:t>
            </a:r>
            <a:r>
              <a:rPr lang="es-ES" sz="1800" dirty="0" err="1"/>
              <a:t>olakog</a:t>
            </a:r>
            <a:r>
              <a:rPr lang="es-ES" sz="1800" dirty="0"/>
              <a:t> </a:t>
            </a:r>
            <a:r>
              <a:rPr lang="es-ES" sz="1800" dirty="0" err="1"/>
              <a:t>zaključivanja</a:t>
            </a:r>
            <a:r>
              <a:rPr lang="es-ES" sz="1800" dirty="0"/>
              <a:t> o </a:t>
            </a:r>
            <a:r>
              <a:rPr lang="es-ES" sz="1800" dirty="0" err="1"/>
              <a:t>okolnostima</a:t>
            </a:r>
            <a:r>
              <a:rPr lang="es-ES" sz="1800" dirty="0"/>
              <a:t>. </a:t>
            </a:r>
            <a:endParaRPr lang="hr-HR" sz="1800" dirty="0" smtClean="0"/>
          </a:p>
          <a:p>
            <a:pPr marL="0" indent="0">
              <a:buNone/>
            </a:pPr>
            <a:endParaRPr lang="hr-HR" sz="1800" dirty="0"/>
          </a:p>
        </p:txBody>
      </p:sp>
    </p:spTree>
    <p:extLst>
      <p:ext uri="{BB962C8B-B14F-4D97-AF65-F5344CB8AC3E}">
        <p14:creationId xmlns:p14="http://schemas.microsoft.com/office/powerpoint/2010/main" val="103374614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hr-HR"/>
          </a:p>
        </p:txBody>
      </p:sp>
      <p:sp>
        <p:nvSpPr>
          <p:cNvPr id="3" name="Content Placeholder 2"/>
          <p:cNvSpPr>
            <a:spLocks noGrp="1"/>
          </p:cNvSpPr>
          <p:nvPr>
            <p:ph idx="1"/>
          </p:nvPr>
        </p:nvSpPr>
        <p:spPr>
          <a:xfrm>
            <a:off x="457200" y="1556792"/>
            <a:ext cx="6923112" cy="4569371"/>
          </a:xfrm>
        </p:spPr>
        <p:txBody>
          <a:bodyPr>
            <a:normAutofit/>
          </a:bodyPr>
          <a:lstStyle/>
          <a:p>
            <a:pPr algn="just"/>
            <a:r>
              <a:rPr lang="es-ES" sz="1600" b="1" dirty="0" err="1"/>
              <a:t>Zabluda</a:t>
            </a:r>
            <a:r>
              <a:rPr lang="es-ES" sz="1600" b="1" dirty="0"/>
              <a:t> </a:t>
            </a:r>
            <a:r>
              <a:rPr lang="es-ES" sz="1600" b="1" dirty="0" err="1"/>
              <a:t>ne</a:t>
            </a:r>
            <a:r>
              <a:rPr lang="es-ES" sz="1600" b="1" dirty="0"/>
              <a:t> </a:t>
            </a:r>
            <a:r>
              <a:rPr lang="es-ES" sz="1600" b="1" dirty="0" err="1"/>
              <a:t>smije</a:t>
            </a:r>
            <a:r>
              <a:rPr lang="es-ES" sz="1600" b="1" dirty="0"/>
              <a:t> </a:t>
            </a:r>
            <a:r>
              <a:rPr lang="es-ES" sz="1600" b="1" dirty="0" err="1"/>
              <a:t>biti</a:t>
            </a:r>
            <a:r>
              <a:rPr lang="es-ES" sz="1600" b="1" dirty="0"/>
              <a:t> </a:t>
            </a:r>
            <a:r>
              <a:rPr lang="es-ES" sz="1600" b="1" dirty="0" err="1"/>
              <a:t>posljedica</a:t>
            </a:r>
            <a:r>
              <a:rPr lang="es-ES" sz="1600" b="1" dirty="0"/>
              <a:t> </a:t>
            </a:r>
            <a:r>
              <a:rPr lang="es-ES" sz="1600" b="1" dirty="0" err="1"/>
              <a:t>nehata</a:t>
            </a:r>
            <a:r>
              <a:rPr lang="es-ES" sz="1600" dirty="0"/>
              <a:t>. </a:t>
            </a:r>
            <a:endParaRPr lang="hr-HR" sz="1600" dirty="0" smtClean="0"/>
          </a:p>
          <a:p>
            <a:pPr algn="just"/>
            <a:r>
              <a:rPr lang="es-ES" sz="1600" dirty="0" smtClean="0"/>
              <a:t>Ova </a:t>
            </a:r>
            <a:r>
              <a:rPr lang="es-ES" sz="1600" dirty="0" err="1"/>
              <a:t>tvrdnja</a:t>
            </a:r>
            <a:r>
              <a:rPr lang="es-ES" sz="1600" dirty="0"/>
              <a:t> je u </a:t>
            </a:r>
            <a:r>
              <a:rPr lang="es-ES" sz="1600" dirty="0" err="1"/>
              <a:t>skladu</a:t>
            </a:r>
            <a:r>
              <a:rPr lang="es-ES" sz="1600" dirty="0"/>
              <a:t> s </a:t>
            </a:r>
            <a:r>
              <a:rPr lang="es-ES" sz="1600" dirty="0" err="1"/>
              <a:t>općim</a:t>
            </a:r>
            <a:r>
              <a:rPr lang="es-ES" sz="1600" dirty="0"/>
              <a:t> </a:t>
            </a:r>
            <a:r>
              <a:rPr lang="es-ES" sz="1600" dirty="0" err="1"/>
              <a:t>pristupom</a:t>
            </a:r>
            <a:r>
              <a:rPr lang="es-ES" sz="1600" dirty="0"/>
              <a:t> </a:t>
            </a:r>
            <a:r>
              <a:rPr lang="es-ES" sz="1600" dirty="0" err="1"/>
              <a:t>pitanju</a:t>
            </a:r>
            <a:r>
              <a:rPr lang="es-ES" sz="1600" dirty="0"/>
              <a:t> </a:t>
            </a:r>
            <a:r>
              <a:rPr lang="es-ES" sz="1600" dirty="0" err="1"/>
              <a:t>stvarne</a:t>
            </a:r>
            <a:r>
              <a:rPr lang="es-ES" sz="1600" dirty="0"/>
              <a:t> </a:t>
            </a:r>
            <a:r>
              <a:rPr lang="es-ES" sz="1600" dirty="0" err="1"/>
              <a:t>zablude</a:t>
            </a:r>
            <a:r>
              <a:rPr lang="es-ES" sz="1600" dirty="0"/>
              <a:t> u </a:t>
            </a:r>
            <a:r>
              <a:rPr lang="es-ES" sz="1600" dirty="0" err="1"/>
              <a:t>najvećem</a:t>
            </a:r>
            <a:r>
              <a:rPr lang="es-ES" sz="1600" dirty="0"/>
              <a:t> </a:t>
            </a:r>
            <a:r>
              <a:rPr lang="es-ES" sz="1600" dirty="0" err="1"/>
              <a:t>broju</a:t>
            </a:r>
            <a:r>
              <a:rPr lang="es-ES" sz="1600" dirty="0"/>
              <a:t> </a:t>
            </a:r>
            <a:r>
              <a:rPr lang="es-ES" sz="1600" dirty="0" err="1"/>
              <a:t>pravnih</a:t>
            </a:r>
            <a:r>
              <a:rPr lang="es-ES" sz="1600" dirty="0"/>
              <a:t> sistema, a </a:t>
            </a:r>
            <a:r>
              <a:rPr lang="es-ES" sz="1600" dirty="0" err="1"/>
              <a:t>podržava</a:t>
            </a:r>
            <a:r>
              <a:rPr lang="es-ES" sz="1600" dirty="0"/>
              <a:t> je i </a:t>
            </a:r>
            <a:r>
              <a:rPr lang="es-ES" sz="1600" dirty="0" err="1"/>
              <a:t>precedentno</a:t>
            </a:r>
            <a:r>
              <a:rPr lang="es-ES" sz="1600" dirty="0"/>
              <a:t> pravo o </a:t>
            </a:r>
            <a:r>
              <a:rPr lang="es-ES" sz="1600" dirty="0" err="1"/>
              <a:t>međunarodnim</a:t>
            </a:r>
            <a:r>
              <a:rPr lang="es-ES" sz="1600" dirty="0"/>
              <a:t> </a:t>
            </a:r>
            <a:r>
              <a:rPr lang="es-ES" sz="1600" dirty="0" err="1"/>
              <a:t>zločinima</a:t>
            </a:r>
            <a:r>
              <a:rPr lang="es-ES" sz="1600" dirty="0"/>
              <a:t>. </a:t>
            </a:r>
            <a:endParaRPr lang="hr-HR" sz="1600" dirty="0"/>
          </a:p>
          <a:p>
            <a:pPr algn="just"/>
            <a:endParaRPr lang="hr-HR" sz="1600" b="1" dirty="0" smtClean="0"/>
          </a:p>
          <a:p>
            <a:pPr algn="just"/>
            <a:r>
              <a:rPr lang="es-ES" sz="1600" b="1" dirty="0" err="1" smtClean="0"/>
              <a:t>Stvarna</a:t>
            </a:r>
            <a:r>
              <a:rPr lang="es-ES" sz="1600" b="1" dirty="0" smtClean="0"/>
              <a:t> </a:t>
            </a:r>
            <a:r>
              <a:rPr lang="es-ES" sz="1600" b="1" dirty="0" err="1"/>
              <a:t>zabluda</a:t>
            </a:r>
            <a:r>
              <a:rPr lang="es-ES" sz="1600" b="1" dirty="0"/>
              <a:t> se </a:t>
            </a:r>
            <a:r>
              <a:rPr lang="es-ES" sz="1600" b="1" dirty="0" err="1"/>
              <a:t>može</a:t>
            </a:r>
            <a:r>
              <a:rPr lang="es-ES" sz="1600" b="1" dirty="0"/>
              <a:t> </a:t>
            </a:r>
            <a:r>
              <a:rPr lang="es-ES" sz="1600" b="1" dirty="0" err="1"/>
              <a:t>koristiti</a:t>
            </a:r>
            <a:r>
              <a:rPr lang="es-ES" sz="1600" b="1" dirty="0"/>
              <a:t> u </a:t>
            </a:r>
            <a:r>
              <a:rPr lang="es-ES" sz="1600" b="1" dirty="0" err="1"/>
              <a:t>odbrani</a:t>
            </a:r>
            <a:r>
              <a:rPr lang="es-ES" sz="1600" b="1" dirty="0"/>
              <a:t> </a:t>
            </a:r>
            <a:r>
              <a:rPr lang="es-ES" sz="1600" b="1" dirty="0" err="1"/>
              <a:t>od</a:t>
            </a:r>
            <a:r>
              <a:rPr lang="es-ES" sz="1600" b="1" dirty="0"/>
              <a:t> </a:t>
            </a:r>
            <a:r>
              <a:rPr lang="es-ES" sz="1600" b="1" dirty="0" err="1"/>
              <a:t>optužbe</a:t>
            </a:r>
            <a:r>
              <a:rPr lang="es-ES" sz="1600" b="1" dirty="0"/>
              <a:t> za </a:t>
            </a:r>
            <a:r>
              <a:rPr lang="es-ES" sz="1600" b="1" dirty="0" err="1"/>
              <a:t>počinjenje</a:t>
            </a:r>
            <a:r>
              <a:rPr lang="es-ES" sz="1600" b="1" dirty="0"/>
              <a:t> </a:t>
            </a:r>
            <a:r>
              <a:rPr lang="es-ES" sz="1600" b="1" dirty="0" err="1"/>
              <a:t>protupravnog</a:t>
            </a:r>
            <a:r>
              <a:rPr lang="es-ES" sz="1600" b="1" dirty="0"/>
              <a:t> </a:t>
            </a:r>
            <a:r>
              <a:rPr lang="es-ES" sz="1600" b="1" dirty="0" err="1"/>
              <a:t>naređenja</a:t>
            </a:r>
            <a:r>
              <a:rPr lang="es-ES" sz="1600" b="1" dirty="0"/>
              <a:t> onda </a:t>
            </a:r>
            <a:r>
              <a:rPr lang="es-ES" sz="1600" b="1" dirty="0" err="1"/>
              <a:t>kada</a:t>
            </a:r>
            <a:r>
              <a:rPr lang="es-ES" sz="1600" b="1" dirty="0"/>
              <a:t> </a:t>
            </a:r>
            <a:r>
              <a:rPr lang="es-ES" sz="1600" b="1" dirty="0" err="1"/>
              <a:t>optuženi</a:t>
            </a:r>
            <a:r>
              <a:rPr lang="es-ES" sz="1600" b="1" dirty="0"/>
              <a:t> </a:t>
            </a:r>
            <a:r>
              <a:rPr lang="es-ES" sz="1600" b="1" dirty="0" err="1"/>
              <a:t>može</a:t>
            </a:r>
            <a:r>
              <a:rPr lang="es-ES" sz="1600" b="1" dirty="0"/>
              <a:t> </a:t>
            </a:r>
            <a:r>
              <a:rPr lang="es-ES" sz="1600" b="1" dirty="0" err="1"/>
              <a:t>dokazati</a:t>
            </a:r>
            <a:r>
              <a:rPr lang="es-ES" sz="1600" b="1" dirty="0"/>
              <a:t> da </a:t>
            </a:r>
            <a:r>
              <a:rPr lang="es-ES" sz="1600" b="1" dirty="0" err="1"/>
              <a:t>nije</a:t>
            </a:r>
            <a:r>
              <a:rPr lang="es-ES" sz="1600" b="1" dirty="0"/>
              <a:t> </a:t>
            </a:r>
            <a:r>
              <a:rPr lang="es-ES" sz="1600" b="1" dirty="0" err="1"/>
              <a:t>bio</a:t>
            </a:r>
            <a:r>
              <a:rPr lang="es-ES" sz="1600" b="1" dirty="0"/>
              <a:t> </a:t>
            </a:r>
            <a:r>
              <a:rPr lang="es-ES" sz="1600" b="1" dirty="0" err="1"/>
              <a:t>svjestan</a:t>
            </a:r>
            <a:r>
              <a:rPr lang="es-ES" sz="1600" b="1" dirty="0"/>
              <a:t> da je </a:t>
            </a:r>
            <a:r>
              <a:rPr lang="es-ES" sz="1600" b="1" dirty="0" err="1"/>
              <a:t>naređenje</a:t>
            </a:r>
            <a:r>
              <a:rPr lang="es-ES" sz="1600" b="1" dirty="0"/>
              <a:t> </a:t>
            </a:r>
            <a:r>
              <a:rPr lang="es-ES" sz="1600" b="1" dirty="0" err="1"/>
              <a:t>bilo</a:t>
            </a:r>
            <a:r>
              <a:rPr lang="es-ES" sz="1600" b="1" dirty="0"/>
              <a:t> </a:t>
            </a:r>
            <a:r>
              <a:rPr lang="es-ES" sz="1600" b="1" dirty="0" err="1"/>
              <a:t>protupravno</a:t>
            </a:r>
            <a:r>
              <a:rPr lang="es-ES" sz="1600" b="1" dirty="0"/>
              <a:t> u </a:t>
            </a:r>
            <a:r>
              <a:rPr lang="es-ES" sz="1600" b="1" dirty="0" err="1"/>
              <a:t>pogledu</a:t>
            </a:r>
            <a:r>
              <a:rPr lang="es-ES" sz="1600" b="1" dirty="0"/>
              <a:t> </a:t>
            </a:r>
            <a:r>
              <a:rPr lang="es-ES" sz="1600" b="1" dirty="0" err="1"/>
              <a:t>činjenica</a:t>
            </a:r>
            <a:r>
              <a:rPr lang="es-ES" sz="1600" b="1" dirty="0"/>
              <a:t>.</a:t>
            </a:r>
            <a:endParaRPr lang="hr-HR" sz="1600" dirty="0"/>
          </a:p>
          <a:p>
            <a:pPr algn="just"/>
            <a:r>
              <a:rPr lang="es-ES" sz="1600" dirty="0"/>
              <a:t> </a:t>
            </a:r>
            <a:endParaRPr lang="hr-HR" sz="1600" dirty="0"/>
          </a:p>
          <a:p>
            <a:pPr marL="0" indent="0">
              <a:buNone/>
            </a:pPr>
            <a:endParaRPr lang="hr-HR" sz="1600" dirty="0"/>
          </a:p>
        </p:txBody>
      </p:sp>
    </p:spTree>
    <p:extLst>
      <p:ext uri="{BB962C8B-B14F-4D97-AF65-F5344CB8AC3E}">
        <p14:creationId xmlns:p14="http://schemas.microsoft.com/office/powerpoint/2010/main" val="29702679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hr-HR"/>
          </a:p>
        </p:txBody>
      </p:sp>
      <p:sp>
        <p:nvSpPr>
          <p:cNvPr id="3" name="Content Placeholder 2"/>
          <p:cNvSpPr>
            <a:spLocks noGrp="1"/>
          </p:cNvSpPr>
          <p:nvPr>
            <p:ph idx="1"/>
          </p:nvPr>
        </p:nvSpPr>
        <p:spPr>
          <a:xfrm>
            <a:off x="971600" y="1628800"/>
            <a:ext cx="6768752" cy="4497363"/>
          </a:xfrm>
        </p:spPr>
        <p:txBody>
          <a:bodyPr>
            <a:normAutofit/>
          </a:bodyPr>
          <a:lstStyle/>
          <a:p>
            <a:r>
              <a:rPr lang="es-ES" sz="1800" b="1" dirty="0"/>
              <a:t>PRAVNA ZABLUDA</a:t>
            </a:r>
            <a:endParaRPr lang="hr-HR" sz="1800" dirty="0"/>
          </a:p>
          <a:p>
            <a:pPr algn="just"/>
            <a:r>
              <a:rPr lang="es-ES" sz="1800" b="1" dirty="0" err="1"/>
              <a:t>Međunarodno</a:t>
            </a:r>
            <a:r>
              <a:rPr lang="es-ES" sz="1800" b="1" dirty="0"/>
              <a:t> </a:t>
            </a:r>
            <a:r>
              <a:rPr lang="es-ES" sz="1800" b="1" dirty="0" err="1"/>
              <a:t>krivično</a:t>
            </a:r>
            <a:r>
              <a:rPr lang="es-ES" sz="1800" b="1" dirty="0"/>
              <a:t> pravo</a:t>
            </a:r>
            <a:r>
              <a:rPr lang="es-ES" sz="1800" dirty="0"/>
              <a:t>, </a:t>
            </a:r>
            <a:r>
              <a:rPr lang="es-ES" sz="1800" dirty="0" err="1"/>
              <a:t>kao</a:t>
            </a:r>
            <a:r>
              <a:rPr lang="es-ES" sz="1800" dirty="0"/>
              <a:t> i </a:t>
            </a:r>
            <a:r>
              <a:rPr lang="es-ES" sz="1800" dirty="0" err="1"/>
              <a:t>većina</a:t>
            </a:r>
            <a:r>
              <a:rPr lang="es-ES" sz="1800" dirty="0"/>
              <a:t> </a:t>
            </a:r>
            <a:r>
              <a:rPr lang="es-ES" sz="1800" dirty="0" err="1"/>
              <a:t>nacionalnih</a:t>
            </a:r>
            <a:r>
              <a:rPr lang="es-ES" sz="1800" dirty="0"/>
              <a:t> </a:t>
            </a:r>
            <a:r>
              <a:rPr lang="es-ES" sz="1800" dirty="0" err="1"/>
              <a:t>pravnih</a:t>
            </a:r>
            <a:r>
              <a:rPr lang="es-ES" sz="1800" dirty="0"/>
              <a:t> sistema, </a:t>
            </a:r>
            <a:r>
              <a:rPr lang="es-ES" sz="1800" b="1" dirty="0" err="1"/>
              <a:t>ne</a:t>
            </a:r>
            <a:r>
              <a:rPr lang="es-ES" sz="1800" b="1" dirty="0"/>
              <a:t> </a:t>
            </a:r>
            <a:r>
              <a:rPr lang="es-ES" sz="1800" b="1" dirty="0" err="1"/>
              <a:t>smatra</a:t>
            </a:r>
            <a:r>
              <a:rPr lang="es-ES" sz="1800" b="1" dirty="0"/>
              <a:t> da je </a:t>
            </a:r>
            <a:r>
              <a:rPr lang="es-ES" sz="1800" b="1" dirty="0" err="1"/>
              <a:t>nepoznavanje</a:t>
            </a:r>
            <a:r>
              <a:rPr lang="es-ES" sz="1800" b="1" dirty="0"/>
              <a:t> prava </a:t>
            </a:r>
            <a:r>
              <a:rPr lang="es-ES" sz="1800" b="1" dirty="0" err="1"/>
              <a:t>osnov</a:t>
            </a:r>
            <a:r>
              <a:rPr lang="es-ES" sz="1800" b="1" dirty="0"/>
              <a:t> </a:t>
            </a:r>
            <a:r>
              <a:rPr lang="es-ES" sz="1800" b="1" dirty="0" err="1"/>
              <a:t>isključenja</a:t>
            </a:r>
            <a:r>
              <a:rPr lang="es-ES" sz="1800" b="1" dirty="0"/>
              <a:t> </a:t>
            </a:r>
            <a:r>
              <a:rPr lang="es-ES" sz="1800" b="1" dirty="0" err="1"/>
              <a:t>krivične</a:t>
            </a:r>
            <a:r>
              <a:rPr lang="es-ES" sz="1800" b="1" dirty="0"/>
              <a:t> </a:t>
            </a:r>
            <a:r>
              <a:rPr lang="es-ES" sz="1800" b="1" dirty="0" err="1"/>
              <a:t>odgovornosti</a:t>
            </a:r>
            <a:r>
              <a:rPr lang="es-ES" sz="1800" b="1" dirty="0" smtClean="0"/>
              <a:t>.</a:t>
            </a:r>
            <a:endParaRPr lang="hr-HR" sz="1800" b="1" dirty="0" smtClean="0"/>
          </a:p>
          <a:p>
            <a:pPr algn="just"/>
            <a:endParaRPr lang="hr-HR" sz="1800" b="1" dirty="0"/>
          </a:p>
          <a:p>
            <a:pPr algn="just"/>
            <a:r>
              <a:rPr lang="es-ES" sz="1800" dirty="0" err="1"/>
              <a:t>Razlozi</a:t>
            </a:r>
            <a:r>
              <a:rPr lang="es-ES" sz="1800" dirty="0"/>
              <a:t> </a:t>
            </a:r>
            <a:r>
              <a:rPr lang="es-ES" sz="1800" dirty="0" err="1"/>
              <a:t>neisključenja</a:t>
            </a:r>
            <a:r>
              <a:rPr lang="es-ES" sz="1800" dirty="0"/>
              <a:t> </a:t>
            </a:r>
            <a:r>
              <a:rPr lang="es-ES" sz="1800" dirty="0" err="1"/>
              <a:t>krivične</a:t>
            </a:r>
            <a:r>
              <a:rPr lang="es-ES" sz="1800" dirty="0"/>
              <a:t> </a:t>
            </a:r>
            <a:r>
              <a:rPr lang="es-ES" sz="1800" dirty="0" err="1"/>
              <a:t>odgovornosti</a:t>
            </a:r>
            <a:r>
              <a:rPr lang="es-ES" sz="1800" dirty="0"/>
              <a:t> </a:t>
            </a:r>
            <a:r>
              <a:rPr lang="es-ES" sz="1800" dirty="0" err="1"/>
              <a:t>zbog</a:t>
            </a:r>
            <a:r>
              <a:rPr lang="es-ES" sz="1800" dirty="0"/>
              <a:t> </a:t>
            </a:r>
            <a:r>
              <a:rPr lang="es-ES" sz="1800" dirty="0" err="1"/>
              <a:t>nepoznavanja</a:t>
            </a:r>
            <a:r>
              <a:rPr lang="es-ES" sz="1800" dirty="0"/>
              <a:t> prava </a:t>
            </a:r>
            <a:r>
              <a:rPr lang="es-ES" sz="1800" dirty="0" err="1"/>
              <a:t>jasni</a:t>
            </a:r>
            <a:r>
              <a:rPr lang="es-ES" sz="1800" dirty="0"/>
              <a:t> su sami </a:t>
            </a:r>
            <a:r>
              <a:rPr lang="es-ES" sz="1800" dirty="0" err="1"/>
              <a:t>po</a:t>
            </a:r>
            <a:r>
              <a:rPr lang="es-ES" sz="1800" dirty="0"/>
              <a:t> </a:t>
            </a:r>
            <a:r>
              <a:rPr lang="es-ES" sz="1800" dirty="0" err="1"/>
              <a:t>sebi</a:t>
            </a:r>
            <a:r>
              <a:rPr lang="es-ES" sz="1800" dirty="0"/>
              <a:t>, </a:t>
            </a:r>
            <a:r>
              <a:rPr lang="es-ES" sz="1800" dirty="0" err="1"/>
              <a:t>jer</a:t>
            </a:r>
            <a:r>
              <a:rPr lang="es-ES" sz="1800" dirty="0"/>
              <a:t> se </a:t>
            </a:r>
            <a:r>
              <a:rPr lang="es-ES" sz="1800" dirty="0" err="1"/>
              <a:t>pretpostavlja</a:t>
            </a:r>
            <a:r>
              <a:rPr lang="es-ES" sz="1800" dirty="0"/>
              <a:t> da </a:t>
            </a:r>
            <a:r>
              <a:rPr lang="es-ES" sz="1800" dirty="0" err="1"/>
              <a:t>netko</a:t>
            </a:r>
            <a:r>
              <a:rPr lang="es-ES" sz="1800" dirty="0"/>
              <a:t> </a:t>
            </a:r>
            <a:r>
              <a:rPr lang="es-ES" sz="1800" dirty="0" err="1"/>
              <a:t>ko</a:t>
            </a:r>
            <a:r>
              <a:rPr lang="es-ES" sz="1800" dirty="0"/>
              <a:t> </a:t>
            </a:r>
            <a:r>
              <a:rPr lang="es-ES" sz="1800" dirty="0" err="1"/>
              <a:t>živi</a:t>
            </a:r>
            <a:r>
              <a:rPr lang="es-ES" sz="1800" dirty="0"/>
              <a:t> u </a:t>
            </a:r>
            <a:r>
              <a:rPr lang="es-ES" sz="1800" dirty="0" err="1"/>
              <a:t>određenoj</a:t>
            </a:r>
            <a:r>
              <a:rPr lang="es-ES" sz="1800" dirty="0"/>
              <a:t> </a:t>
            </a:r>
            <a:r>
              <a:rPr lang="es-ES" sz="1800" dirty="0" err="1"/>
              <a:t>državi</a:t>
            </a:r>
            <a:r>
              <a:rPr lang="es-ES" sz="1800" dirty="0"/>
              <a:t> mora </a:t>
            </a:r>
            <a:r>
              <a:rPr lang="es-ES" sz="1800" dirty="0" err="1"/>
              <a:t>poznavati</a:t>
            </a:r>
            <a:r>
              <a:rPr lang="es-ES" sz="1800" dirty="0"/>
              <a:t> pravo, a ovo </a:t>
            </a:r>
            <a:r>
              <a:rPr lang="es-ES" sz="1800" dirty="0" err="1"/>
              <a:t>stoga</a:t>
            </a:r>
            <a:r>
              <a:rPr lang="es-ES" sz="1800" dirty="0"/>
              <a:t> </a:t>
            </a:r>
            <a:r>
              <a:rPr lang="es-ES" sz="1800" dirty="0" err="1"/>
              <a:t>što</a:t>
            </a:r>
            <a:r>
              <a:rPr lang="es-ES" sz="1800" dirty="0"/>
              <a:t> </a:t>
            </a:r>
            <a:r>
              <a:rPr lang="es-ES" sz="1800" dirty="0" err="1"/>
              <a:t>bi</a:t>
            </a:r>
            <a:r>
              <a:rPr lang="es-ES" sz="1800" dirty="0"/>
              <a:t> u </a:t>
            </a:r>
            <a:r>
              <a:rPr lang="es-ES" sz="1800" dirty="0" err="1"/>
              <a:t>protivnom</a:t>
            </a:r>
            <a:r>
              <a:rPr lang="es-ES" sz="1800" dirty="0"/>
              <a:t> </a:t>
            </a:r>
            <a:r>
              <a:rPr lang="es-ES" sz="1800" dirty="0" err="1"/>
              <a:t>bili</a:t>
            </a:r>
            <a:r>
              <a:rPr lang="es-ES" sz="1800" dirty="0"/>
              <a:t> </a:t>
            </a:r>
            <a:r>
              <a:rPr lang="es-ES" sz="1800" dirty="0" err="1"/>
              <a:t>uzdrmani</a:t>
            </a:r>
            <a:r>
              <a:rPr lang="es-ES" sz="1800" dirty="0"/>
              <a:t> i sami </a:t>
            </a:r>
            <a:r>
              <a:rPr lang="es-ES" sz="1800" dirty="0" err="1"/>
              <a:t>temelji</a:t>
            </a:r>
            <a:r>
              <a:rPr lang="es-ES" sz="1800" dirty="0"/>
              <a:t> </a:t>
            </a:r>
            <a:r>
              <a:rPr lang="es-ES" sz="1800" dirty="0" err="1"/>
              <a:t>društva</a:t>
            </a:r>
            <a:r>
              <a:rPr lang="es-ES" sz="1800" dirty="0" smtClean="0"/>
              <a:t>.</a:t>
            </a:r>
            <a:endParaRPr lang="hr-HR" sz="1800" dirty="0" smtClean="0"/>
          </a:p>
          <a:p>
            <a:pPr algn="just"/>
            <a:endParaRPr lang="hr-HR" sz="1800" dirty="0"/>
          </a:p>
          <a:p>
            <a:pPr algn="just"/>
            <a:r>
              <a:rPr lang="es-ES" sz="1800" dirty="0"/>
              <a:t> </a:t>
            </a:r>
            <a:r>
              <a:rPr lang="es-ES" sz="1800" dirty="0" err="1"/>
              <a:t>Nadalje</a:t>
            </a:r>
            <a:r>
              <a:rPr lang="hr-HR" sz="1800" dirty="0"/>
              <a:t>,</a:t>
            </a:r>
            <a:r>
              <a:rPr lang="es-ES" sz="1800" dirty="0"/>
              <a:t> </a:t>
            </a:r>
            <a:r>
              <a:rPr lang="es-ES" sz="1800" dirty="0" err="1"/>
              <a:t>priznavanjem</a:t>
            </a:r>
            <a:r>
              <a:rPr lang="es-ES" sz="1800" dirty="0"/>
              <a:t> </a:t>
            </a:r>
            <a:r>
              <a:rPr lang="es-ES" sz="1800" dirty="0" err="1"/>
              <a:t>krivične</a:t>
            </a:r>
            <a:r>
              <a:rPr lang="es-ES" sz="1800" dirty="0"/>
              <a:t> </a:t>
            </a:r>
            <a:r>
              <a:rPr lang="es-ES" sz="1800" dirty="0" err="1"/>
              <a:t>neodgovornosti</a:t>
            </a:r>
            <a:r>
              <a:rPr lang="es-ES" sz="1800" dirty="0"/>
              <a:t> u </a:t>
            </a:r>
            <a:r>
              <a:rPr lang="es-ES" sz="1800" dirty="0" err="1"/>
              <a:t>slučaju</a:t>
            </a:r>
            <a:r>
              <a:rPr lang="es-ES" sz="1800" dirty="0"/>
              <a:t> </a:t>
            </a:r>
            <a:r>
              <a:rPr lang="es-ES" sz="1800" dirty="0" err="1"/>
              <a:t>nepoznavanja</a:t>
            </a:r>
            <a:r>
              <a:rPr lang="es-ES" sz="1800" dirty="0"/>
              <a:t> prava </a:t>
            </a:r>
            <a:r>
              <a:rPr lang="es-ES" sz="1800" dirty="0" err="1"/>
              <a:t>primjena</a:t>
            </a:r>
            <a:r>
              <a:rPr lang="es-ES" sz="1800" dirty="0"/>
              <a:t> </a:t>
            </a:r>
            <a:r>
              <a:rPr lang="es-ES" sz="1800" dirty="0" err="1"/>
              <a:t>međunarodnog</a:t>
            </a:r>
            <a:r>
              <a:rPr lang="es-ES" sz="1800" dirty="0"/>
              <a:t> prava </a:t>
            </a:r>
            <a:r>
              <a:rPr lang="es-ES" sz="1800" dirty="0" err="1"/>
              <a:t>bi</a:t>
            </a:r>
            <a:r>
              <a:rPr lang="es-ES" sz="1800" dirty="0"/>
              <a:t> se </a:t>
            </a:r>
            <a:r>
              <a:rPr lang="es-ES" sz="1800" dirty="0" err="1"/>
              <a:t>razlikovala</a:t>
            </a:r>
            <a:r>
              <a:rPr lang="es-ES" sz="1800" dirty="0"/>
              <a:t> </a:t>
            </a:r>
            <a:r>
              <a:rPr lang="es-ES" sz="1800" dirty="0" err="1"/>
              <a:t>od</a:t>
            </a:r>
            <a:r>
              <a:rPr lang="es-ES" sz="1800" dirty="0"/>
              <a:t> </a:t>
            </a:r>
            <a:r>
              <a:rPr lang="es-ES" sz="1800" dirty="0" err="1"/>
              <a:t>slučaja</a:t>
            </a:r>
            <a:r>
              <a:rPr lang="es-ES" sz="1800" dirty="0"/>
              <a:t> do </a:t>
            </a:r>
            <a:r>
              <a:rPr lang="es-ES" sz="1800" dirty="0" err="1"/>
              <a:t>slučaja</a:t>
            </a:r>
            <a:r>
              <a:rPr lang="es-ES" sz="1800" dirty="0"/>
              <a:t>, a to </a:t>
            </a:r>
            <a:r>
              <a:rPr lang="es-ES" sz="1800" dirty="0" err="1"/>
              <a:t>bi</a:t>
            </a:r>
            <a:r>
              <a:rPr lang="es-ES" sz="1800" dirty="0"/>
              <a:t> u </a:t>
            </a:r>
            <a:r>
              <a:rPr lang="es-ES" sz="1800" dirty="0" err="1"/>
              <a:t>biti</a:t>
            </a:r>
            <a:r>
              <a:rPr lang="es-ES" sz="1800" dirty="0"/>
              <a:t> </a:t>
            </a:r>
            <a:r>
              <a:rPr lang="es-ES" sz="1800" dirty="0" err="1"/>
              <a:t>predstavljalo</a:t>
            </a:r>
            <a:r>
              <a:rPr lang="es-ES" sz="1800" dirty="0"/>
              <a:t> i </a:t>
            </a:r>
            <a:r>
              <a:rPr lang="es-ES" sz="1800" dirty="0" err="1"/>
              <a:t>podsticaj</a:t>
            </a:r>
            <a:r>
              <a:rPr lang="es-ES" sz="1800" dirty="0"/>
              <a:t> da se </a:t>
            </a:r>
            <a:r>
              <a:rPr lang="es-ES" sz="1800" dirty="0" err="1"/>
              <a:t>krši</a:t>
            </a:r>
            <a:r>
              <a:rPr lang="es-ES" sz="1800" dirty="0"/>
              <a:t> pravo – </a:t>
            </a:r>
            <a:r>
              <a:rPr lang="es-ES" sz="1800" dirty="0" err="1"/>
              <a:t>jednostavnim</a:t>
            </a:r>
            <a:r>
              <a:rPr lang="es-ES" sz="1800" dirty="0"/>
              <a:t> </a:t>
            </a:r>
            <a:r>
              <a:rPr lang="es-ES" sz="1800" dirty="0" err="1"/>
              <a:t>dokazivanjem</a:t>
            </a:r>
            <a:r>
              <a:rPr lang="es-ES" sz="1800" dirty="0"/>
              <a:t> </a:t>
            </a:r>
            <a:r>
              <a:rPr lang="es-ES" sz="1800" dirty="0" err="1"/>
              <a:t>činjenice</a:t>
            </a:r>
            <a:r>
              <a:rPr lang="es-ES" sz="1800" dirty="0"/>
              <a:t> </a:t>
            </a:r>
            <a:r>
              <a:rPr lang="es-ES" sz="1800" dirty="0" err="1"/>
              <a:t>kako</a:t>
            </a:r>
            <a:r>
              <a:rPr lang="es-ES" sz="1800" dirty="0"/>
              <a:t> </a:t>
            </a:r>
            <a:r>
              <a:rPr lang="es-ES" sz="1800" dirty="0" err="1"/>
              <a:t>počinitelji</a:t>
            </a:r>
            <a:r>
              <a:rPr lang="es-ES" sz="1800" dirty="0"/>
              <a:t> </a:t>
            </a:r>
            <a:r>
              <a:rPr lang="es-ES" sz="1800" dirty="0" err="1"/>
              <a:t>nisu</a:t>
            </a:r>
            <a:r>
              <a:rPr lang="es-ES" sz="1800" dirty="0"/>
              <a:t> </a:t>
            </a:r>
            <a:r>
              <a:rPr lang="es-ES" sz="1800" dirty="0" err="1"/>
              <a:t>poznavali</a:t>
            </a:r>
            <a:r>
              <a:rPr lang="es-ES" sz="1800" dirty="0"/>
              <a:t> pravo. </a:t>
            </a:r>
            <a:endParaRPr lang="hr-HR" sz="1800" dirty="0"/>
          </a:p>
        </p:txBody>
      </p:sp>
    </p:spTree>
    <p:extLst>
      <p:ext uri="{BB962C8B-B14F-4D97-AF65-F5344CB8AC3E}">
        <p14:creationId xmlns:p14="http://schemas.microsoft.com/office/powerpoint/2010/main" val="98248188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hr-HR"/>
          </a:p>
        </p:txBody>
      </p:sp>
      <p:sp>
        <p:nvSpPr>
          <p:cNvPr id="3" name="Content Placeholder 2"/>
          <p:cNvSpPr>
            <a:spLocks noGrp="1"/>
          </p:cNvSpPr>
          <p:nvPr>
            <p:ph idx="1"/>
          </p:nvPr>
        </p:nvSpPr>
        <p:spPr>
          <a:xfrm>
            <a:off x="1115616" y="1556792"/>
            <a:ext cx="6192688" cy="4569371"/>
          </a:xfrm>
        </p:spPr>
        <p:txBody>
          <a:bodyPr>
            <a:normAutofit/>
          </a:bodyPr>
          <a:lstStyle/>
          <a:p>
            <a:pPr marL="0" indent="0">
              <a:buNone/>
            </a:pPr>
            <a:endParaRPr lang="hr-HR" sz="1600" dirty="0" smtClean="0"/>
          </a:p>
          <a:p>
            <a:pPr marL="0" indent="0">
              <a:buNone/>
            </a:pPr>
            <a:r>
              <a:rPr lang="hr-HR" sz="1600" dirty="0" smtClean="0"/>
              <a:t>Počinitelj </a:t>
            </a:r>
            <a:r>
              <a:rPr lang="hr-HR" sz="1600" dirty="0"/>
              <a:t>mora biti u zabludi u pogledu neke činjenice, odnosno stvarne okolnosti od koje ovisi postojanje krivičnog djela. </a:t>
            </a:r>
          </a:p>
          <a:p>
            <a:pPr marL="0" indent="0" algn="just">
              <a:buNone/>
            </a:pPr>
            <a:endParaRPr lang="hr-HR" sz="1600" dirty="0"/>
          </a:p>
          <a:p>
            <a:pPr marL="0" indent="0" algn="just">
              <a:buNone/>
            </a:pPr>
            <a:r>
              <a:rPr lang="hr-HR" sz="1600" dirty="0"/>
              <a:t>Pravna zabluda u smislu kada počinitelj ne zna da je određeno ponašanje predviđeno Statutom kao krivično djelo ne predstavlja </a:t>
            </a:r>
            <a:r>
              <a:rPr lang="hr-HR" sz="1600" dirty="0" err="1"/>
              <a:t>osnov</a:t>
            </a:r>
            <a:r>
              <a:rPr lang="hr-HR" sz="1600" dirty="0"/>
              <a:t> za isključenje krivične odgovornosti.</a:t>
            </a:r>
          </a:p>
          <a:p>
            <a:pPr marL="0" indent="0" algn="just">
              <a:buNone/>
            </a:pPr>
            <a:endParaRPr lang="hr-HR" sz="1600" dirty="0"/>
          </a:p>
          <a:p>
            <a:pPr marL="0" indent="0" algn="just">
              <a:buNone/>
            </a:pPr>
            <a:r>
              <a:rPr lang="hr-HR" sz="1600" dirty="0"/>
              <a:t>Pravna zabluda isključuje krivičnu odgovornost kada i u slučaju naređenja pretpostavljenog kada podčinjeni nije znao da je naređenje protupravno, a naređenje nije bilo očigledno protupravno.</a:t>
            </a:r>
          </a:p>
          <a:p>
            <a:pPr marL="0" indent="0">
              <a:buNone/>
            </a:pPr>
            <a:endParaRPr lang="hr-HR" sz="1600" dirty="0"/>
          </a:p>
        </p:txBody>
      </p:sp>
    </p:spTree>
    <p:extLst>
      <p:ext uri="{BB962C8B-B14F-4D97-AF65-F5344CB8AC3E}">
        <p14:creationId xmlns:p14="http://schemas.microsoft.com/office/powerpoint/2010/main" val="328479330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hr-HR"/>
          </a:p>
        </p:txBody>
      </p:sp>
      <p:sp>
        <p:nvSpPr>
          <p:cNvPr id="3" name="Content Placeholder 2"/>
          <p:cNvSpPr>
            <a:spLocks noGrp="1"/>
          </p:cNvSpPr>
          <p:nvPr>
            <p:ph idx="1"/>
          </p:nvPr>
        </p:nvSpPr>
        <p:spPr>
          <a:xfrm>
            <a:off x="457200" y="1700808"/>
            <a:ext cx="6707088" cy="4425355"/>
          </a:xfrm>
        </p:spPr>
        <p:txBody>
          <a:bodyPr>
            <a:normAutofit/>
          </a:bodyPr>
          <a:lstStyle/>
          <a:p>
            <a:r>
              <a:rPr lang="es-ES" sz="1600" b="1" dirty="0"/>
              <a:t>OSTALI SLUČAJEVI ISKLJUČENJA ODGOVORNOSTI</a:t>
            </a:r>
            <a:endParaRPr lang="hr-HR" sz="1600" dirty="0"/>
          </a:p>
          <a:p>
            <a:r>
              <a:rPr lang="es-ES" sz="1600" b="1" dirty="0"/>
              <a:t>1. </a:t>
            </a:r>
            <a:r>
              <a:rPr lang="es-ES" sz="1600" b="1" dirty="0" err="1"/>
              <a:t>Naređenje</a:t>
            </a:r>
            <a:r>
              <a:rPr lang="es-ES" sz="1600" b="1" dirty="0"/>
              <a:t> </a:t>
            </a:r>
            <a:r>
              <a:rPr lang="es-ES" sz="1600" b="1" dirty="0" err="1"/>
              <a:t>prepostavljenog</a:t>
            </a:r>
            <a:endParaRPr lang="hr-HR" sz="1600" dirty="0"/>
          </a:p>
          <a:p>
            <a:pPr algn="just"/>
            <a:r>
              <a:rPr lang="es-ES" sz="1600" dirty="0" err="1"/>
              <a:t>Postavlja</a:t>
            </a:r>
            <a:r>
              <a:rPr lang="es-ES" sz="1600" dirty="0"/>
              <a:t> se </a:t>
            </a:r>
            <a:r>
              <a:rPr lang="es-ES" sz="1600" dirty="0" err="1"/>
              <a:t>pitanje</a:t>
            </a:r>
            <a:r>
              <a:rPr lang="es-ES" sz="1600" dirty="0"/>
              <a:t> </a:t>
            </a:r>
            <a:r>
              <a:rPr lang="es-ES" sz="1600" dirty="0" err="1"/>
              <a:t>može</a:t>
            </a:r>
            <a:r>
              <a:rPr lang="es-ES" sz="1600" dirty="0"/>
              <a:t> li se u </a:t>
            </a:r>
            <a:r>
              <a:rPr lang="es-ES" sz="1600" dirty="0" err="1"/>
              <a:t>odbrani</a:t>
            </a:r>
            <a:r>
              <a:rPr lang="es-ES" sz="1600" dirty="0"/>
              <a:t> </a:t>
            </a:r>
            <a:r>
              <a:rPr lang="es-ES" sz="1600" dirty="0" err="1"/>
              <a:t>pozvati</a:t>
            </a:r>
            <a:r>
              <a:rPr lang="es-ES" sz="1600" dirty="0"/>
              <a:t> na </a:t>
            </a:r>
            <a:r>
              <a:rPr lang="es-ES" sz="1600" dirty="0" err="1"/>
              <a:t>naređenje</a:t>
            </a:r>
            <a:r>
              <a:rPr lang="es-ES" sz="1600" dirty="0"/>
              <a:t> </a:t>
            </a:r>
            <a:r>
              <a:rPr lang="es-ES" sz="1600" dirty="0" err="1" smtClean="0"/>
              <a:t>pretpostavljenog</a:t>
            </a:r>
            <a:r>
              <a:rPr lang="hr-HR" sz="1600" dirty="0" smtClean="0"/>
              <a:t>?</a:t>
            </a:r>
            <a:r>
              <a:rPr lang="es-ES" sz="1600" dirty="0" smtClean="0"/>
              <a:t> </a:t>
            </a:r>
            <a:endParaRPr lang="hr-HR" sz="1600" dirty="0" smtClean="0"/>
          </a:p>
          <a:p>
            <a:pPr algn="just"/>
            <a:r>
              <a:rPr lang="es-ES" sz="1600" dirty="0" err="1" smtClean="0"/>
              <a:t>Važno</a:t>
            </a:r>
            <a:r>
              <a:rPr lang="es-ES" sz="1600" dirty="0" smtClean="0"/>
              <a:t> </a:t>
            </a:r>
            <a:r>
              <a:rPr lang="es-ES" sz="1600" dirty="0"/>
              <a:t>je </a:t>
            </a:r>
            <a:r>
              <a:rPr lang="es-ES" sz="1600" dirty="0" err="1"/>
              <a:t>istaknuti</a:t>
            </a:r>
            <a:r>
              <a:rPr lang="es-ES" sz="1600" dirty="0"/>
              <a:t> da se </a:t>
            </a:r>
            <a:r>
              <a:rPr lang="es-ES" sz="1600" dirty="0" err="1"/>
              <a:t>potčinjeni</a:t>
            </a:r>
            <a:r>
              <a:rPr lang="es-ES" sz="1600" dirty="0"/>
              <a:t> </a:t>
            </a:r>
            <a:r>
              <a:rPr lang="es-ES" sz="1600" dirty="0" err="1"/>
              <a:t>može</a:t>
            </a:r>
            <a:r>
              <a:rPr lang="es-ES" sz="1600" dirty="0"/>
              <a:t> </a:t>
            </a:r>
            <a:r>
              <a:rPr lang="es-ES" sz="1600" dirty="0" err="1"/>
              <a:t>suočiti</a:t>
            </a:r>
            <a:r>
              <a:rPr lang="es-ES" sz="1600" dirty="0"/>
              <a:t> </a:t>
            </a:r>
            <a:r>
              <a:rPr lang="es-ES" sz="1600" dirty="0" err="1"/>
              <a:t>sa</a:t>
            </a:r>
            <a:r>
              <a:rPr lang="es-ES" sz="1600" dirty="0"/>
              <a:t> </a:t>
            </a:r>
            <a:r>
              <a:rPr lang="es-ES" sz="1600" dirty="0" err="1"/>
              <a:t>dvije</a:t>
            </a:r>
            <a:r>
              <a:rPr lang="es-ES" sz="1600" dirty="0"/>
              <a:t> </a:t>
            </a:r>
            <a:r>
              <a:rPr lang="es-ES" sz="1600" dirty="0" err="1"/>
              <a:t>obveze</a:t>
            </a:r>
            <a:r>
              <a:rPr lang="es-ES" sz="1600" dirty="0"/>
              <a:t> </a:t>
            </a:r>
            <a:r>
              <a:rPr lang="es-ES" sz="1600" dirty="0" err="1"/>
              <a:t>koje</a:t>
            </a:r>
            <a:r>
              <a:rPr lang="es-ES" sz="1600" dirty="0"/>
              <a:t> su u </a:t>
            </a:r>
            <a:r>
              <a:rPr lang="es-ES" sz="1600" dirty="0" err="1"/>
              <a:t>međusobnom</a:t>
            </a:r>
            <a:r>
              <a:rPr lang="es-ES" sz="1600" dirty="0"/>
              <a:t> </a:t>
            </a:r>
            <a:r>
              <a:rPr lang="es-ES" sz="1600" dirty="0" err="1"/>
              <a:t>sukobu</a:t>
            </a:r>
            <a:r>
              <a:rPr lang="es-ES" sz="1600" dirty="0"/>
              <a:t>. </a:t>
            </a:r>
            <a:endParaRPr lang="hr-HR" sz="1600" dirty="0" smtClean="0"/>
          </a:p>
          <a:p>
            <a:pPr algn="just"/>
            <a:r>
              <a:rPr lang="es-ES" sz="1600" dirty="0" err="1" smtClean="0"/>
              <a:t>Jedna</a:t>
            </a:r>
            <a:r>
              <a:rPr lang="es-ES" sz="1600" dirty="0" smtClean="0"/>
              <a:t> </a:t>
            </a:r>
            <a:r>
              <a:rPr lang="es-ES" sz="1600" dirty="0" err="1"/>
              <a:t>zahtjeva</a:t>
            </a:r>
            <a:r>
              <a:rPr lang="es-ES" sz="1600" dirty="0"/>
              <a:t> da se </a:t>
            </a:r>
            <a:r>
              <a:rPr lang="es-ES" sz="1600" dirty="0" err="1"/>
              <a:t>ne</a:t>
            </a:r>
            <a:r>
              <a:rPr lang="es-ES" sz="1600" dirty="0"/>
              <a:t> </a:t>
            </a:r>
            <a:r>
              <a:rPr lang="es-ES" sz="1600" dirty="0" err="1"/>
              <a:t>izvršavaju</a:t>
            </a:r>
            <a:r>
              <a:rPr lang="es-ES" sz="1600" dirty="0"/>
              <a:t> </a:t>
            </a:r>
            <a:r>
              <a:rPr lang="es-ES" sz="1600" dirty="0" err="1"/>
              <a:t>protupravna</a:t>
            </a:r>
            <a:r>
              <a:rPr lang="es-ES" sz="1600" dirty="0"/>
              <a:t> </a:t>
            </a:r>
            <a:r>
              <a:rPr lang="es-ES" sz="1600" dirty="0" err="1"/>
              <a:t>naređenja</a:t>
            </a:r>
            <a:r>
              <a:rPr lang="es-ES" sz="1600" dirty="0"/>
              <a:t> i </a:t>
            </a:r>
            <a:r>
              <a:rPr lang="es-ES" sz="1600" dirty="0" err="1"/>
              <a:t>one</a:t>
            </a:r>
            <a:r>
              <a:rPr lang="es-ES" sz="1600" dirty="0"/>
              <a:t> </a:t>
            </a:r>
            <a:r>
              <a:rPr lang="es-ES" sz="1600" dirty="0" err="1"/>
              <a:t>koje</a:t>
            </a:r>
            <a:r>
              <a:rPr lang="es-ES" sz="1600" dirty="0"/>
              <a:t> </a:t>
            </a:r>
            <a:r>
              <a:rPr lang="es-ES" sz="1600" dirty="0" err="1"/>
              <a:t>od</a:t>
            </a:r>
            <a:r>
              <a:rPr lang="es-ES" sz="1600" dirty="0"/>
              <a:t> </a:t>
            </a:r>
            <a:r>
              <a:rPr lang="es-ES" sz="1600" dirty="0" err="1"/>
              <a:t>njega</a:t>
            </a:r>
            <a:r>
              <a:rPr lang="es-ES" sz="1600" dirty="0"/>
              <a:t> </a:t>
            </a:r>
            <a:r>
              <a:rPr lang="es-ES" sz="1600" dirty="0" err="1"/>
              <a:t>traže</a:t>
            </a:r>
            <a:r>
              <a:rPr lang="es-ES" sz="1600" dirty="0"/>
              <a:t> da </a:t>
            </a:r>
            <a:r>
              <a:rPr lang="es-ES" sz="1600" dirty="0" err="1"/>
              <a:t>izvrši</a:t>
            </a:r>
            <a:r>
              <a:rPr lang="es-ES" sz="1600" dirty="0"/>
              <a:t> </a:t>
            </a:r>
            <a:r>
              <a:rPr lang="es-ES" sz="1600" dirty="0" err="1"/>
              <a:t>radnju</a:t>
            </a:r>
            <a:r>
              <a:rPr lang="es-ES" sz="1600" dirty="0"/>
              <a:t> </a:t>
            </a:r>
            <a:r>
              <a:rPr lang="es-ES" sz="1600" dirty="0" err="1"/>
              <a:t>protivnu</a:t>
            </a:r>
            <a:r>
              <a:rPr lang="es-ES" sz="1600" dirty="0"/>
              <a:t> </a:t>
            </a:r>
            <a:r>
              <a:rPr lang="es-ES" sz="1600" dirty="0" err="1"/>
              <a:t>pravilima</a:t>
            </a:r>
            <a:r>
              <a:rPr lang="es-ES" sz="1600" dirty="0"/>
              <a:t> </a:t>
            </a:r>
            <a:r>
              <a:rPr lang="es-ES" sz="1600" dirty="0" err="1"/>
              <a:t>međunarodnog</a:t>
            </a:r>
            <a:r>
              <a:rPr lang="es-ES" sz="1600" dirty="0"/>
              <a:t> prava</a:t>
            </a:r>
            <a:r>
              <a:rPr lang="es-ES" sz="1600" dirty="0" smtClean="0"/>
              <a:t>.</a:t>
            </a:r>
            <a:endParaRPr lang="hr-HR" sz="1600" dirty="0" smtClean="0"/>
          </a:p>
          <a:p>
            <a:pPr algn="just"/>
            <a:r>
              <a:rPr lang="es-ES" sz="1600" dirty="0" smtClean="0"/>
              <a:t>U </a:t>
            </a:r>
            <a:r>
              <a:rPr lang="es-ES" sz="1600" dirty="0" err="1"/>
              <a:t>dvoumici</a:t>
            </a:r>
            <a:r>
              <a:rPr lang="es-ES" sz="1600" dirty="0"/>
              <a:t> </a:t>
            </a:r>
            <a:r>
              <a:rPr lang="es-ES" sz="1600" dirty="0" err="1"/>
              <a:t>između</a:t>
            </a:r>
            <a:r>
              <a:rPr lang="es-ES" sz="1600" dirty="0"/>
              <a:t> </a:t>
            </a:r>
            <a:r>
              <a:rPr lang="es-ES" sz="1600" dirty="0" err="1"/>
              <a:t>poštovanja</a:t>
            </a:r>
            <a:r>
              <a:rPr lang="es-ES" sz="1600" dirty="0"/>
              <a:t> </a:t>
            </a:r>
            <a:r>
              <a:rPr lang="es-ES" sz="1600" dirty="0" err="1"/>
              <a:t>vojne</a:t>
            </a:r>
            <a:r>
              <a:rPr lang="es-ES" sz="1600" dirty="0"/>
              <a:t> </a:t>
            </a:r>
            <a:r>
              <a:rPr lang="es-ES" sz="1600" dirty="0" err="1"/>
              <a:t>hijerarhije</a:t>
            </a:r>
            <a:r>
              <a:rPr lang="es-ES" sz="1600" dirty="0"/>
              <a:t> i </a:t>
            </a:r>
            <a:r>
              <a:rPr lang="es-ES" sz="1600" dirty="0" err="1"/>
              <a:t>načela</a:t>
            </a:r>
            <a:r>
              <a:rPr lang="es-ES" sz="1600" dirty="0"/>
              <a:t> </a:t>
            </a:r>
            <a:r>
              <a:rPr lang="es-ES" sz="1600" dirty="0" err="1"/>
              <a:t>po</a:t>
            </a:r>
            <a:r>
              <a:rPr lang="es-ES" sz="1600" dirty="0"/>
              <a:t> </a:t>
            </a:r>
            <a:r>
              <a:rPr lang="es-ES" sz="1600" dirty="0" err="1"/>
              <a:t>kojem</a:t>
            </a:r>
            <a:r>
              <a:rPr lang="es-ES" sz="1600" dirty="0"/>
              <a:t> je </a:t>
            </a:r>
            <a:r>
              <a:rPr lang="es-ES" sz="1600" dirty="0" err="1"/>
              <a:t>samo</a:t>
            </a:r>
            <a:r>
              <a:rPr lang="es-ES" sz="1600" dirty="0"/>
              <a:t> </a:t>
            </a:r>
            <a:r>
              <a:rPr lang="es-ES" sz="1600" dirty="0" err="1"/>
              <a:t>nadređeni</a:t>
            </a:r>
            <a:r>
              <a:rPr lang="es-ES" sz="1600" dirty="0"/>
              <a:t> </a:t>
            </a:r>
            <a:r>
              <a:rPr lang="es-ES" sz="1600" dirty="0" err="1"/>
              <a:t>odgovoran</a:t>
            </a:r>
            <a:r>
              <a:rPr lang="es-ES" sz="1600" dirty="0"/>
              <a:t> i </a:t>
            </a:r>
            <a:r>
              <a:rPr lang="es-ES" sz="1600" dirty="0" err="1"/>
              <a:t>nesumnjivog</a:t>
            </a:r>
            <a:r>
              <a:rPr lang="es-ES" sz="1600" dirty="0"/>
              <a:t> </a:t>
            </a:r>
            <a:r>
              <a:rPr lang="es-ES" sz="1600" dirty="0" err="1"/>
              <a:t>postulata</a:t>
            </a:r>
            <a:r>
              <a:rPr lang="es-ES" sz="1600" dirty="0"/>
              <a:t> da </a:t>
            </a:r>
            <a:r>
              <a:rPr lang="es-ES" sz="1600" dirty="0" err="1"/>
              <a:t>će</a:t>
            </a:r>
            <a:r>
              <a:rPr lang="es-ES" sz="1600" dirty="0"/>
              <a:t> se </a:t>
            </a:r>
            <a:r>
              <a:rPr lang="es-ES" sz="1600" dirty="0" err="1"/>
              <a:t>svatko</a:t>
            </a:r>
            <a:r>
              <a:rPr lang="es-ES" sz="1600" dirty="0"/>
              <a:t> </a:t>
            </a:r>
            <a:r>
              <a:rPr lang="es-ES" sz="1600" dirty="0" err="1"/>
              <a:t>ko</a:t>
            </a:r>
            <a:r>
              <a:rPr lang="es-ES" sz="1600" dirty="0"/>
              <a:t> se </a:t>
            </a:r>
            <a:r>
              <a:rPr lang="es-ES" sz="1600" dirty="0" err="1"/>
              <a:t>teško</a:t>
            </a:r>
            <a:r>
              <a:rPr lang="es-ES" sz="1600" dirty="0"/>
              <a:t> </a:t>
            </a:r>
            <a:r>
              <a:rPr lang="es-ES" sz="1600" dirty="0" err="1"/>
              <a:t>ogriješi</a:t>
            </a:r>
            <a:r>
              <a:rPr lang="es-ES" sz="1600" dirty="0"/>
              <a:t> o </a:t>
            </a:r>
            <a:r>
              <a:rPr lang="es-ES" sz="1600" dirty="0" err="1"/>
              <a:t>osnovne</a:t>
            </a:r>
            <a:r>
              <a:rPr lang="es-ES" sz="1600" dirty="0"/>
              <a:t> </a:t>
            </a:r>
            <a:r>
              <a:rPr lang="es-ES" sz="1600" dirty="0" err="1"/>
              <a:t>standarde</a:t>
            </a:r>
            <a:r>
              <a:rPr lang="es-ES" sz="1600" dirty="0"/>
              <a:t> </a:t>
            </a:r>
            <a:r>
              <a:rPr lang="es-ES" sz="1600" dirty="0" err="1"/>
              <a:t>ponašanja</a:t>
            </a:r>
            <a:r>
              <a:rPr lang="es-ES" sz="1600" dirty="0"/>
              <a:t> </a:t>
            </a:r>
            <a:r>
              <a:rPr lang="es-ES" sz="1600" dirty="0" err="1"/>
              <a:t>smatrati</a:t>
            </a:r>
            <a:r>
              <a:rPr lang="es-ES" sz="1600" dirty="0"/>
              <a:t> </a:t>
            </a:r>
            <a:r>
              <a:rPr lang="es-ES" sz="1600" dirty="0" err="1"/>
              <a:t>odgovornim</a:t>
            </a:r>
            <a:r>
              <a:rPr lang="es-ES" sz="1600" dirty="0"/>
              <a:t> za </a:t>
            </a:r>
            <a:r>
              <a:rPr lang="es-ES" sz="1600" dirty="0" err="1"/>
              <a:t>radnju</a:t>
            </a:r>
            <a:r>
              <a:rPr lang="es-ES" sz="1600" dirty="0"/>
              <a:t> </a:t>
            </a:r>
            <a:r>
              <a:rPr lang="es-ES" sz="1600" dirty="0" err="1"/>
              <a:t>koju</a:t>
            </a:r>
            <a:r>
              <a:rPr lang="es-ES" sz="1600" dirty="0"/>
              <a:t> je </a:t>
            </a:r>
            <a:r>
              <a:rPr lang="es-ES" sz="1600" dirty="0" err="1"/>
              <a:t>izvršio</a:t>
            </a:r>
            <a:r>
              <a:rPr lang="es-ES" sz="1600" dirty="0"/>
              <a:t>, </a:t>
            </a:r>
            <a:r>
              <a:rPr lang="es-ES" sz="1600" dirty="0" err="1"/>
              <a:t>međunarodno</a:t>
            </a:r>
            <a:r>
              <a:rPr lang="es-ES" sz="1600" dirty="0"/>
              <a:t> pravo se </a:t>
            </a:r>
            <a:r>
              <a:rPr lang="es-ES" sz="1600" dirty="0" err="1"/>
              <a:t>opredjeljuje</a:t>
            </a:r>
            <a:r>
              <a:rPr lang="es-ES" sz="1600" dirty="0"/>
              <a:t> za </a:t>
            </a:r>
            <a:r>
              <a:rPr lang="es-ES" sz="1600" dirty="0" err="1"/>
              <a:t>ovu</a:t>
            </a:r>
            <a:r>
              <a:rPr lang="es-ES" sz="1600" dirty="0"/>
              <a:t> </a:t>
            </a:r>
            <a:r>
              <a:rPr lang="es-ES" sz="1600" dirty="0" err="1"/>
              <a:t>drugu</a:t>
            </a:r>
            <a:r>
              <a:rPr lang="es-ES" sz="1600" dirty="0"/>
              <a:t> </a:t>
            </a:r>
            <a:r>
              <a:rPr lang="es-ES" sz="1600" dirty="0" err="1"/>
              <a:t>opciju</a:t>
            </a:r>
            <a:r>
              <a:rPr lang="es-ES" sz="1600" dirty="0"/>
              <a:t>. </a:t>
            </a:r>
            <a:endParaRPr lang="hr-HR" sz="1600" dirty="0"/>
          </a:p>
          <a:p>
            <a:pPr marL="0" indent="0">
              <a:buNone/>
            </a:pPr>
            <a:endParaRPr lang="hr-HR" sz="1600" dirty="0"/>
          </a:p>
        </p:txBody>
      </p:sp>
    </p:spTree>
    <p:extLst>
      <p:ext uri="{BB962C8B-B14F-4D97-AF65-F5344CB8AC3E}">
        <p14:creationId xmlns:p14="http://schemas.microsoft.com/office/powerpoint/2010/main" val="200348879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hr-HR"/>
          </a:p>
        </p:txBody>
      </p:sp>
      <p:sp>
        <p:nvSpPr>
          <p:cNvPr id="3" name="Content Placeholder 2"/>
          <p:cNvSpPr>
            <a:spLocks noGrp="1"/>
          </p:cNvSpPr>
          <p:nvPr>
            <p:ph idx="1"/>
          </p:nvPr>
        </p:nvSpPr>
        <p:spPr>
          <a:xfrm>
            <a:off x="1043608" y="1700808"/>
            <a:ext cx="6768752" cy="4425355"/>
          </a:xfrm>
        </p:spPr>
        <p:txBody>
          <a:bodyPr>
            <a:normAutofit/>
          </a:bodyPr>
          <a:lstStyle/>
          <a:p>
            <a:pPr marL="0" indent="0" algn="just">
              <a:buNone/>
            </a:pPr>
            <a:r>
              <a:rPr lang="es-ES" sz="1800" dirty="0" err="1"/>
              <a:t>Dakle</a:t>
            </a:r>
            <a:r>
              <a:rPr lang="es-ES" sz="1800" dirty="0"/>
              <a:t>, </a:t>
            </a:r>
            <a:r>
              <a:rPr lang="es-ES" sz="1800" b="1" dirty="0" err="1"/>
              <a:t>potčinjeni</a:t>
            </a:r>
            <a:r>
              <a:rPr lang="es-ES" sz="1800" b="1" dirty="0"/>
              <a:t> se </a:t>
            </a:r>
            <a:r>
              <a:rPr lang="es-ES" sz="1800" b="1" dirty="0" err="1"/>
              <a:t>ne</a:t>
            </a:r>
            <a:r>
              <a:rPr lang="es-ES" sz="1800" b="1" dirty="0"/>
              <a:t> </a:t>
            </a:r>
            <a:r>
              <a:rPr lang="es-ES" sz="1800" b="1" dirty="0" err="1"/>
              <a:t>može</a:t>
            </a:r>
            <a:r>
              <a:rPr lang="es-ES" sz="1800" b="1" dirty="0"/>
              <a:t> </a:t>
            </a:r>
            <a:r>
              <a:rPr lang="es-ES" sz="1800" b="1" dirty="0" err="1"/>
              <a:t>pozivati</a:t>
            </a:r>
            <a:r>
              <a:rPr lang="es-ES" sz="1800" b="1" dirty="0"/>
              <a:t> na </a:t>
            </a:r>
            <a:r>
              <a:rPr lang="es-ES" sz="1800" b="1" dirty="0" err="1"/>
              <a:t>naređenje</a:t>
            </a:r>
            <a:r>
              <a:rPr lang="es-ES" sz="1800" b="1" dirty="0"/>
              <a:t> </a:t>
            </a:r>
            <a:r>
              <a:rPr lang="es-ES" sz="1800" b="1" dirty="0" err="1"/>
              <a:t>pretpostavljenog</a:t>
            </a:r>
            <a:r>
              <a:rPr lang="es-ES" sz="1800" b="1" dirty="0"/>
              <a:t> </a:t>
            </a:r>
            <a:r>
              <a:rPr lang="es-ES" sz="1800" b="1" dirty="0" err="1"/>
              <a:t>kao</a:t>
            </a:r>
            <a:r>
              <a:rPr lang="es-ES" sz="1800" b="1" dirty="0"/>
              <a:t> na </a:t>
            </a:r>
            <a:r>
              <a:rPr lang="es-ES" sz="1800" b="1" dirty="0" err="1"/>
              <a:t>osnov</a:t>
            </a:r>
            <a:r>
              <a:rPr lang="es-ES" sz="1800" b="1" dirty="0"/>
              <a:t> za </a:t>
            </a:r>
            <a:r>
              <a:rPr lang="es-ES" sz="1800" b="1" dirty="0" err="1"/>
              <a:t>isključenje</a:t>
            </a:r>
            <a:r>
              <a:rPr lang="es-ES" sz="1800" b="1" dirty="0"/>
              <a:t> </a:t>
            </a:r>
            <a:r>
              <a:rPr lang="es-ES" sz="1800" b="1" dirty="0" err="1"/>
              <a:t>kaznene</a:t>
            </a:r>
            <a:r>
              <a:rPr lang="es-ES" sz="1800" b="1" dirty="0"/>
              <a:t> </a:t>
            </a:r>
            <a:r>
              <a:rPr lang="es-ES" sz="1800" b="1" dirty="0" err="1"/>
              <a:t>odgovornosti</a:t>
            </a:r>
            <a:r>
              <a:rPr lang="es-ES" sz="1800" b="1" dirty="0"/>
              <a:t> za </a:t>
            </a:r>
            <a:r>
              <a:rPr lang="es-ES" sz="1800" b="1" dirty="0" err="1"/>
              <a:t>počinjeni</a:t>
            </a:r>
            <a:r>
              <a:rPr lang="es-ES" sz="1800" b="1" dirty="0"/>
              <a:t> </a:t>
            </a:r>
            <a:r>
              <a:rPr lang="es-ES" sz="1800" b="1" dirty="0" err="1"/>
              <a:t>međunarodni</a:t>
            </a:r>
            <a:r>
              <a:rPr lang="es-ES" sz="1800" b="1" dirty="0"/>
              <a:t> </a:t>
            </a:r>
            <a:r>
              <a:rPr lang="es-ES" sz="1800" b="1" dirty="0" err="1"/>
              <a:t>zločin</a:t>
            </a:r>
            <a:r>
              <a:rPr lang="es-ES" sz="1800" b="1" dirty="0"/>
              <a:t>. </a:t>
            </a:r>
            <a:endParaRPr lang="hr-HR" sz="1800" b="1" dirty="0" smtClean="0"/>
          </a:p>
          <a:p>
            <a:pPr marL="0" indent="0" algn="just">
              <a:buNone/>
            </a:pPr>
            <a:endParaRPr lang="hr-HR" sz="1800" b="1" dirty="0" smtClean="0"/>
          </a:p>
          <a:p>
            <a:pPr marL="0" indent="0" algn="just">
              <a:buNone/>
            </a:pPr>
            <a:r>
              <a:rPr lang="es-ES" sz="1800" b="1" dirty="0" err="1" smtClean="0"/>
              <a:t>Činjenica</a:t>
            </a:r>
            <a:r>
              <a:rPr lang="es-ES" sz="1800" b="1" dirty="0" smtClean="0"/>
              <a:t> </a:t>
            </a:r>
            <a:r>
              <a:rPr lang="es-ES" sz="1800" b="1" dirty="0"/>
              <a:t>da je radio </a:t>
            </a:r>
            <a:r>
              <a:rPr lang="es-ES" sz="1800" b="1" dirty="0" err="1"/>
              <a:t>po</a:t>
            </a:r>
            <a:r>
              <a:rPr lang="es-ES" sz="1800" b="1" dirty="0"/>
              <a:t> </a:t>
            </a:r>
            <a:r>
              <a:rPr lang="es-ES" sz="1800" b="1" dirty="0" err="1"/>
              <a:t>naređenju</a:t>
            </a:r>
            <a:r>
              <a:rPr lang="es-ES" sz="1800" b="1" dirty="0"/>
              <a:t> </a:t>
            </a:r>
            <a:r>
              <a:rPr lang="es-ES" sz="1800" b="1" dirty="0" err="1"/>
              <a:t>prepostavljenog</a:t>
            </a:r>
            <a:r>
              <a:rPr lang="es-ES" sz="1800" b="1" dirty="0"/>
              <a:t> </a:t>
            </a:r>
            <a:r>
              <a:rPr lang="es-ES" sz="1800" b="1" dirty="0" err="1"/>
              <a:t>može</a:t>
            </a:r>
            <a:r>
              <a:rPr lang="es-ES" sz="1800" b="1" dirty="0"/>
              <a:t> </a:t>
            </a:r>
            <a:r>
              <a:rPr lang="es-ES" sz="1800" b="1" dirty="0" err="1"/>
              <a:t>biti</a:t>
            </a:r>
            <a:r>
              <a:rPr lang="es-ES" sz="1800" b="1" dirty="0"/>
              <a:t> </a:t>
            </a:r>
            <a:r>
              <a:rPr lang="es-ES" sz="1800" b="1" dirty="0" err="1"/>
              <a:t>razlog</a:t>
            </a:r>
            <a:r>
              <a:rPr lang="es-ES" sz="1800" b="1" dirty="0"/>
              <a:t> </a:t>
            </a:r>
            <a:r>
              <a:rPr lang="es-ES" sz="1800" b="1" dirty="0" err="1"/>
              <a:t>ublažavanja</a:t>
            </a:r>
            <a:r>
              <a:rPr lang="es-ES" sz="1800" b="1" dirty="0"/>
              <a:t> </a:t>
            </a:r>
            <a:r>
              <a:rPr lang="es-ES" sz="1800" b="1" dirty="0" err="1"/>
              <a:t>kazne</a:t>
            </a:r>
            <a:r>
              <a:rPr lang="es-ES" sz="1800" b="1" dirty="0"/>
              <a:t>. </a:t>
            </a:r>
            <a:endParaRPr lang="hr-HR" sz="1800" b="1" dirty="0" smtClean="0"/>
          </a:p>
          <a:p>
            <a:pPr marL="0" indent="0" algn="just">
              <a:buNone/>
            </a:pPr>
            <a:endParaRPr lang="hr-HR" sz="1800" b="1" dirty="0"/>
          </a:p>
          <a:p>
            <a:pPr marL="0" indent="0" algn="just">
              <a:buNone/>
            </a:pPr>
            <a:r>
              <a:rPr lang="es-ES" sz="1800" dirty="0" err="1" smtClean="0"/>
              <a:t>Ovaj</a:t>
            </a:r>
            <a:r>
              <a:rPr lang="es-ES" sz="1800" dirty="0" smtClean="0"/>
              <a:t> </a:t>
            </a:r>
            <a:r>
              <a:rPr lang="es-ES" sz="1800" dirty="0" err="1"/>
              <a:t>način</a:t>
            </a:r>
            <a:r>
              <a:rPr lang="es-ES" sz="1800" dirty="0"/>
              <a:t> </a:t>
            </a:r>
            <a:r>
              <a:rPr lang="es-ES" sz="1800" dirty="0" err="1"/>
              <a:t>odgovornosti</a:t>
            </a:r>
            <a:r>
              <a:rPr lang="es-ES" sz="1800" dirty="0"/>
              <a:t> </a:t>
            </a:r>
            <a:r>
              <a:rPr lang="es-ES" sz="1800" dirty="0" err="1"/>
              <a:t>odnosi</a:t>
            </a:r>
            <a:r>
              <a:rPr lang="es-ES" sz="1800" dirty="0"/>
              <a:t> se na </a:t>
            </a:r>
            <a:r>
              <a:rPr lang="es-ES" sz="1800" dirty="0" err="1"/>
              <a:t>naređenja</a:t>
            </a:r>
            <a:r>
              <a:rPr lang="es-ES" sz="1800" dirty="0"/>
              <a:t> </a:t>
            </a:r>
            <a:r>
              <a:rPr lang="es-ES" sz="1800" dirty="0" err="1"/>
              <a:t>vojnih</a:t>
            </a:r>
            <a:r>
              <a:rPr lang="es-ES" sz="1800" dirty="0"/>
              <a:t> i </a:t>
            </a:r>
            <a:r>
              <a:rPr lang="es-ES" sz="1800" dirty="0" err="1"/>
              <a:t>civilnih</a:t>
            </a:r>
            <a:r>
              <a:rPr lang="es-ES" sz="1800" dirty="0"/>
              <a:t> </a:t>
            </a:r>
            <a:r>
              <a:rPr lang="es-ES" sz="1800" dirty="0" err="1"/>
              <a:t>vlasti</a:t>
            </a:r>
            <a:r>
              <a:rPr lang="es-ES" sz="1800" dirty="0"/>
              <a:t>, </a:t>
            </a:r>
            <a:r>
              <a:rPr lang="es-ES" sz="1800" dirty="0" err="1"/>
              <a:t>bez</a:t>
            </a:r>
            <a:r>
              <a:rPr lang="es-ES" sz="1800" dirty="0"/>
              <a:t> </a:t>
            </a:r>
            <a:r>
              <a:rPr lang="es-ES" sz="1800" dirty="0" err="1"/>
              <a:t>obzira</a:t>
            </a:r>
            <a:r>
              <a:rPr lang="es-ES" sz="1800" dirty="0"/>
              <a:t> na </a:t>
            </a:r>
            <a:r>
              <a:rPr lang="es-ES" sz="1800" dirty="0" err="1"/>
              <a:t>rang</a:t>
            </a:r>
            <a:r>
              <a:rPr lang="es-ES" sz="1800" dirty="0"/>
              <a:t> </a:t>
            </a:r>
            <a:r>
              <a:rPr lang="es-ES" sz="1800" dirty="0" err="1"/>
              <a:t>pretpostavljenog</a:t>
            </a:r>
            <a:r>
              <a:rPr lang="es-ES" sz="1800" dirty="0"/>
              <a:t> </a:t>
            </a:r>
            <a:r>
              <a:rPr lang="es-ES" sz="1800" dirty="0" err="1"/>
              <a:t>pod</a:t>
            </a:r>
            <a:r>
              <a:rPr lang="es-ES" sz="1800" dirty="0"/>
              <a:t> </a:t>
            </a:r>
            <a:r>
              <a:rPr lang="es-ES" sz="1800" dirty="0" err="1"/>
              <a:t>uvjetom</a:t>
            </a:r>
            <a:r>
              <a:rPr lang="es-ES" sz="1800" dirty="0"/>
              <a:t> da </a:t>
            </a:r>
            <a:r>
              <a:rPr lang="es-ES" sz="1800" dirty="0" err="1"/>
              <a:t>potčinjeni</a:t>
            </a:r>
            <a:r>
              <a:rPr lang="es-ES" sz="1800" dirty="0"/>
              <a:t> </a:t>
            </a:r>
            <a:r>
              <a:rPr lang="es-ES" sz="1800" dirty="0" err="1"/>
              <a:t>ima</a:t>
            </a:r>
            <a:r>
              <a:rPr lang="es-ES" sz="1800" dirty="0"/>
              <a:t> </a:t>
            </a:r>
            <a:r>
              <a:rPr lang="es-ES" sz="1800" dirty="0" err="1"/>
              <a:t>pravnu</a:t>
            </a:r>
            <a:r>
              <a:rPr lang="es-ES" sz="1800" dirty="0"/>
              <a:t> </a:t>
            </a:r>
            <a:r>
              <a:rPr lang="es-ES" sz="1800" dirty="0" err="1"/>
              <a:t>obvezu</a:t>
            </a:r>
            <a:r>
              <a:rPr lang="es-ES" sz="1800" dirty="0"/>
              <a:t> da </a:t>
            </a:r>
            <a:r>
              <a:rPr lang="es-ES" sz="1800" dirty="0" err="1"/>
              <a:t>izvrši</a:t>
            </a:r>
            <a:r>
              <a:rPr lang="es-ES" sz="1800" dirty="0"/>
              <a:t> </a:t>
            </a:r>
            <a:r>
              <a:rPr lang="es-ES" sz="1800" dirty="0" err="1"/>
              <a:t>naređenje</a:t>
            </a:r>
            <a:r>
              <a:rPr lang="es-ES" sz="1800" dirty="0"/>
              <a:t> i </a:t>
            </a:r>
            <a:r>
              <a:rPr lang="es-ES" sz="1800" dirty="0" err="1"/>
              <a:t>vlast</a:t>
            </a:r>
            <a:r>
              <a:rPr lang="es-ES" sz="1800" dirty="0"/>
              <a:t> </a:t>
            </a:r>
            <a:r>
              <a:rPr lang="es-ES" sz="1800" dirty="0" err="1"/>
              <a:t>koja</a:t>
            </a:r>
            <a:r>
              <a:rPr lang="es-ES" sz="1800" dirty="0"/>
              <a:t> </a:t>
            </a:r>
            <a:r>
              <a:rPr lang="es-ES" sz="1800" dirty="0" err="1"/>
              <a:t>izdaje</a:t>
            </a:r>
            <a:r>
              <a:rPr lang="es-ES" sz="1800" dirty="0"/>
              <a:t> </a:t>
            </a:r>
            <a:r>
              <a:rPr lang="es-ES" sz="1800" dirty="0" err="1"/>
              <a:t>naređenje</a:t>
            </a:r>
            <a:r>
              <a:rPr lang="es-ES" sz="1800" dirty="0"/>
              <a:t> mora </a:t>
            </a:r>
            <a:r>
              <a:rPr lang="es-ES" sz="1800" dirty="0" err="1"/>
              <a:t>imati</a:t>
            </a:r>
            <a:r>
              <a:rPr lang="es-ES" sz="1800" dirty="0"/>
              <a:t> </a:t>
            </a:r>
            <a:r>
              <a:rPr lang="es-ES" sz="1800" dirty="0" err="1"/>
              <a:t>formalnu</a:t>
            </a:r>
            <a:r>
              <a:rPr lang="es-ES" sz="1800" dirty="0"/>
              <a:t> </a:t>
            </a:r>
            <a:r>
              <a:rPr lang="es-ES" sz="1800" dirty="0" err="1"/>
              <a:t>ili</a:t>
            </a:r>
            <a:r>
              <a:rPr lang="es-ES" sz="1800" dirty="0"/>
              <a:t> </a:t>
            </a:r>
            <a:r>
              <a:rPr lang="es-ES" sz="1800" dirty="0" err="1"/>
              <a:t>suštinsku</a:t>
            </a:r>
            <a:r>
              <a:rPr lang="es-ES" sz="1800" dirty="0"/>
              <a:t> </a:t>
            </a:r>
            <a:r>
              <a:rPr lang="es-ES" sz="1800" dirty="0" err="1"/>
              <a:t>kontrolu</a:t>
            </a:r>
            <a:r>
              <a:rPr lang="es-ES" sz="1800" dirty="0"/>
              <a:t> </a:t>
            </a:r>
            <a:r>
              <a:rPr lang="es-ES" sz="1800" dirty="0" err="1"/>
              <a:t>nad</a:t>
            </a:r>
            <a:r>
              <a:rPr lang="es-ES" sz="1800" dirty="0"/>
              <a:t> </a:t>
            </a:r>
            <a:r>
              <a:rPr lang="es-ES" sz="1800" dirty="0" err="1"/>
              <a:t>potčinjenim</a:t>
            </a:r>
            <a:r>
              <a:rPr lang="es-ES" sz="1800" dirty="0"/>
              <a:t>.</a:t>
            </a:r>
            <a:endParaRPr lang="hr-HR" sz="1800" dirty="0"/>
          </a:p>
          <a:p>
            <a:pPr marL="0" indent="0" algn="just">
              <a:buNone/>
            </a:pPr>
            <a:endParaRPr lang="hr-HR" sz="1800" dirty="0" smtClean="0"/>
          </a:p>
        </p:txBody>
      </p:sp>
    </p:spTree>
    <p:extLst>
      <p:ext uri="{BB962C8B-B14F-4D97-AF65-F5344CB8AC3E}">
        <p14:creationId xmlns:p14="http://schemas.microsoft.com/office/powerpoint/2010/main" val="279118912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hr-HR"/>
          </a:p>
        </p:txBody>
      </p:sp>
      <p:sp>
        <p:nvSpPr>
          <p:cNvPr id="3" name="Content Placeholder 2"/>
          <p:cNvSpPr>
            <a:spLocks noGrp="1"/>
          </p:cNvSpPr>
          <p:nvPr>
            <p:ph idx="1"/>
          </p:nvPr>
        </p:nvSpPr>
        <p:spPr>
          <a:xfrm>
            <a:off x="755576" y="1700808"/>
            <a:ext cx="6336704" cy="4425355"/>
          </a:xfrm>
        </p:spPr>
        <p:txBody>
          <a:bodyPr>
            <a:normAutofit/>
          </a:bodyPr>
          <a:lstStyle/>
          <a:p>
            <a:pPr marL="0" indent="0">
              <a:buNone/>
            </a:pPr>
            <a:r>
              <a:rPr lang="hr-HR" sz="1800" b="1" dirty="0"/>
              <a:t>Naređenje pretpostavljenog</a:t>
            </a:r>
          </a:p>
          <a:p>
            <a:pPr marL="0" indent="0">
              <a:buNone/>
            </a:pPr>
            <a:endParaRPr lang="hr-HR" sz="1800" b="1" dirty="0"/>
          </a:p>
          <a:p>
            <a:pPr marL="0" indent="0" algn="just">
              <a:buNone/>
            </a:pPr>
            <a:r>
              <a:rPr lang="hr-HR" sz="1800" dirty="0"/>
              <a:t>Rimski statut u čl. 33. u načelu predviđa da naređenje pretpostavljenog ne isključuje postojanje krivičnog djela.</a:t>
            </a:r>
          </a:p>
          <a:p>
            <a:pPr marL="0" indent="0" algn="just">
              <a:buNone/>
            </a:pPr>
            <a:r>
              <a:rPr lang="hr-HR" sz="1800" dirty="0"/>
              <a:t>Izuzetno ukoliko se kumulativno ispune tri uvjeta počinitelj koji je postupao po naređenju pretpostavljenog neće biti krivično odgovoran. </a:t>
            </a:r>
          </a:p>
          <a:p>
            <a:pPr algn="just">
              <a:buAutoNum type="arabicPeriod"/>
            </a:pPr>
            <a:r>
              <a:rPr lang="hr-HR" sz="1800" dirty="0"/>
              <a:t>Da je osoba koja je počinila krivično djelo imala pravnu obvezu da postupa po naređenju vlade ili drugog naredbodavca</a:t>
            </a:r>
          </a:p>
          <a:p>
            <a:pPr algn="just">
              <a:buAutoNum type="arabicPeriod"/>
            </a:pPr>
            <a:r>
              <a:rPr lang="hr-HR" sz="1800" dirty="0"/>
              <a:t>Da ta osoba nije znala da je naređenje protupravno i</a:t>
            </a:r>
          </a:p>
          <a:p>
            <a:pPr algn="just">
              <a:buAutoNum type="arabicPeriod"/>
            </a:pPr>
            <a:r>
              <a:rPr lang="hr-HR" sz="1800" dirty="0"/>
              <a:t>Da naređenje nije bilo očigledno protupravno</a:t>
            </a:r>
          </a:p>
          <a:p>
            <a:pPr marL="0" indent="0" algn="just">
              <a:buNone/>
            </a:pPr>
            <a:r>
              <a:rPr lang="hr-HR" sz="1800" dirty="0"/>
              <a:t>Ovi uvjeti moraju biti ispunjeni u vrijeme kada je krivično djelo počinjeno.</a:t>
            </a:r>
          </a:p>
        </p:txBody>
      </p:sp>
    </p:spTree>
    <p:extLst>
      <p:ext uri="{BB962C8B-B14F-4D97-AF65-F5344CB8AC3E}">
        <p14:creationId xmlns:p14="http://schemas.microsoft.com/office/powerpoint/2010/main" val="120788668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hr-HR"/>
          </a:p>
        </p:txBody>
      </p:sp>
      <p:sp>
        <p:nvSpPr>
          <p:cNvPr id="3" name="Content Placeholder 2"/>
          <p:cNvSpPr>
            <a:spLocks noGrp="1"/>
          </p:cNvSpPr>
          <p:nvPr>
            <p:ph idx="1"/>
          </p:nvPr>
        </p:nvSpPr>
        <p:spPr>
          <a:xfrm>
            <a:off x="457200" y="1484784"/>
            <a:ext cx="6635080" cy="4641379"/>
          </a:xfrm>
        </p:spPr>
        <p:txBody>
          <a:bodyPr>
            <a:normAutofit/>
          </a:bodyPr>
          <a:lstStyle/>
          <a:p>
            <a:pPr marL="0" indent="0" algn="just">
              <a:buNone/>
            </a:pPr>
            <a:r>
              <a:rPr lang="hr-HR" sz="1800" dirty="0" smtClean="0"/>
              <a:t>Primjena ovog osnova je isključena kada se radi o genocidu ili zločinu protiv čovječnosti jer se izričitom odredbom Statuta polazi od pretpostavke da se naređenje da se izvrši jedno od ova dva krivična djela smatra očigledno protupravnim pa nije ispunjen jedan od </a:t>
            </a:r>
            <a:r>
              <a:rPr lang="hr-HR" sz="1800" dirty="0"/>
              <a:t>tri </a:t>
            </a:r>
            <a:r>
              <a:rPr lang="hr-HR" sz="1800" dirty="0" smtClean="0"/>
              <a:t>navedena </a:t>
            </a:r>
            <a:r>
              <a:rPr lang="hr-HR" sz="1800" dirty="0"/>
              <a:t>uvjeta. </a:t>
            </a:r>
            <a:endParaRPr lang="hr-HR" sz="1800" dirty="0" smtClean="0"/>
          </a:p>
          <a:p>
            <a:pPr marL="0" indent="0" algn="just">
              <a:buNone/>
            </a:pPr>
            <a:r>
              <a:rPr lang="hr-HR" sz="1800" b="1" dirty="0" smtClean="0"/>
              <a:t>Ostali osnovi isključenja protupravnosti</a:t>
            </a:r>
          </a:p>
          <a:p>
            <a:pPr marL="0" indent="0" algn="just">
              <a:buNone/>
            </a:pPr>
            <a:r>
              <a:rPr lang="hr-HR" sz="1800" b="1" dirty="0" smtClean="0"/>
              <a:t>Represalije</a:t>
            </a:r>
          </a:p>
          <a:p>
            <a:pPr marL="0" indent="0" algn="just">
              <a:buNone/>
            </a:pPr>
            <a:r>
              <a:rPr lang="hr-HR" sz="1800" dirty="0" smtClean="0"/>
              <a:t>Represalije predstavljaju mjere u međunarodnom pravu kojima se odgovara na protupravne akte jedne zemlje kršenjem pravila međunarodnog prava. One ne predstavljaju osvetu nego krajnje sredstvo da se druga strana odvrati od poduzimanja protupravnih djelatnosti. </a:t>
            </a:r>
          </a:p>
          <a:p>
            <a:pPr marL="0" indent="0" algn="just">
              <a:buNone/>
            </a:pPr>
            <a:r>
              <a:rPr lang="hr-HR" sz="1800" dirty="0" smtClean="0"/>
              <a:t>Represalije ne mogu biti ni pod kojim uvjetima dozvoljene u pogledu genocida i zločina protiv čovječnosti, mogu doći u obzir samo kod ratnih zločina.</a:t>
            </a:r>
          </a:p>
        </p:txBody>
      </p:sp>
    </p:spTree>
    <p:extLst>
      <p:ext uri="{BB962C8B-B14F-4D97-AF65-F5344CB8AC3E}">
        <p14:creationId xmlns:p14="http://schemas.microsoft.com/office/powerpoint/2010/main" val="198004968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hr-HR"/>
          </a:p>
        </p:txBody>
      </p:sp>
      <p:sp>
        <p:nvSpPr>
          <p:cNvPr id="3" name="Content Placeholder 2"/>
          <p:cNvSpPr>
            <a:spLocks noGrp="1"/>
          </p:cNvSpPr>
          <p:nvPr>
            <p:ph idx="1"/>
          </p:nvPr>
        </p:nvSpPr>
        <p:spPr>
          <a:xfrm>
            <a:off x="457200" y="1417638"/>
            <a:ext cx="6635080" cy="4708525"/>
          </a:xfrm>
        </p:spPr>
        <p:txBody>
          <a:bodyPr>
            <a:normAutofit/>
          </a:bodyPr>
          <a:lstStyle/>
          <a:p>
            <a:endParaRPr lang="hr-HR" sz="1800" b="1" dirty="0" smtClean="0"/>
          </a:p>
          <a:p>
            <a:pPr marL="0" indent="0" algn="just">
              <a:buNone/>
            </a:pPr>
            <a:r>
              <a:rPr lang="hr-HR" sz="1800" dirty="0" smtClean="0"/>
              <a:t>Uvjeti za primjenu represalija su slijedeći:</a:t>
            </a:r>
          </a:p>
          <a:p>
            <a:pPr marL="0" indent="0" algn="just">
              <a:buNone/>
            </a:pPr>
            <a:r>
              <a:rPr lang="hr-HR" sz="1800" dirty="0" smtClean="0"/>
              <a:t>Da su razmjerne, da predstavljaju krajnje sredstvo (</a:t>
            </a:r>
            <a:r>
              <a:rPr lang="hr-HR" sz="1800" dirty="0" err="1" smtClean="0"/>
              <a:t>ultima</a:t>
            </a:r>
            <a:r>
              <a:rPr lang="hr-HR" sz="1800" dirty="0" smtClean="0"/>
              <a:t> </a:t>
            </a:r>
            <a:r>
              <a:rPr lang="hr-HR" sz="1800" dirty="0" err="1" smtClean="0"/>
              <a:t>ratio</a:t>
            </a:r>
            <a:r>
              <a:rPr lang="hr-HR" sz="1800" dirty="0" smtClean="0"/>
              <a:t>), tj. da se poduzimaju samo poslije neuspjeha  svih drugih sredstava za sprječavanje da druga strana vrši međunarodna krivična djela i da su naređene od strane najviše državne i vojne vlasti. </a:t>
            </a:r>
          </a:p>
          <a:p>
            <a:pPr marL="0" indent="0" algn="just">
              <a:buNone/>
            </a:pPr>
            <a:endParaRPr lang="hr-HR" sz="1800" dirty="0" smtClean="0"/>
          </a:p>
          <a:p>
            <a:pPr marL="0" indent="0" algn="just">
              <a:buNone/>
            </a:pPr>
            <a:r>
              <a:rPr lang="hr-HR" sz="1800" dirty="0" smtClean="0"/>
              <a:t>Suvremeno međunarodno ugovorno pravo zabranjuje represalije prema civilnom stanovništvu (Ženevske konvencije i dopunski protokoli). </a:t>
            </a:r>
          </a:p>
          <a:p>
            <a:pPr marL="0" indent="0" algn="just">
              <a:buNone/>
            </a:pPr>
            <a:endParaRPr lang="hr-HR" sz="1800" dirty="0" smtClean="0"/>
          </a:p>
          <a:p>
            <a:pPr marL="0" indent="0" algn="just">
              <a:buNone/>
            </a:pPr>
            <a:r>
              <a:rPr lang="hr-HR" sz="1800" dirty="0" smtClean="0"/>
              <a:t>Kako razvoj međunarodnog krivičnog prava ide u pravcu potpune zabrane represalija to treba ostaviti sudskoj praksi da odlučuje o eventualnoj primjeni osnove isključenja protupravnosti.</a:t>
            </a:r>
            <a:endParaRPr lang="hr-HR" sz="1800" dirty="0"/>
          </a:p>
        </p:txBody>
      </p:sp>
    </p:spTree>
    <p:extLst>
      <p:ext uri="{BB962C8B-B14F-4D97-AF65-F5344CB8AC3E}">
        <p14:creationId xmlns:p14="http://schemas.microsoft.com/office/powerpoint/2010/main" val="278153944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hr-HR" dirty="0"/>
          </a:p>
        </p:txBody>
      </p:sp>
      <p:sp>
        <p:nvSpPr>
          <p:cNvPr id="3" name="Content Placeholder 2"/>
          <p:cNvSpPr>
            <a:spLocks noGrp="1"/>
          </p:cNvSpPr>
          <p:nvPr>
            <p:ph idx="1"/>
          </p:nvPr>
        </p:nvSpPr>
        <p:spPr>
          <a:xfrm>
            <a:off x="457200" y="1556792"/>
            <a:ext cx="6995120" cy="4569371"/>
          </a:xfrm>
        </p:spPr>
        <p:txBody>
          <a:bodyPr>
            <a:normAutofit/>
          </a:bodyPr>
          <a:lstStyle/>
          <a:p>
            <a:pPr marL="0" indent="0">
              <a:buNone/>
            </a:pPr>
            <a:r>
              <a:rPr lang="hr-HR" sz="1800" b="1" dirty="0" smtClean="0"/>
              <a:t>Osnovi isključenja međunarodnog krivičnog djela</a:t>
            </a:r>
          </a:p>
          <a:p>
            <a:pPr marL="0" indent="0" algn="just">
              <a:buNone/>
            </a:pPr>
            <a:r>
              <a:rPr lang="hr-HR" sz="1800" dirty="0" smtClean="0"/>
              <a:t>Materija isključenja postojanja krivičnog djela u međunarodnom pravu je tek u nastajanju  - do sada nije bila predmet obrade  </a:t>
            </a:r>
          </a:p>
          <a:p>
            <a:pPr marL="0" indent="0" algn="just">
              <a:buNone/>
            </a:pPr>
            <a:r>
              <a:rPr lang="hr-HR" sz="1600" dirty="0" smtClean="0"/>
              <a:t>Tek s pojavom Rimskog statuta ozbiljnije se govori o institutima koji isključuju krivično djelo.</a:t>
            </a:r>
          </a:p>
          <a:p>
            <a:pPr marL="0" indent="0" algn="just">
              <a:buNone/>
            </a:pPr>
            <a:r>
              <a:rPr lang="hr-HR" sz="1600" dirty="0" smtClean="0"/>
              <a:t>Statut ne predviđa sankcije prema osobama koje su učinile krivično djelo u objektivnom smislu </a:t>
            </a:r>
            <a:endParaRPr lang="hr-HR" sz="1600" b="1" dirty="0" smtClean="0"/>
          </a:p>
          <a:p>
            <a:pPr marL="0" indent="0" algn="just">
              <a:buNone/>
            </a:pPr>
            <a:r>
              <a:rPr lang="hr-HR" sz="1600" dirty="0" smtClean="0"/>
              <a:t>U ovom djelu odredbe Statuta su prilično konfuzne i teško ih je tumačiti</a:t>
            </a:r>
          </a:p>
          <a:p>
            <a:pPr marL="0" indent="0" algn="just">
              <a:buNone/>
            </a:pPr>
            <a:r>
              <a:rPr lang="hr-HR" sz="1600" dirty="0" smtClean="0"/>
              <a:t>Ostavljena je mogućnost primjene i onih osnova koje nisu statutom propisane</a:t>
            </a:r>
          </a:p>
          <a:p>
            <a:pPr marL="0" indent="0" algn="just">
              <a:buNone/>
            </a:pPr>
            <a:r>
              <a:rPr lang="hr-HR" sz="1600" dirty="0" smtClean="0"/>
              <a:t>Specifičnosti za oblast međunarodnog krivičnog prava su represalije i tzv. humanitarna intervencija</a:t>
            </a:r>
          </a:p>
          <a:p>
            <a:pPr algn="just"/>
            <a:endParaRPr lang="hr-HR" dirty="0"/>
          </a:p>
        </p:txBody>
      </p:sp>
    </p:spTree>
    <p:extLst>
      <p:ext uri="{BB962C8B-B14F-4D97-AF65-F5344CB8AC3E}">
        <p14:creationId xmlns:p14="http://schemas.microsoft.com/office/powerpoint/2010/main" val="403613809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hr-HR"/>
          </a:p>
        </p:txBody>
      </p:sp>
      <p:sp>
        <p:nvSpPr>
          <p:cNvPr id="3" name="Content Placeholder 2"/>
          <p:cNvSpPr>
            <a:spLocks noGrp="1"/>
          </p:cNvSpPr>
          <p:nvPr>
            <p:ph idx="1"/>
          </p:nvPr>
        </p:nvSpPr>
        <p:spPr>
          <a:xfrm>
            <a:off x="457200" y="1628800"/>
            <a:ext cx="6779096" cy="4497363"/>
          </a:xfrm>
        </p:spPr>
        <p:txBody>
          <a:bodyPr>
            <a:normAutofit/>
          </a:bodyPr>
          <a:lstStyle/>
          <a:p>
            <a:pPr marL="0" indent="0">
              <a:buNone/>
            </a:pPr>
            <a:r>
              <a:rPr lang="hr-HR" sz="1800" b="1" dirty="0" smtClean="0"/>
              <a:t>Humanitarna intervencija</a:t>
            </a:r>
          </a:p>
          <a:p>
            <a:pPr marL="0" indent="0">
              <a:buNone/>
            </a:pPr>
            <a:endParaRPr lang="hr-HR" sz="1800" b="1" dirty="0"/>
          </a:p>
          <a:p>
            <a:pPr marL="0" indent="0" algn="just">
              <a:buNone/>
            </a:pPr>
            <a:r>
              <a:rPr lang="hr-HR" sz="1800" dirty="0" smtClean="0"/>
              <a:t>O humanitarnoj intervenciji u međunarodnom pravu govori se naročito u posljednje vrijeme. Pravo na humanitarnu intervenciju zagovaraju prije svega političari pojedinih zemalja, kao i mali broj teoretičara međunarodnog prava. </a:t>
            </a:r>
          </a:p>
          <a:p>
            <a:pPr marL="0" indent="0" algn="just">
              <a:buNone/>
            </a:pPr>
            <a:r>
              <a:rPr lang="hr-HR" sz="1800" dirty="0" smtClean="0"/>
              <a:t>Ne postoje prihvatljivi argumenti koji bi išli u prilog dozvoljenosti vojne intervencije u inozemstvu od strane jedne ili više zemalja u korist grupe državljana napadnute zemlje, koncept humanitarne intervencije u stvari predstavlja pokušaj da se pozivanjem na zaštitu ljudskih prava opravda bilo kakva vojna intervencija i kršenje Povelje UN.</a:t>
            </a:r>
          </a:p>
          <a:p>
            <a:pPr marL="0" indent="0" algn="just">
              <a:buNone/>
            </a:pPr>
            <a:r>
              <a:rPr lang="hr-HR" sz="1800" dirty="0" smtClean="0"/>
              <a:t> Ovaj uvjet postao je aktualan posebno kod napada NATO snaga na  SR Jugoslaviju. </a:t>
            </a:r>
            <a:endParaRPr lang="hr-HR" sz="1800" dirty="0"/>
          </a:p>
        </p:txBody>
      </p:sp>
    </p:spTree>
    <p:extLst>
      <p:ext uri="{BB962C8B-B14F-4D97-AF65-F5344CB8AC3E}">
        <p14:creationId xmlns:p14="http://schemas.microsoft.com/office/powerpoint/2010/main" val="376293529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hr-HR"/>
          </a:p>
        </p:txBody>
      </p:sp>
      <p:sp>
        <p:nvSpPr>
          <p:cNvPr id="3" name="Content Placeholder 2"/>
          <p:cNvSpPr>
            <a:spLocks noGrp="1"/>
          </p:cNvSpPr>
          <p:nvPr>
            <p:ph idx="1"/>
          </p:nvPr>
        </p:nvSpPr>
        <p:spPr>
          <a:xfrm>
            <a:off x="827584" y="1628800"/>
            <a:ext cx="6408712" cy="4497363"/>
          </a:xfrm>
        </p:spPr>
        <p:txBody>
          <a:bodyPr>
            <a:normAutofit/>
          </a:bodyPr>
          <a:lstStyle/>
          <a:p>
            <a:pPr marL="0" indent="0" algn="just">
              <a:buNone/>
            </a:pPr>
            <a:r>
              <a:rPr lang="hr-HR" sz="1800" dirty="0" smtClean="0"/>
              <a:t>Velika većina teoretičara ne prihvaća odnosno ne nalazi opravdanje za humanitarnu intervenciju. Tako </a:t>
            </a:r>
            <a:r>
              <a:rPr lang="hr-HR" sz="1800" dirty="0" err="1" smtClean="0"/>
              <a:t>Kaseze</a:t>
            </a:r>
            <a:r>
              <a:rPr lang="hr-HR" sz="1800" dirty="0" smtClean="0"/>
              <a:t> talijanski profesor  međunarodnog krivičnog prava smatra da kada dođu u koliziju dvije vrhunske vrijednosti kao što su prava čovjeka i mir, prednost se mora dati miru. </a:t>
            </a:r>
          </a:p>
          <a:p>
            <a:pPr marL="0" indent="0" algn="just">
              <a:buNone/>
            </a:pPr>
            <a:r>
              <a:rPr lang="hr-HR" sz="1800" dirty="0" smtClean="0"/>
              <a:t>Mir se ne smije dovesti u opasnost bez obzira na važnost prava čovjeka. </a:t>
            </a:r>
          </a:p>
          <a:p>
            <a:pPr marL="0" indent="0" algn="just">
              <a:buNone/>
            </a:pPr>
            <a:r>
              <a:rPr lang="hr-HR" sz="1800" dirty="0" smtClean="0"/>
              <a:t>On smatra da upotreba vojne sile od strane NATO ostaje protupravna i  protivna Povelji UN.</a:t>
            </a:r>
          </a:p>
          <a:p>
            <a:pPr marL="0" indent="0" algn="just">
              <a:buNone/>
            </a:pPr>
            <a:r>
              <a:rPr lang="hr-HR" sz="1800" dirty="0" smtClean="0"/>
              <a:t>(predviđa se diskusija na nastavi – mišljenje studenata o ovom stavu teoretičara) </a:t>
            </a:r>
            <a:endParaRPr lang="hr-HR" sz="1800" dirty="0"/>
          </a:p>
        </p:txBody>
      </p:sp>
    </p:spTree>
    <p:extLst>
      <p:ext uri="{BB962C8B-B14F-4D97-AF65-F5344CB8AC3E}">
        <p14:creationId xmlns:p14="http://schemas.microsoft.com/office/powerpoint/2010/main" val="239423609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hr-HR"/>
          </a:p>
        </p:txBody>
      </p:sp>
      <p:sp>
        <p:nvSpPr>
          <p:cNvPr id="3" name="Content Placeholder 2"/>
          <p:cNvSpPr>
            <a:spLocks noGrp="1"/>
          </p:cNvSpPr>
          <p:nvPr>
            <p:ph idx="1"/>
          </p:nvPr>
        </p:nvSpPr>
        <p:spPr>
          <a:xfrm>
            <a:off x="899592" y="1484784"/>
            <a:ext cx="6408712" cy="4641379"/>
          </a:xfrm>
        </p:spPr>
        <p:txBody>
          <a:bodyPr>
            <a:normAutofit/>
          </a:bodyPr>
          <a:lstStyle/>
          <a:p>
            <a:endParaRPr lang="hr-HR" sz="1800" dirty="0" smtClean="0"/>
          </a:p>
          <a:p>
            <a:pPr marL="0" indent="0" algn="just">
              <a:buNone/>
            </a:pPr>
            <a:r>
              <a:rPr lang="hr-HR" sz="1800" b="1" dirty="0" smtClean="0"/>
              <a:t>Komandna odgovornost u međunarodnom krivičnom pravu</a:t>
            </a:r>
          </a:p>
          <a:p>
            <a:pPr marL="0" indent="0" algn="just">
              <a:buNone/>
            </a:pPr>
            <a:r>
              <a:rPr lang="hr-HR" sz="1800" dirty="0" smtClean="0"/>
              <a:t>Osnovno je pravilo u krivičnom pravu da svako odgovara za svoje postupke. </a:t>
            </a:r>
          </a:p>
          <a:p>
            <a:pPr marL="0" indent="0" algn="just">
              <a:buNone/>
            </a:pPr>
            <a:r>
              <a:rPr lang="hr-HR" sz="1800" dirty="0" smtClean="0"/>
              <a:t>Osnovni je princip krivičnog prava individualna subjektivna odgovornost svake osobe.</a:t>
            </a:r>
          </a:p>
          <a:p>
            <a:pPr marL="0" indent="0" algn="just">
              <a:buNone/>
            </a:pPr>
            <a:r>
              <a:rPr lang="hr-HR" sz="1800" dirty="0" smtClean="0"/>
              <a:t>Komandna odgovornost je u suprotnosti s tim načelom.</a:t>
            </a:r>
          </a:p>
          <a:p>
            <a:pPr marL="0" indent="0" algn="just">
              <a:buNone/>
            </a:pPr>
            <a:r>
              <a:rPr lang="hr-HR" sz="1800" dirty="0" smtClean="0"/>
              <a:t>Komandna odgovornost je 1977. godine unijeta u Dopunski protokol I uz Ženevske konvencije.</a:t>
            </a:r>
          </a:p>
          <a:p>
            <a:pPr marL="0" indent="0" algn="just">
              <a:buNone/>
            </a:pPr>
            <a:r>
              <a:rPr lang="hr-HR" sz="1800" dirty="0" smtClean="0"/>
              <a:t>Ova je odredba neprecizna i ostavlja mogućnosti različitog tumačenja.</a:t>
            </a:r>
          </a:p>
          <a:p>
            <a:pPr marL="0" indent="0" algn="just">
              <a:buNone/>
            </a:pPr>
            <a:endParaRPr lang="hr-HR" sz="1800" b="1" dirty="0" smtClean="0"/>
          </a:p>
          <a:p>
            <a:pPr marL="0" indent="0" algn="just">
              <a:buNone/>
            </a:pPr>
            <a:endParaRPr lang="hr-HR" sz="1800" dirty="0"/>
          </a:p>
        </p:txBody>
      </p:sp>
    </p:spTree>
    <p:extLst>
      <p:ext uri="{BB962C8B-B14F-4D97-AF65-F5344CB8AC3E}">
        <p14:creationId xmlns:p14="http://schemas.microsoft.com/office/powerpoint/2010/main" val="83228538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hr-HR"/>
          </a:p>
        </p:txBody>
      </p:sp>
      <p:sp>
        <p:nvSpPr>
          <p:cNvPr id="3" name="Content Placeholder 2"/>
          <p:cNvSpPr>
            <a:spLocks noGrp="1"/>
          </p:cNvSpPr>
          <p:nvPr>
            <p:ph idx="1"/>
          </p:nvPr>
        </p:nvSpPr>
        <p:spPr>
          <a:xfrm>
            <a:off x="457200" y="1628800"/>
            <a:ext cx="6707088" cy="4497363"/>
          </a:xfrm>
        </p:spPr>
        <p:txBody>
          <a:bodyPr>
            <a:normAutofit fontScale="92500" lnSpcReduction="10000"/>
          </a:bodyPr>
          <a:lstStyle/>
          <a:p>
            <a:pPr marL="0" indent="0" algn="just">
              <a:buNone/>
            </a:pPr>
            <a:r>
              <a:rPr lang="hr-HR" sz="1800" dirty="0"/>
              <a:t>Zastupnici komandne odgovornosti  izjednačavaju neposrednog izvršioca i naredbodavca s jedne strane i komandanta koji je znao ili je mogao znati da će njegov </a:t>
            </a:r>
            <a:r>
              <a:rPr lang="hr-HR" sz="1800" dirty="0" smtClean="0"/>
              <a:t>podčinjeni </a:t>
            </a:r>
            <a:r>
              <a:rPr lang="hr-HR" sz="1800" dirty="0"/>
              <a:t>izvršiti ratni </a:t>
            </a:r>
            <a:r>
              <a:rPr lang="hr-HR" sz="1800" dirty="0" smtClean="0"/>
              <a:t>zločin, </a:t>
            </a:r>
            <a:r>
              <a:rPr lang="hr-HR" sz="1800" dirty="0"/>
              <a:t>a nije poduzeo sve moguće mjere da suzbije takvo djelo.</a:t>
            </a:r>
          </a:p>
          <a:p>
            <a:pPr marL="0" indent="0" algn="just">
              <a:buNone/>
            </a:pPr>
            <a:endParaRPr lang="hr-HR" sz="1800" b="1" dirty="0"/>
          </a:p>
          <a:p>
            <a:pPr marL="0" indent="0" algn="just">
              <a:buNone/>
            </a:pPr>
            <a:r>
              <a:rPr lang="hr-HR" sz="1800" dirty="0" smtClean="0">
                <a:latin typeface="Times New Roman" pitchFamily="18" charset="0"/>
                <a:cs typeface="Times New Roman" pitchFamily="18" charset="0"/>
              </a:rPr>
              <a:t>Odredbom čl. 7. st. 3. Statuta tribunala za bivšu Jugoslaviju predviđa komandnu odgovornost, proširuje odgovornost i na genocid a ne samo na ratne zločine i proširuje odgovornost i na civilne pretpostavljene (političare i sl.).</a:t>
            </a:r>
          </a:p>
          <a:p>
            <a:pPr marL="0" indent="0" algn="just">
              <a:buNone/>
            </a:pPr>
            <a:endParaRPr lang="hr-HR" sz="1800" dirty="0" smtClean="0">
              <a:latin typeface="Times New Roman" pitchFamily="18" charset="0"/>
              <a:cs typeface="Times New Roman" pitchFamily="18" charset="0"/>
            </a:endParaRPr>
          </a:p>
          <a:p>
            <a:pPr marL="0" indent="0" algn="just">
              <a:buNone/>
            </a:pPr>
            <a:r>
              <a:rPr lang="hr-HR" sz="1800" dirty="0" smtClean="0">
                <a:latin typeface="Times New Roman" pitchFamily="18" charset="0"/>
                <a:cs typeface="Times New Roman" pitchFamily="18" charset="0"/>
              </a:rPr>
              <a:t>Prema tom shvaćanju pretpostavljeni odgovara za bilo koje djelo koje učini njegov podčinjeni. </a:t>
            </a:r>
          </a:p>
          <a:p>
            <a:pPr marL="0" indent="0" algn="just">
              <a:buNone/>
            </a:pPr>
            <a:endParaRPr lang="hr-HR" sz="1800" dirty="0" smtClean="0">
              <a:latin typeface="Times New Roman" pitchFamily="18" charset="0"/>
              <a:cs typeface="Times New Roman" pitchFamily="18" charset="0"/>
            </a:endParaRPr>
          </a:p>
          <a:p>
            <a:pPr marL="0" indent="0" algn="just">
              <a:buNone/>
            </a:pPr>
            <a:r>
              <a:rPr lang="hr-HR" sz="1800" dirty="0" smtClean="0">
                <a:latin typeface="Times New Roman" pitchFamily="18" charset="0"/>
                <a:cs typeface="Times New Roman" pitchFamily="18" charset="0"/>
              </a:rPr>
              <a:t>Stav je Tribunala da za jedno isto krivično djelo može odgovarati i više pretpostavljenih u tzv. lancu komandiranja.</a:t>
            </a:r>
          </a:p>
          <a:p>
            <a:pPr marL="0" indent="0" algn="just">
              <a:buNone/>
            </a:pPr>
            <a:endParaRPr lang="hr-HR" sz="1800" dirty="0" smtClean="0">
              <a:latin typeface="Times New Roman" pitchFamily="18" charset="0"/>
              <a:cs typeface="Times New Roman" pitchFamily="18" charset="0"/>
            </a:endParaRPr>
          </a:p>
          <a:p>
            <a:pPr marL="0" indent="0" algn="just">
              <a:buNone/>
            </a:pPr>
            <a:r>
              <a:rPr lang="hr-HR" sz="1800" dirty="0" smtClean="0">
                <a:latin typeface="Times New Roman" pitchFamily="18" charset="0"/>
                <a:cs typeface="Times New Roman" pitchFamily="18" charset="0"/>
              </a:rPr>
              <a:t>Europski krivični zakoni ne poznaju institut komandne odgovornosti.  </a:t>
            </a:r>
            <a:endParaRPr lang="hr-HR" sz="1800" dirty="0">
              <a:latin typeface="Times New Roman" pitchFamily="18" charset="0"/>
              <a:cs typeface="Times New Roman" pitchFamily="18" charset="0"/>
            </a:endParaRPr>
          </a:p>
        </p:txBody>
      </p:sp>
    </p:spTree>
    <p:extLst>
      <p:ext uri="{BB962C8B-B14F-4D97-AF65-F5344CB8AC3E}">
        <p14:creationId xmlns:p14="http://schemas.microsoft.com/office/powerpoint/2010/main" val="72993084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hr-HR"/>
          </a:p>
        </p:txBody>
      </p:sp>
      <p:sp>
        <p:nvSpPr>
          <p:cNvPr id="3" name="Content Placeholder 2"/>
          <p:cNvSpPr>
            <a:spLocks noGrp="1"/>
          </p:cNvSpPr>
          <p:nvPr>
            <p:ph idx="1"/>
          </p:nvPr>
        </p:nvSpPr>
        <p:spPr>
          <a:xfrm>
            <a:off x="457200" y="1628800"/>
            <a:ext cx="7283152" cy="4497363"/>
          </a:xfrm>
        </p:spPr>
        <p:txBody>
          <a:bodyPr>
            <a:normAutofit/>
          </a:bodyPr>
          <a:lstStyle/>
          <a:p>
            <a:pPr algn="just"/>
            <a:r>
              <a:rPr lang="hr-HR" sz="1800" b="1" dirty="0" smtClean="0">
                <a:latin typeface="Times New Roman" pitchFamily="18" charset="0"/>
                <a:cs typeface="Times New Roman" pitchFamily="18" charset="0"/>
              </a:rPr>
              <a:t>Pokušaj krivičnog djela i dobrovoljni </a:t>
            </a:r>
            <a:r>
              <a:rPr lang="hr-HR" sz="1800" b="1" dirty="0" err="1" smtClean="0">
                <a:latin typeface="Times New Roman" pitchFamily="18" charset="0"/>
                <a:cs typeface="Times New Roman" pitchFamily="18" charset="0"/>
              </a:rPr>
              <a:t>odustanak</a:t>
            </a:r>
            <a:endParaRPr lang="hr-HR" sz="1800" b="1" dirty="0" smtClean="0">
              <a:latin typeface="Times New Roman" pitchFamily="18" charset="0"/>
              <a:cs typeface="Times New Roman" pitchFamily="18" charset="0"/>
            </a:endParaRPr>
          </a:p>
          <a:p>
            <a:pPr algn="just"/>
            <a:r>
              <a:rPr lang="hr-HR" sz="1800" dirty="0" smtClean="0">
                <a:latin typeface="Times New Roman" pitchFamily="18" charset="0"/>
                <a:cs typeface="Times New Roman" pitchFamily="18" charset="0"/>
              </a:rPr>
              <a:t>Kako u međunarodna krivična djela spadaju teška krivična djela to je opravdano kažnjavanje i kad ostanu u pokušaju. </a:t>
            </a:r>
            <a:endParaRPr lang="hr-HR" sz="1800" dirty="0">
              <a:latin typeface="Times New Roman" pitchFamily="18" charset="0"/>
              <a:cs typeface="Times New Roman" pitchFamily="18" charset="0"/>
            </a:endParaRPr>
          </a:p>
          <a:p>
            <a:pPr algn="just"/>
            <a:r>
              <a:rPr lang="hr-HR" sz="1800" dirty="0" smtClean="0">
                <a:latin typeface="Times New Roman" pitchFamily="18" charset="0"/>
                <a:cs typeface="Times New Roman" pitchFamily="18" charset="0"/>
              </a:rPr>
              <a:t>Konvencijom o sprječavanju i kažnjavanju genocida iz 1948. godine izričito je predviđeno i kažnjavanje pokušaja genocida.</a:t>
            </a:r>
          </a:p>
          <a:p>
            <a:pPr algn="just"/>
            <a:r>
              <a:rPr lang="hr-HR" sz="1800" dirty="0" smtClean="0">
                <a:latin typeface="Times New Roman" pitchFamily="18" charset="0"/>
                <a:cs typeface="Times New Roman" pitchFamily="18" charset="0"/>
              </a:rPr>
              <a:t>Statut međunarodnog krivičnog suda odredbom čl. 25. st. 3. točka f. propisuje kažnjavanje za pokušaj međunarodnog krivičnog djela. </a:t>
            </a:r>
          </a:p>
          <a:p>
            <a:pPr algn="just"/>
            <a:r>
              <a:rPr lang="hr-HR" sz="1800" dirty="0" smtClean="0">
                <a:latin typeface="Times New Roman" pitchFamily="18" charset="0"/>
                <a:cs typeface="Times New Roman" pitchFamily="18" charset="0"/>
              </a:rPr>
              <a:t>Pojam pokušaja ne podrazumijeva pripremne radnje.</a:t>
            </a:r>
          </a:p>
          <a:p>
            <a:pPr algn="just"/>
            <a:r>
              <a:rPr lang="hr-HR" sz="1800" dirty="0" smtClean="0">
                <a:latin typeface="Times New Roman" pitchFamily="18" charset="0"/>
                <a:cs typeface="Times New Roman" pitchFamily="18" charset="0"/>
              </a:rPr>
              <a:t>Pokušaj podrazumijeva postojanje umišljaja kod počinitelja.</a:t>
            </a:r>
          </a:p>
          <a:p>
            <a:pPr algn="just"/>
            <a:r>
              <a:rPr lang="hr-HR" sz="1800" dirty="0" smtClean="0">
                <a:latin typeface="Times New Roman" pitchFamily="18" charset="0"/>
                <a:cs typeface="Times New Roman" pitchFamily="18" charset="0"/>
              </a:rPr>
              <a:t>U slučaju da odustane ili spriječi počinjenje krivičnog djela neće biti odgovoran za pokušaj pod uvjetom da je odustao dobrovoljno i u potpunosti.</a:t>
            </a:r>
          </a:p>
          <a:p>
            <a:pPr algn="just"/>
            <a:r>
              <a:rPr lang="hr-HR" sz="1800" dirty="0" smtClean="0">
                <a:latin typeface="Times New Roman" pitchFamily="18" charset="0"/>
                <a:cs typeface="Times New Roman" pitchFamily="18" charset="0"/>
              </a:rPr>
              <a:t>  </a:t>
            </a:r>
            <a:endParaRPr lang="hr-HR" sz="1800" dirty="0">
              <a:latin typeface="Times New Roman" pitchFamily="18" charset="0"/>
              <a:cs typeface="Times New Roman" pitchFamily="18" charset="0"/>
            </a:endParaRPr>
          </a:p>
        </p:txBody>
      </p:sp>
    </p:spTree>
    <p:extLst>
      <p:ext uri="{BB962C8B-B14F-4D97-AF65-F5344CB8AC3E}">
        <p14:creationId xmlns:p14="http://schemas.microsoft.com/office/powerpoint/2010/main" val="340904821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hr-HR"/>
          </a:p>
        </p:txBody>
      </p:sp>
      <p:sp>
        <p:nvSpPr>
          <p:cNvPr id="3" name="Content Placeholder 2"/>
          <p:cNvSpPr>
            <a:spLocks noGrp="1"/>
          </p:cNvSpPr>
          <p:nvPr>
            <p:ph idx="1"/>
          </p:nvPr>
        </p:nvSpPr>
        <p:spPr>
          <a:xfrm>
            <a:off x="457200" y="1556792"/>
            <a:ext cx="6923112" cy="4569371"/>
          </a:xfrm>
        </p:spPr>
        <p:txBody>
          <a:bodyPr>
            <a:normAutofit/>
          </a:bodyPr>
          <a:lstStyle/>
          <a:p>
            <a:pPr marL="0" indent="0" algn="just">
              <a:buNone/>
            </a:pPr>
            <a:r>
              <a:rPr lang="hr-HR" sz="1800" b="1" dirty="0" smtClean="0">
                <a:latin typeface="Times New Roman" pitchFamily="18" charset="0"/>
                <a:cs typeface="Times New Roman" pitchFamily="18" charset="0"/>
              </a:rPr>
              <a:t>Suučesništvo</a:t>
            </a:r>
          </a:p>
          <a:p>
            <a:pPr marL="0" indent="0" algn="just">
              <a:buNone/>
            </a:pPr>
            <a:r>
              <a:rPr lang="hr-HR" sz="1800" dirty="0" smtClean="0">
                <a:latin typeface="Times New Roman" pitchFamily="18" charset="0"/>
                <a:cs typeface="Times New Roman" pitchFamily="18" charset="0"/>
              </a:rPr>
              <a:t>Međunarodne krivična djela, po svojoj prirodi, obično čine dvije ili više osoba.</a:t>
            </a:r>
          </a:p>
          <a:p>
            <a:pPr marL="0" indent="0" algn="just">
              <a:buNone/>
            </a:pPr>
            <a:r>
              <a:rPr lang="hr-HR" sz="1800" dirty="0" smtClean="0">
                <a:latin typeface="Times New Roman" pitchFamily="18" charset="0"/>
                <a:cs typeface="Times New Roman" pitchFamily="18" charset="0"/>
              </a:rPr>
              <a:t> Tu su često korištene cijele organizacije pa i dijelovi državne strukture, što čini materiju </a:t>
            </a:r>
            <a:r>
              <a:rPr lang="hr-HR" sz="1800" dirty="0" err="1" smtClean="0">
                <a:latin typeface="Times New Roman" pitchFamily="18" charset="0"/>
                <a:cs typeface="Times New Roman" pitchFamily="18" charset="0"/>
              </a:rPr>
              <a:t>saučesništva</a:t>
            </a:r>
            <a:r>
              <a:rPr lang="hr-HR" sz="1800" dirty="0" smtClean="0">
                <a:latin typeface="Times New Roman" pitchFamily="18" charset="0"/>
                <a:cs typeface="Times New Roman" pitchFamily="18" charset="0"/>
              </a:rPr>
              <a:t> u međunarodnom krivičnom pravu posebno značajnom.</a:t>
            </a:r>
          </a:p>
          <a:p>
            <a:pPr marL="0" indent="0" algn="just">
              <a:buNone/>
            </a:pPr>
            <a:r>
              <a:rPr lang="hr-HR" sz="1800" dirty="0" err="1" smtClean="0">
                <a:latin typeface="Times New Roman" pitchFamily="18" charset="0"/>
                <a:cs typeface="Times New Roman" pitchFamily="18" charset="0"/>
              </a:rPr>
              <a:t>Saučesništvo</a:t>
            </a:r>
            <a:r>
              <a:rPr lang="hr-HR" sz="1800" dirty="0" smtClean="0">
                <a:latin typeface="Times New Roman" pitchFamily="18" charset="0"/>
                <a:cs typeface="Times New Roman" pitchFamily="18" charset="0"/>
              </a:rPr>
              <a:t> je u teoriji nedovoljno obrađeno i nije mu dato u međunarodnim aktima značajnije mjesto.</a:t>
            </a:r>
          </a:p>
          <a:p>
            <a:pPr marL="0" indent="0" algn="just">
              <a:buNone/>
            </a:pPr>
            <a:r>
              <a:rPr lang="hr-HR" sz="1800" dirty="0" smtClean="0">
                <a:latin typeface="Times New Roman" pitchFamily="18" charset="0"/>
                <a:cs typeface="Times New Roman" pitchFamily="18" charset="0"/>
              </a:rPr>
              <a:t>Ipak u posljednje vrijeme usvajanjem Rimskog statuta u ovoj je oblasti učinjen značajniji napredak. </a:t>
            </a:r>
          </a:p>
          <a:p>
            <a:pPr marL="0" indent="0" algn="just">
              <a:buNone/>
            </a:pPr>
            <a:r>
              <a:rPr lang="hr-HR" sz="1800" dirty="0" smtClean="0">
                <a:latin typeface="Times New Roman" pitchFamily="18" charset="0"/>
                <a:cs typeface="Times New Roman" pitchFamily="18" charset="0"/>
              </a:rPr>
              <a:t>Materija </a:t>
            </a:r>
            <a:r>
              <a:rPr lang="hr-HR" sz="1800" dirty="0" err="1" smtClean="0">
                <a:latin typeface="Times New Roman" pitchFamily="18" charset="0"/>
                <a:cs typeface="Times New Roman" pitchFamily="18" charset="0"/>
              </a:rPr>
              <a:t>saučesništva</a:t>
            </a:r>
            <a:r>
              <a:rPr lang="hr-HR" sz="1800" dirty="0" smtClean="0">
                <a:latin typeface="Times New Roman" pitchFamily="18" charset="0"/>
                <a:cs typeface="Times New Roman" pitchFamily="18" charset="0"/>
              </a:rPr>
              <a:t> regulirana je odredbom čl. 25. st. 3. Rimskog statuta.</a:t>
            </a:r>
          </a:p>
        </p:txBody>
      </p:sp>
    </p:spTree>
    <p:extLst>
      <p:ext uri="{BB962C8B-B14F-4D97-AF65-F5344CB8AC3E}">
        <p14:creationId xmlns:p14="http://schemas.microsoft.com/office/powerpoint/2010/main" val="365425617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hr-HR"/>
          </a:p>
        </p:txBody>
      </p:sp>
      <p:sp>
        <p:nvSpPr>
          <p:cNvPr id="3" name="Content Placeholder 2"/>
          <p:cNvSpPr>
            <a:spLocks noGrp="1"/>
          </p:cNvSpPr>
          <p:nvPr>
            <p:ph idx="1"/>
          </p:nvPr>
        </p:nvSpPr>
        <p:spPr>
          <a:xfrm>
            <a:off x="457200" y="1628800"/>
            <a:ext cx="6779096" cy="4497363"/>
          </a:xfrm>
        </p:spPr>
        <p:txBody>
          <a:bodyPr>
            <a:normAutofit/>
          </a:bodyPr>
          <a:lstStyle/>
          <a:p>
            <a:pPr marL="0" indent="0" algn="just">
              <a:buNone/>
            </a:pPr>
            <a:r>
              <a:rPr lang="hr-HR" sz="1600" dirty="0">
                <a:latin typeface="Times New Roman" pitchFamily="18" charset="0"/>
                <a:cs typeface="Times New Roman" pitchFamily="18" charset="0"/>
              </a:rPr>
              <a:t>Statut pravi razliku između </a:t>
            </a:r>
            <a:r>
              <a:rPr lang="hr-HR" sz="1600" dirty="0" err="1">
                <a:latin typeface="Times New Roman" pitchFamily="18" charset="0"/>
                <a:cs typeface="Times New Roman" pitchFamily="18" charset="0"/>
              </a:rPr>
              <a:t>izvršilaštva</a:t>
            </a:r>
            <a:r>
              <a:rPr lang="hr-HR" sz="1600" dirty="0">
                <a:latin typeface="Times New Roman" pitchFamily="18" charset="0"/>
                <a:cs typeface="Times New Roman" pitchFamily="18" charset="0"/>
              </a:rPr>
              <a:t> i </a:t>
            </a:r>
            <a:r>
              <a:rPr lang="hr-HR" sz="1600" dirty="0" err="1">
                <a:latin typeface="Times New Roman" pitchFamily="18" charset="0"/>
                <a:cs typeface="Times New Roman" pitchFamily="18" charset="0"/>
              </a:rPr>
              <a:t>saučesništva</a:t>
            </a:r>
            <a:r>
              <a:rPr lang="hr-HR" sz="1600" dirty="0">
                <a:latin typeface="Times New Roman" pitchFamily="18" charset="0"/>
                <a:cs typeface="Times New Roman" pitchFamily="18" charset="0"/>
              </a:rPr>
              <a:t>. </a:t>
            </a:r>
          </a:p>
          <a:p>
            <a:pPr marL="0" indent="0" algn="just">
              <a:buNone/>
            </a:pPr>
            <a:r>
              <a:rPr lang="hr-HR" sz="1600" dirty="0" smtClean="0">
                <a:latin typeface="Times New Roman" pitchFamily="18" charset="0"/>
                <a:cs typeface="Times New Roman" pitchFamily="18" charset="0"/>
              </a:rPr>
              <a:t>Razlikuju se tri oblika </a:t>
            </a:r>
            <a:r>
              <a:rPr lang="hr-HR" sz="1600" dirty="0" err="1" smtClean="0">
                <a:latin typeface="Times New Roman" pitchFamily="18" charset="0"/>
                <a:cs typeface="Times New Roman" pitchFamily="18" charset="0"/>
              </a:rPr>
              <a:t>izvršilaštva</a:t>
            </a:r>
            <a:r>
              <a:rPr lang="hr-HR" sz="1600" dirty="0" smtClean="0">
                <a:latin typeface="Times New Roman" pitchFamily="18" charset="0"/>
                <a:cs typeface="Times New Roman" pitchFamily="18" charset="0"/>
              </a:rPr>
              <a:t>: direktno-neposredno </a:t>
            </a:r>
            <a:r>
              <a:rPr lang="hr-HR" sz="1600" dirty="0" err="1" smtClean="0">
                <a:latin typeface="Times New Roman" pitchFamily="18" charset="0"/>
                <a:cs typeface="Times New Roman" pitchFamily="18" charset="0"/>
              </a:rPr>
              <a:t>izvršilaštvo</a:t>
            </a:r>
            <a:r>
              <a:rPr lang="hr-HR" sz="1600" dirty="0" smtClean="0">
                <a:latin typeface="Times New Roman" pitchFamily="18" charset="0"/>
                <a:cs typeface="Times New Roman" pitchFamily="18" charset="0"/>
              </a:rPr>
              <a:t>, </a:t>
            </a:r>
            <a:r>
              <a:rPr lang="hr-HR" sz="1600" dirty="0" err="1" smtClean="0">
                <a:latin typeface="Times New Roman" pitchFamily="18" charset="0"/>
                <a:cs typeface="Times New Roman" pitchFamily="18" charset="0"/>
              </a:rPr>
              <a:t>saizvršilaštvo</a:t>
            </a:r>
            <a:r>
              <a:rPr lang="hr-HR" sz="1600" dirty="0" smtClean="0">
                <a:latin typeface="Times New Roman" pitchFamily="18" charset="0"/>
                <a:cs typeface="Times New Roman" pitchFamily="18" charset="0"/>
              </a:rPr>
              <a:t> i posredno </a:t>
            </a:r>
            <a:r>
              <a:rPr lang="hr-HR" sz="1600" dirty="0" err="1" smtClean="0">
                <a:latin typeface="Times New Roman" pitchFamily="18" charset="0"/>
                <a:cs typeface="Times New Roman" pitchFamily="18" charset="0"/>
              </a:rPr>
              <a:t>izvršilaštvo</a:t>
            </a:r>
            <a:r>
              <a:rPr lang="hr-HR" sz="1600" dirty="0" smtClean="0">
                <a:latin typeface="Times New Roman" pitchFamily="18" charset="0"/>
                <a:cs typeface="Times New Roman" pitchFamily="18" charset="0"/>
              </a:rPr>
              <a:t>.  </a:t>
            </a:r>
          </a:p>
          <a:p>
            <a:pPr marL="0" indent="0" algn="just">
              <a:buNone/>
            </a:pPr>
            <a:r>
              <a:rPr lang="hr-HR" sz="1600" dirty="0" smtClean="0">
                <a:latin typeface="Times New Roman" pitchFamily="18" charset="0"/>
                <a:cs typeface="Times New Roman" pitchFamily="18" charset="0"/>
              </a:rPr>
              <a:t>Naređivanje se smatra radnjom </a:t>
            </a:r>
            <a:r>
              <a:rPr lang="hr-HR" sz="1600" dirty="0" err="1" smtClean="0">
                <a:latin typeface="Times New Roman" pitchFamily="18" charset="0"/>
                <a:cs typeface="Times New Roman" pitchFamily="18" charset="0"/>
              </a:rPr>
              <a:t>saučesništva</a:t>
            </a:r>
            <a:r>
              <a:rPr lang="hr-HR" sz="1600" dirty="0" smtClean="0">
                <a:latin typeface="Times New Roman" pitchFamily="18" charset="0"/>
                <a:cs typeface="Times New Roman" pitchFamily="18" charset="0"/>
              </a:rPr>
              <a:t>. </a:t>
            </a:r>
          </a:p>
          <a:p>
            <a:pPr marL="0" indent="0" algn="just">
              <a:buNone/>
            </a:pPr>
            <a:r>
              <a:rPr lang="hr-HR" sz="1600" dirty="0" smtClean="0">
                <a:latin typeface="Times New Roman" pitchFamily="18" charset="0"/>
                <a:cs typeface="Times New Roman" pitchFamily="18" charset="0"/>
              </a:rPr>
              <a:t>Lakši oblik </a:t>
            </a:r>
            <a:r>
              <a:rPr lang="hr-HR" sz="1600" dirty="0" err="1" smtClean="0">
                <a:latin typeface="Times New Roman" pitchFamily="18" charset="0"/>
                <a:cs typeface="Times New Roman" pitchFamily="18" charset="0"/>
              </a:rPr>
              <a:t>saučesništva</a:t>
            </a:r>
            <a:r>
              <a:rPr lang="hr-HR" sz="1600" dirty="0" smtClean="0">
                <a:latin typeface="Times New Roman" pitchFamily="18" charset="0"/>
                <a:cs typeface="Times New Roman" pitchFamily="18" charset="0"/>
              </a:rPr>
              <a:t> je pomaganje koje se može pojaviti na bilo koji način.</a:t>
            </a:r>
          </a:p>
          <a:p>
            <a:pPr marL="0" indent="0" algn="just">
              <a:buNone/>
            </a:pPr>
            <a:r>
              <a:rPr lang="hr-HR" sz="1600" dirty="0" smtClean="0">
                <a:latin typeface="Times New Roman" pitchFamily="18" charset="0"/>
                <a:cs typeface="Times New Roman" pitchFamily="18" charset="0"/>
              </a:rPr>
              <a:t>Subjektivni uvjet za pomaganje postavlja se radnja pomaganja koja se poduzima u cilju olakšanja počinjenja krivičnog djela.</a:t>
            </a:r>
          </a:p>
          <a:p>
            <a:pPr marL="0" indent="0" algn="just">
              <a:buNone/>
            </a:pPr>
            <a:r>
              <a:rPr lang="hr-HR" sz="1600" dirty="0" err="1" smtClean="0">
                <a:latin typeface="Times New Roman" pitchFamily="18" charset="0"/>
                <a:cs typeface="Times New Roman" pitchFamily="18" charset="0"/>
              </a:rPr>
              <a:t>Saučesništvo</a:t>
            </a:r>
            <a:r>
              <a:rPr lang="hr-HR" sz="1600" dirty="0" smtClean="0">
                <a:latin typeface="Times New Roman" pitchFamily="18" charset="0"/>
                <a:cs typeface="Times New Roman" pitchFamily="18" charset="0"/>
              </a:rPr>
              <a:t> u vidu pomaganja u bilo kojem obliku znači doprinos grupe koja djeluje u zajedničkom cilju. Doprinos mora biti umišljajan koji se čini u cilju ostvarenja kriminalne djelatnosti.</a:t>
            </a:r>
          </a:p>
          <a:p>
            <a:pPr marL="0" indent="0" algn="just">
              <a:buNone/>
            </a:pPr>
            <a:r>
              <a:rPr lang="hr-HR" sz="1600" dirty="0" smtClean="0">
                <a:latin typeface="Times New Roman" pitchFamily="18" charset="0"/>
                <a:cs typeface="Times New Roman" pitchFamily="18" charset="0"/>
              </a:rPr>
              <a:t>Pored tog uvjeta učesnik mora znati za namjeru grupe tj. mora znati da grupa želi izvršiti krivično djelo.</a:t>
            </a:r>
          </a:p>
          <a:p>
            <a:pPr marL="0" indent="0" algn="just">
              <a:buNone/>
            </a:pPr>
            <a:r>
              <a:rPr lang="hr-HR" sz="1600" dirty="0" err="1" smtClean="0">
                <a:latin typeface="Times New Roman" pitchFamily="18" charset="0"/>
                <a:cs typeface="Times New Roman" pitchFamily="18" charset="0"/>
              </a:rPr>
              <a:t>Saučesništvo</a:t>
            </a:r>
            <a:r>
              <a:rPr lang="hr-HR" sz="1600" dirty="0" smtClean="0">
                <a:latin typeface="Times New Roman" pitchFamily="18" charset="0"/>
                <a:cs typeface="Times New Roman" pitchFamily="18" charset="0"/>
              </a:rPr>
              <a:t> je kažnjivo i u </a:t>
            </a:r>
            <a:r>
              <a:rPr lang="hr-HR" sz="1600" dirty="0" err="1" smtClean="0">
                <a:latin typeface="Times New Roman" pitchFamily="18" charset="0"/>
                <a:cs typeface="Times New Roman" pitchFamily="18" charset="0"/>
              </a:rPr>
              <a:t>pokušanom</a:t>
            </a:r>
            <a:r>
              <a:rPr lang="hr-HR" sz="1600" dirty="0" smtClean="0">
                <a:latin typeface="Times New Roman" pitchFamily="18" charset="0"/>
                <a:cs typeface="Times New Roman" pitchFamily="18" charset="0"/>
              </a:rPr>
              <a:t> krivičnom djelu.</a:t>
            </a:r>
          </a:p>
        </p:txBody>
      </p:sp>
    </p:spTree>
    <p:extLst>
      <p:ext uri="{BB962C8B-B14F-4D97-AF65-F5344CB8AC3E}">
        <p14:creationId xmlns:p14="http://schemas.microsoft.com/office/powerpoint/2010/main" val="24008740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hr-HR"/>
          </a:p>
        </p:txBody>
      </p:sp>
      <p:sp>
        <p:nvSpPr>
          <p:cNvPr id="3" name="Content Placeholder 2"/>
          <p:cNvSpPr>
            <a:spLocks noGrp="1"/>
          </p:cNvSpPr>
          <p:nvPr>
            <p:ph idx="1"/>
          </p:nvPr>
        </p:nvSpPr>
        <p:spPr>
          <a:xfrm>
            <a:off x="457200" y="1484784"/>
            <a:ext cx="6707088" cy="4641379"/>
          </a:xfrm>
        </p:spPr>
        <p:txBody>
          <a:bodyPr>
            <a:normAutofit/>
          </a:bodyPr>
          <a:lstStyle/>
          <a:p>
            <a:pPr marL="0" indent="0">
              <a:buNone/>
            </a:pPr>
            <a:r>
              <a:rPr lang="hr-HR" sz="1800" b="1" dirty="0" smtClean="0"/>
              <a:t>Nezastarivost međunarodnih krivičnih djela</a:t>
            </a:r>
          </a:p>
          <a:p>
            <a:pPr marL="0" indent="0">
              <a:buNone/>
            </a:pPr>
            <a:endParaRPr lang="hr-HR" sz="1800" b="1" dirty="0"/>
          </a:p>
          <a:p>
            <a:pPr marL="0" indent="0">
              <a:buNone/>
            </a:pPr>
            <a:r>
              <a:rPr lang="hr-HR" sz="1600" dirty="0" smtClean="0">
                <a:latin typeface="Arial" panose="020B0604020202020204" pitchFamily="34" charset="0"/>
                <a:cs typeface="Arial" panose="020B0604020202020204" pitchFamily="34" charset="0"/>
              </a:rPr>
              <a:t>Gonjenje za krivična djela iz nadležnosti Međunarodnog krivičnog suda, kao i za izvršenje izrečene kazne za njih, ne zastarijeva.</a:t>
            </a:r>
          </a:p>
          <a:p>
            <a:pPr marL="0" indent="0">
              <a:buNone/>
            </a:pPr>
            <a:endParaRPr lang="hr-HR" sz="1600" dirty="0" smtClean="0">
              <a:latin typeface="Arial" panose="020B0604020202020204" pitchFamily="34" charset="0"/>
              <a:cs typeface="Arial" panose="020B0604020202020204" pitchFamily="34" charset="0"/>
            </a:endParaRPr>
          </a:p>
          <a:p>
            <a:pPr marL="0" indent="0">
              <a:buNone/>
            </a:pPr>
            <a:r>
              <a:rPr lang="hr-HR" sz="1600" dirty="0" smtClean="0">
                <a:latin typeface="Arial" panose="020B0604020202020204" pitchFamily="34" charset="0"/>
                <a:cs typeface="Arial" panose="020B0604020202020204" pitchFamily="34" charset="0"/>
              </a:rPr>
              <a:t>Član 29. Rimskog statuta utvrđuje odredbu koja isključuje zastarjelost krivičnih djela iz nadležnosti Suda.</a:t>
            </a:r>
          </a:p>
          <a:p>
            <a:pPr marL="0" indent="0">
              <a:buNone/>
            </a:pPr>
            <a:endParaRPr lang="hr-HR" sz="1600" dirty="0" smtClean="0">
              <a:latin typeface="Arial" panose="020B0604020202020204" pitchFamily="34" charset="0"/>
              <a:cs typeface="Arial" panose="020B0604020202020204" pitchFamily="34" charset="0"/>
            </a:endParaRPr>
          </a:p>
          <a:p>
            <a:pPr marL="0" indent="0" algn="just">
              <a:buNone/>
            </a:pPr>
            <a:r>
              <a:rPr lang="hr-HR" sz="1600" dirty="0" smtClean="0">
                <a:latin typeface="Arial" panose="020B0604020202020204" pitchFamily="34" charset="0"/>
                <a:cs typeface="Arial" panose="020B0604020202020204" pitchFamily="34" charset="0"/>
              </a:rPr>
              <a:t>Konvenciju o nezastarjelosti ratnih zločina i zločina protiv čovječnosti nisu ratificirale sve zemlje zbog čega se u nekim aktima međunarodnog krivičnog prava predviđa zabrana zastarjelosti ovih krivičnih djela.</a:t>
            </a:r>
          </a:p>
          <a:p>
            <a:pPr marL="0" indent="0" algn="just">
              <a:buNone/>
            </a:pPr>
            <a:endParaRPr lang="hr-HR" sz="1600" dirty="0" smtClean="0">
              <a:latin typeface="Arial" panose="020B0604020202020204" pitchFamily="34" charset="0"/>
              <a:cs typeface="Arial" panose="020B0604020202020204" pitchFamily="34" charset="0"/>
            </a:endParaRPr>
          </a:p>
          <a:p>
            <a:pPr marL="0" indent="0" algn="just">
              <a:buNone/>
            </a:pPr>
            <a:r>
              <a:rPr lang="hr-HR" sz="1600" dirty="0" smtClean="0">
                <a:latin typeface="Arial" panose="020B0604020202020204" pitchFamily="34" charset="0"/>
                <a:cs typeface="Arial" panose="020B0604020202020204" pitchFamily="34" charset="0"/>
              </a:rPr>
              <a:t>Opći je zaključak da krivična djela iz nadležnosti Suda ne zastarijevaju.</a:t>
            </a:r>
          </a:p>
          <a:p>
            <a:pPr marL="0" indent="0">
              <a:buNone/>
            </a:pPr>
            <a:endParaRPr lang="hr-HR" sz="1600" dirty="0" smtClean="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95907147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hr-HR"/>
          </a:p>
        </p:txBody>
      </p:sp>
      <p:sp>
        <p:nvSpPr>
          <p:cNvPr id="3" name="Content Placeholder 2"/>
          <p:cNvSpPr>
            <a:spLocks noGrp="1"/>
          </p:cNvSpPr>
          <p:nvPr>
            <p:ph idx="1"/>
          </p:nvPr>
        </p:nvSpPr>
        <p:spPr>
          <a:xfrm>
            <a:off x="1403648" y="1628800"/>
            <a:ext cx="6624736" cy="4497363"/>
          </a:xfrm>
        </p:spPr>
        <p:txBody>
          <a:bodyPr>
            <a:normAutofit/>
          </a:bodyPr>
          <a:lstStyle/>
          <a:p>
            <a:pPr marL="0" indent="0" algn="just">
              <a:buNone/>
            </a:pPr>
            <a:r>
              <a:rPr lang="es-ES" sz="1800" b="1" dirty="0">
                <a:latin typeface="Times New Roman" pitchFamily="18" charset="0"/>
                <a:cs typeface="Times New Roman" pitchFamily="18" charset="0"/>
              </a:rPr>
              <a:t>OPĆA NAČELA</a:t>
            </a:r>
            <a:endParaRPr lang="hr-HR" sz="1800" dirty="0">
              <a:latin typeface="Times New Roman" pitchFamily="18" charset="0"/>
              <a:cs typeface="Times New Roman" pitchFamily="18" charset="0"/>
            </a:endParaRPr>
          </a:p>
          <a:p>
            <a:pPr marL="0" indent="0" algn="just">
              <a:buNone/>
            </a:pPr>
            <a:r>
              <a:rPr lang="es-ES" sz="1800" b="1" dirty="0" err="1">
                <a:latin typeface="Times New Roman" pitchFamily="18" charset="0"/>
                <a:cs typeface="Times New Roman" pitchFamily="18" charset="0"/>
              </a:rPr>
              <a:t>Uvodne</a:t>
            </a:r>
            <a:r>
              <a:rPr lang="es-ES" sz="1800" b="1" dirty="0">
                <a:latin typeface="Times New Roman" pitchFamily="18" charset="0"/>
                <a:cs typeface="Times New Roman" pitchFamily="18" charset="0"/>
              </a:rPr>
              <a:t> </a:t>
            </a:r>
            <a:r>
              <a:rPr lang="es-ES" sz="1800" b="1" dirty="0" err="1">
                <a:latin typeface="Times New Roman" pitchFamily="18" charset="0"/>
                <a:cs typeface="Times New Roman" pitchFamily="18" charset="0"/>
              </a:rPr>
              <a:t>napomene</a:t>
            </a:r>
            <a:endParaRPr lang="hr-HR" sz="1800" dirty="0">
              <a:latin typeface="Times New Roman" pitchFamily="18" charset="0"/>
              <a:cs typeface="Times New Roman" pitchFamily="18" charset="0"/>
            </a:endParaRPr>
          </a:p>
          <a:p>
            <a:pPr marL="0" indent="0" algn="just">
              <a:buNone/>
            </a:pPr>
            <a:r>
              <a:rPr lang="es-ES" sz="1800" dirty="0" err="1">
                <a:latin typeface="Times New Roman" pitchFamily="18" charset="0"/>
                <a:cs typeface="Times New Roman" pitchFamily="18" charset="0"/>
              </a:rPr>
              <a:t>Svaki</a:t>
            </a:r>
            <a:r>
              <a:rPr lang="es-ES" sz="1800" dirty="0">
                <a:latin typeface="Times New Roman" pitchFamily="18" charset="0"/>
                <a:cs typeface="Times New Roman" pitchFamily="18" charset="0"/>
              </a:rPr>
              <a:t> </a:t>
            </a:r>
            <a:r>
              <a:rPr lang="es-ES" sz="1800" dirty="0" err="1">
                <a:latin typeface="Times New Roman" pitchFamily="18" charset="0"/>
                <a:cs typeface="Times New Roman" pitchFamily="18" charset="0"/>
              </a:rPr>
              <a:t>pravni</a:t>
            </a:r>
            <a:r>
              <a:rPr lang="es-ES" sz="1800" dirty="0">
                <a:latin typeface="Times New Roman" pitchFamily="18" charset="0"/>
                <a:cs typeface="Times New Roman" pitchFamily="18" charset="0"/>
              </a:rPr>
              <a:t> </a:t>
            </a:r>
            <a:r>
              <a:rPr lang="es-ES" sz="1800" dirty="0" err="1">
                <a:latin typeface="Times New Roman" pitchFamily="18" charset="0"/>
                <a:cs typeface="Times New Roman" pitchFamily="18" charset="0"/>
              </a:rPr>
              <a:t>poredak</a:t>
            </a:r>
            <a:r>
              <a:rPr lang="es-ES" sz="1800" dirty="0">
                <a:latin typeface="Times New Roman" pitchFamily="18" charset="0"/>
                <a:cs typeface="Times New Roman" pitchFamily="18" charset="0"/>
              </a:rPr>
              <a:t> </a:t>
            </a:r>
            <a:r>
              <a:rPr lang="es-ES" sz="1800" dirty="0" err="1">
                <a:latin typeface="Times New Roman" pitchFamily="18" charset="0"/>
                <a:cs typeface="Times New Roman" pitchFamily="18" charset="0"/>
              </a:rPr>
              <a:t>temelji</a:t>
            </a:r>
            <a:r>
              <a:rPr lang="es-ES" sz="1800" dirty="0">
                <a:latin typeface="Times New Roman" pitchFamily="18" charset="0"/>
                <a:cs typeface="Times New Roman" pitchFamily="18" charset="0"/>
              </a:rPr>
              <a:t> se </a:t>
            </a:r>
            <a:r>
              <a:rPr lang="es-ES" sz="1800" dirty="0" err="1">
                <a:latin typeface="Times New Roman" pitchFamily="18" charset="0"/>
                <a:cs typeface="Times New Roman" pitchFamily="18" charset="0"/>
              </a:rPr>
              <a:t>na</a:t>
            </a:r>
            <a:r>
              <a:rPr lang="es-ES" sz="1800" dirty="0">
                <a:latin typeface="Times New Roman" pitchFamily="18" charset="0"/>
                <a:cs typeface="Times New Roman" pitchFamily="18" charset="0"/>
              </a:rPr>
              <a:t> </a:t>
            </a:r>
            <a:r>
              <a:rPr lang="es-ES" sz="1800" dirty="0" err="1">
                <a:latin typeface="Times New Roman" pitchFamily="18" charset="0"/>
                <a:cs typeface="Times New Roman" pitchFamily="18" charset="0"/>
              </a:rPr>
              <a:t>općim</a:t>
            </a:r>
            <a:r>
              <a:rPr lang="es-ES" sz="1800" dirty="0">
                <a:latin typeface="Times New Roman" pitchFamily="18" charset="0"/>
                <a:cs typeface="Times New Roman" pitchFamily="18" charset="0"/>
              </a:rPr>
              <a:t> </a:t>
            </a:r>
            <a:r>
              <a:rPr lang="es-ES" sz="1800" dirty="0" err="1">
                <a:latin typeface="Times New Roman" pitchFamily="18" charset="0"/>
                <a:cs typeface="Times New Roman" pitchFamily="18" charset="0"/>
              </a:rPr>
              <a:t>načelima</a:t>
            </a:r>
            <a:r>
              <a:rPr lang="es-ES" sz="1800" dirty="0">
                <a:latin typeface="Times New Roman" pitchFamily="18" charset="0"/>
                <a:cs typeface="Times New Roman" pitchFamily="18" charset="0"/>
              </a:rPr>
              <a:t> </a:t>
            </a:r>
            <a:r>
              <a:rPr lang="es-ES" sz="1800" dirty="0" err="1">
                <a:latin typeface="Times New Roman" pitchFamily="18" charset="0"/>
                <a:cs typeface="Times New Roman" pitchFamily="18" charset="0"/>
              </a:rPr>
              <a:t>koja</a:t>
            </a:r>
            <a:r>
              <a:rPr lang="es-ES" sz="1800" dirty="0">
                <a:latin typeface="Times New Roman" pitchFamily="18" charset="0"/>
                <a:cs typeface="Times New Roman" pitchFamily="18" charset="0"/>
              </a:rPr>
              <a:t> </a:t>
            </a:r>
            <a:r>
              <a:rPr lang="es-ES" sz="1800" dirty="0" err="1">
                <a:latin typeface="Times New Roman" pitchFamily="18" charset="0"/>
                <a:cs typeface="Times New Roman" pitchFamily="18" charset="0"/>
              </a:rPr>
              <a:t>utvrđuju</a:t>
            </a:r>
            <a:r>
              <a:rPr lang="es-ES" sz="1800" dirty="0">
                <a:latin typeface="Times New Roman" pitchFamily="18" charset="0"/>
                <a:cs typeface="Times New Roman" pitchFamily="18" charset="0"/>
              </a:rPr>
              <a:t> </a:t>
            </a:r>
            <a:r>
              <a:rPr lang="es-ES" sz="1800" dirty="0" err="1">
                <a:latin typeface="Times New Roman" pitchFamily="18" charset="0"/>
                <a:cs typeface="Times New Roman" pitchFamily="18" charset="0"/>
              </a:rPr>
              <a:t>opću</a:t>
            </a:r>
            <a:r>
              <a:rPr lang="es-ES" sz="1800" dirty="0">
                <a:latin typeface="Times New Roman" pitchFamily="18" charset="0"/>
                <a:cs typeface="Times New Roman" pitchFamily="18" charset="0"/>
              </a:rPr>
              <a:t> </a:t>
            </a:r>
            <a:r>
              <a:rPr lang="es-ES" sz="1800" dirty="0" err="1">
                <a:latin typeface="Times New Roman" pitchFamily="18" charset="0"/>
                <a:cs typeface="Times New Roman" pitchFamily="18" charset="0"/>
              </a:rPr>
              <a:t>orijentaciju</a:t>
            </a:r>
            <a:r>
              <a:rPr lang="es-ES" sz="1800" dirty="0">
                <a:latin typeface="Times New Roman" pitchFamily="18" charset="0"/>
                <a:cs typeface="Times New Roman" pitchFamily="18" charset="0"/>
              </a:rPr>
              <a:t> sistema, </a:t>
            </a:r>
            <a:r>
              <a:rPr lang="es-ES" sz="1800" dirty="0" err="1">
                <a:latin typeface="Times New Roman" pitchFamily="18" charset="0"/>
                <a:cs typeface="Times New Roman" pitchFamily="18" charset="0"/>
              </a:rPr>
              <a:t>daju</a:t>
            </a:r>
            <a:r>
              <a:rPr lang="es-ES" sz="1800" dirty="0">
                <a:latin typeface="Times New Roman" pitchFamily="18" charset="0"/>
                <a:cs typeface="Times New Roman" pitchFamily="18" charset="0"/>
              </a:rPr>
              <a:t> </a:t>
            </a:r>
            <a:r>
              <a:rPr lang="es-ES" sz="1800" dirty="0" err="1">
                <a:latin typeface="Times New Roman" pitchFamily="18" charset="0"/>
                <a:cs typeface="Times New Roman" pitchFamily="18" charset="0"/>
              </a:rPr>
              <a:t>sveobuhvatna</a:t>
            </a:r>
            <a:r>
              <a:rPr lang="es-ES" sz="1800" dirty="0">
                <a:latin typeface="Times New Roman" pitchFamily="18" charset="0"/>
                <a:cs typeface="Times New Roman" pitchFamily="18" charset="0"/>
              </a:rPr>
              <a:t> </a:t>
            </a:r>
            <a:r>
              <a:rPr lang="es-ES" sz="1800" dirty="0" err="1">
                <a:latin typeface="Times New Roman" pitchFamily="18" charset="0"/>
                <a:cs typeface="Times New Roman" pitchFamily="18" charset="0"/>
              </a:rPr>
              <a:t>uputstva</a:t>
            </a:r>
            <a:r>
              <a:rPr lang="es-ES" sz="1800" dirty="0">
                <a:latin typeface="Times New Roman" pitchFamily="18" charset="0"/>
                <a:cs typeface="Times New Roman" pitchFamily="18" charset="0"/>
              </a:rPr>
              <a:t> za </a:t>
            </a:r>
            <a:r>
              <a:rPr lang="es-ES" sz="1800" dirty="0" err="1" smtClean="0">
                <a:latin typeface="Times New Roman" pitchFamily="18" charset="0"/>
                <a:cs typeface="Times New Roman" pitchFamily="18" charset="0"/>
              </a:rPr>
              <a:t>pravilno</a:t>
            </a:r>
            <a:r>
              <a:rPr lang="es-ES" sz="1800" dirty="0" smtClean="0">
                <a:latin typeface="Times New Roman" pitchFamily="18" charset="0"/>
                <a:cs typeface="Times New Roman" pitchFamily="18" charset="0"/>
              </a:rPr>
              <a:t> </a:t>
            </a:r>
            <a:r>
              <a:rPr lang="es-ES" sz="1800" dirty="0" err="1">
                <a:latin typeface="Times New Roman" pitchFamily="18" charset="0"/>
                <a:cs typeface="Times New Roman" pitchFamily="18" charset="0"/>
              </a:rPr>
              <a:t>tumačenje</a:t>
            </a:r>
            <a:r>
              <a:rPr lang="es-ES" sz="1800" dirty="0">
                <a:latin typeface="Times New Roman" pitchFamily="18" charset="0"/>
                <a:cs typeface="Times New Roman" pitchFamily="18" charset="0"/>
              </a:rPr>
              <a:t> prava </a:t>
            </a:r>
            <a:r>
              <a:rPr lang="es-ES" sz="1800" dirty="0" err="1">
                <a:latin typeface="Times New Roman" pitchFamily="18" charset="0"/>
                <a:cs typeface="Times New Roman" pitchFamily="18" charset="0"/>
              </a:rPr>
              <a:t>kada</a:t>
            </a:r>
            <a:r>
              <a:rPr lang="es-ES" sz="1800" dirty="0">
                <a:latin typeface="Times New Roman" pitchFamily="18" charset="0"/>
                <a:cs typeface="Times New Roman" pitchFamily="18" charset="0"/>
              </a:rPr>
              <a:t> se </a:t>
            </a:r>
            <a:r>
              <a:rPr lang="es-ES" sz="1800" dirty="0" err="1">
                <a:latin typeface="Times New Roman" pitchFamily="18" charset="0"/>
                <a:cs typeface="Times New Roman" pitchFamily="18" charset="0"/>
              </a:rPr>
              <a:t>pravila</a:t>
            </a:r>
            <a:r>
              <a:rPr lang="es-ES" sz="1800" dirty="0">
                <a:latin typeface="Times New Roman" pitchFamily="18" charset="0"/>
                <a:cs typeface="Times New Roman" pitchFamily="18" charset="0"/>
              </a:rPr>
              <a:t> i </a:t>
            </a:r>
            <a:r>
              <a:rPr lang="es-ES" sz="1800" dirty="0" err="1">
                <a:latin typeface="Times New Roman" pitchFamily="18" charset="0"/>
                <a:cs typeface="Times New Roman" pitchFamily="18" charset="0"/>
              </a:rPr>
              <a:t>pravne</a:t>
            </a:r>
            <a:r>
              <a:rPr lang="es-ES" sz="1800" dirty="0">
                <a:latin typeface="Times New Roman" pitchFamily="18" charset="0"/>
                <a:cs typeface="Times New Roman" pitchFamily="18" charset="0"/>
              </a:rPr>
              <a:t> </a:t>
            </a:r>
            <a:r>
              <a:rPr lang="es-ES" sz="1800" dirty="0" err="1">
                <a:latin typeface="Times New Roman" pitchFamily="18" charset="0"/>
                <a:cs typeface="Times New Roman" pitchFamily="18" charset="0"/>
              </a:rPr>
              <a:t>konstrukcije</a:t>
            </a:r>
            <a:r>
              <a:rPr lang="es-ES" sz="1800" dirty="0">
                <a:latin typeface="Times New Roman" pitchFamily="18" charset="0"/>
                <a:cs typeface="Times New Roman" pitchFamily="18" charset="0"/>
              </a:rPr>
              <a:t> </a:t>
            </a:r>
            <a:r>
              <a:rPr lang="es-ES" sz="1800" dirty="0" err="1">
                <a:latin typeface="Times New Roman" pitchFamily="18" charset="0"/>
                <a:cs typeface="Times New Roman" pitchFamily="18" charset="0"/>
              </a:rPr>
              <a:t>pokažu</a:t>
            </a:r>
            <a:r>
              <a:rPr lang="es-ES" sz="1800" dirty="0">
                <a:latin typeface="Times New Roman" pitchFamily="18" charset="0"/>
                <a:cs typeface="Times New Roman" pitchFamily="18" charset="0"/>
              </a:rPr>
              <a:t> </a:t>
            </a:r>
            <a:r>
              <a:rPr lang="es-ES" sz="1800" dirty="0" err="1">
                <a:latin typeface="Times New Roman" pitchFamily="18" charset="0"/>
                <a:cs typeface="Times New Roman" pitchFamily="18" charset="0"/>
              </a:rPr>
              <a:t>nedovoljno</a:t>
            </a:r>
            <a:r>
              <a:rPr lang="es-ES" sz="1800" dirty="0">
                <a:latin typeface="Times New Roman" pitchFamily="18" charset="0"/>
                <a:cs typeface="Times New Roman" pitchFamily="18" charset="0"/>
              </a:rPr>
              <a:t> </a:t>
            </a:r>
            <a:r>
              <a:rPr lang="es-ES" sz="1800" dirty="0" err="1">
                <a:latin typeface="Times New Roman" pitchFamily="18" charset="0"/>
                <a:cs typeface="Times New Roman" pitchFamily="18" charset="0"/>
              </a:rPr>
              <a:t>upotrebljivim</a:t>
            </a:r>
            <a:r>
              <a:rPr lang="es-ES" sz="1800" dirty="0">
                <a:latin typeface="Times New Roman" pitchFamily="18" charset="0"/>
                <a:cs typeface="Times New Roman" pitchFamily="18" charset="0"/>
              </a:rPr>
              <a:t> i </a:t>
            </a:r>
            <a:r>
              <a:rPr lang="es-ES" sz="1800" dirty="0" err="1">
                <a:latin typeface="Times New Roman" pitchFamily="18" charset="0"/>
                <a:cs typeface="Times New Roman" pitchFamily="18" charset="0"/>
              </a:rPr>
              <a:t>pomažu</a:t>
            </a:r>
            <a:r>
              <a:rPr lang="es-ES" sz="1800" dirty="0">
                <a:latin typeface="Times New Roman" pitchFamily="18" charset="0"/>
                <a:cs typeface="Times New Roman" pitchFamily="18" charset="0"/>
              </a:rPr>
              <a:t> </a:t>
            </a:r>
            <a:r>
              <a:rPr lang="es-ES" sz="1800" dirty="0" err="1">
                <a:latin typeface="Times New Roman" pitchFamily="18" charset="0"/>
                <a:cs typeface="Times New Roman" pitchFamily="18" charset="0"/>
              </a:rPr>
              <a:t>sudovima</a:t>
            </a:r>
            <a:r>
              <a:rPr lang="es-ES" sz="1800" dirty="0">
                <a:latin typeface="Times New Roman" pitchFamily="18" charset="0"/>
                <a:cs typeface="Times New Roman" pitchFamily="18" charset="0"/>
              </a:rPr>
              <a:t> da </a:t>
            </a:r>
            <a:r>
              <a:rPr lang="hr-HR" sz="1800" dirty="0" smtClean="0">
                <a:latin typeface="Times New Roman" pitchFamily="18" charset="0"/>
                <a:cs typeface="Times New Roman" pitchFamily="18" charset="0"/>
              </a:rPr>
              <a:t>p</a:t>
            </a:r>
            <a:r>
              <a:rPr lang="es-ES" sz="1800" dirty="0" err="1" smtClean="0">
                <a:latin typeface="Times New Roman" pitchFamily="18" charset="0"/>
                <a:cs typeface="Times New Roman" pitchFamily="18" charset="0"/>
              </a:rPr>
              <a:t>opune</a:t>
            </a:r>
            <a:r>
              <a:rPr lang="es-ES" sz="1800" dirty="0" smtClean="0">
                <a:latin typeface="Times New Roman" pitchFamily="18" charset="0"/>
                <a:cs typeface="Times New Roman" pitchFamily="18" charset="0"/>
              </a:rPr>
              <a:t> </a:t>
            </a:r>
            <a:r>
              <a:rPr lang="es-ES" sz="1800" dirty="0" err="1">
                <a:latin typeface="Times New Roman" pitchFamily="18" charset="0"/>
                <a:cs typeface="Times New Roman" pitchFamily="18" charset="0"/>
              </a:rPr>
              <a:t>praznine</a:t>
            </a:r>
            <a:r>
              <a:rPr lang="es-ES" sz="1800" dirty="0">
                <a:latin typeface="Times New Roman" pitchFamily="18" charset="0"/>
                <a:cs typeface="Times New Roman" pitchFamily="18" charset="0"/>
              </a:rPr>
              <a:t> u </a:t>
            </a:r>
            <a:r>
              <a:rPr lang="es-ES" sz="1800" dirty="0" err="1">
                <a:latin typeface="Times New Roman" pitchFamily="18" charset="0"/>
                <a:cs typeface="Times New Roman" pitchFamily="18" charset="0"/>
              </a:rPr>
              <a:t>pisanim</a:t>
            </a:r>
            <a:r>
              <a:rPr lang="es-ES" sz="1800" dirty="0">
                <a:latin typeface="Times New Roman" pitchFamily="18" charset="0"/>
                <a:cs typeface="Times New Roman" pitchFamily="18" charset="0"/>
              </a:rPr>
              <a:t> i </a:t>
            </a:r>
            <a:r>
              <a:rPr lang="es-ES" sz="1800" dirty="0" err="1">
                <a:latin typeface="Times New Roman" pitchFamily="18" charset="0"/>
                <a:cs typeface="Times New Roman" pitchFamily="18" charset="0"/>
              </a:rPr>
              <a:t>nepisanim</a:t>
            </a:r>
            <a:r>
              <a:rPr lang="es-ES" sz="1800" dirty="0">
                <a:latin typeface="Times New Roman" pitchFamily="18" charset="0"/>
                <a:cs typeface="Times New Roman" pitchFamily="18" charset="0"/>
              </a:rPr>
              <a:t> </a:t>
            </a:r>
            <a:r>
              <a:rPr lang="es-ES" sz="1800" dirty="0" err="1" smtClean="0">
                <a:latin typeface="Times New Roman" pitchFamily="18" charset="0"/>
                <a:cs typeface="Times New Roman" pitchFamily="18" charset="0"/>
              </a:rPr>
              <a:t>normama</a:t>
            </a:r>
            <a:r>
              <a:rPr lang="es-ES" sz="1800" dirty="0">
                <a:latin typeface="Times New Roman" pitchFamily="18" charset="0"/>
                <a:cs typeface="Times New Roman" pitchFamily="18" charset="0"/>
              </a:rPr>
              <a:t>.</a:t>
            </a:r>
            <a:endParaRPr lang="hr-HR" sz="1800" dirty="0">
              <a:latin typeface="Times New Roman" pitchFamily="18" charset="0"/>
              <a:cs typeface="Times New Roman" pitchFamily="18" charset="0"/>
            </a:endParaRPr>
          </a:p>
          <a:p>
            <a:pPr marL="0" indent="0" algn="just">
              <a:buNone/>
            </a:pPr>
            <a:endParaRPr lang="hr-HR" sz="1800" dirty="0" smtClean="0">
              <a:latin typeface="Times New Roman" pitchFamily="18" charset="0"/>
              <a:cs typeface="Times New Roman" pitchFamily="18" charset="0"/>
            </a:endParaRPr>
          </a:p>
          <a:p>
            <a:pPr marL="0" indent="0" algn="just">
              <a:buNone/>
            </a:pPr>
            <a:r>
              <a:rPr lang="es-ES" sz="1800" dirty="0" err="1" smtClean="0">
                <a:latin typeface="Times New Roman" pitchFamily="18" charset="0"/>
                <a:cs typeface="Times New Roman" pitchFamily="18" charset="0"/>
              </a:rPr>
              <a:t>Ipak</a:t>
            </a:r>
            <a:r>
              <a:rPr lang="es-ES" sz="1800" dirty="0" smtClean="0">
                <a:latin typeface="Times New Roman" pitchFamily="18" charset="0"/>
                <a:cs typeface="Times New Roman" pitchFamily="18" charset="0"/>
              </a:rPr>
              <a:t> </a:t>
            </a:r>
            <a:r>
              <a:rPr lang="es-ES" sz="1800" dirty="0" err="1">
                <a:latin typeface="Times New Roman" pitchFamily="18" charset="0"/>
                <a:cs typeface="Times New Roman" pitchFamily="18" charset="0"/>
              </a:rPr>
              <a:t>ta</a:t>
            </a:r>
            <a:r>
              <a:rPr lang="es-ES" sz="1800" dirty="0">
                <a:latin typeface="Times New Roman" pitchFamily="18" charset="0"/>
                <a:cs typeface="Times New Roman" pitchFamily="18" charset="0"/>
              </a:rPr>
              <a:t> </a:t>
            </a:r>
            <a:r>
              <a:rPr lang="es-ES" sz="1800" dirty="0" err="1">
                <a:latin typeface="Times New Roman" pitchFamily="18" charset="0"/>
                <a:cs typeface="Times New Roman" pitchFamily="18" charset="0"/>
              </a:rPr>
              <a:t>opća</a:t>
            </a:r>
            <a:r>
              <a:rPr lang="es-ES" sz="1800" dirty="0">
                <a:latin typeface="Times New Roman" pitchFamily="18" charset="0"/>
                <a:cs typeface="Times New Roman" pitchFamily="18" charset="0"/>
              </a:rPr>
              <a:t> </a:t>
            </a:r>
            <a:r>
              <a:rPr lang="es-ES" sz="1800" dirty="0" err="1">
                <a:latin typeface="Times New Roman" pitchFamily="18" charset="0"/>
                <a:cs typeface="Times New Roman" pitchFamily="18" charset="0"/>
              </a:rPr>
              <a:t>nečala</a:t>
            </a:r>
            <a:r>
              <a:rPr lang="es-ES" sz="1800" dirty="0">
                <a:latin typeface="Times New Roman" pitchFamily="18" charset="0"/>
                <a:cs typeface="Times New Roman" pitchFamily="18" charset="0"/>
              </a:rPr>
              <a:t> u </a:t>
            </a:r>
            <a:r>
              <a:rPr lang="es-ES" sz="1800" dirty="0" err="1">
                <a:latin typeface="Times New Roman" pitchFamily="18" charset="0"/>
                <a:cs typeface="Times New Roman" pitchFamily="18" charset="0"/>
              </a:rPr>
              <a:t>mnogim</a:t>
            </a:r>
            <a:r>
              <a:rPr lang="es-ES" sz="1800" dirty="0">
                <a:latin typeface="Times New Roman" pitchFamily="18" charset="0"/>
                <a:cs typeface="Times New Roman" pitchFamily="18" charset="0"/>
              </a:rPr>
              <a:t> </a:t>
            </a:r>
            <a:r>
              <a:rPr lang="es-ES" sz="1800" dirty="0" err="1">
                <a:latin typeface="Times New Roman" pitchFamily="18" charset="0"/>
                <a:cs typeface="Times New Roman" pitchFamily="18" charset="0"/>
              </a:rPr>
              <a:t>situacijama</a:t>
            </a:r>
            <a:r>
              <a:rPr lang="es-ES" sz="1800" dirty="0">
                <a:latin typeface="Times New Roman" pitchFamily="18" charset="0"/>
                <a:cs typeface="Times New Roman" pitchFamily="18" charset="0"/>
              </a:rPr>
              <a:t> </a:t>
            </a:r>
            <a:r>
              <a:rPr lang="es-ES" sz="1800" dirty="0" err="1">
                <a:latin typeface="Times New Roman" pitchFamily="18" charset="0"/>
                <a:cs typeface="Times New Roman" pitchFamily="18" charset="0"/>
              </a:rPr>
              <a:t>nisu</a:t>
            </a:r>
            <a:r>
              <a:rPr lang="es-ES" sz="1800" dirty="0">
                <a:latin typeface="Times New Roman" pitchFamily="18" charset="0"/>
                <a:cs typeface="Times New Roman" pitchFamily="18" charset="0"/>
              </a:rPr>
              <a:t> </a:t>
            </a:r>
            <a:r>
              <a:rPr lang="es-ES" sz="1800" dirty="0" err="1">
                <a:latin typeface="Times New Roman" pitchFamily="18" charset="0"/>
                <a:cs typeface="Times New Roman" pitchFamily="18" charset="0"/>
              </a:rPr>
              <a:t>od</a:t>
            </a:r>
            <a:r>
              <a:rPr lang="es-ES" sz="1800" dirty="0">
                <a:latin typeface="Times New Roman" pitchFamily="18" charset="0"/>
                <a:cs typeface="Times New Roman" pitchFamily="18" charset="0"/>
              </a:rPr>
              <a:t> </a:t>
            </a:r>
            <a:r>
              <a:rPr lang="es-ES" sz="1800" dirty="0" err="1">
                <a:latin typeface="Times New Roman" pitchFamily="18" charset="0"/>
                <a:cs typeface="Times New Roman" pitchFamily="18" charset="0"/>
              </a:rPr>
              <a:t>velike</a:t>
            </a:r>
            <a:r>
              <a:rPr lang="es-ES" sz="1800" dirty="0">
                <a:latin typeface="Times New Roman" pitchFamily="18" charset="0"/>
                <a:cs typeface="Times New Roman" pitchFamily="18" charset="0"/>
              </a:rPr>
              <a:t> </a:t>
            </a:r>
            <a:r>
              <a:rPr lang="es-ES" sz="1800" dirty="0" err="1">
                <a:latin typeface="Times New Roman" pitchFamily="18" charset="0"/>
                <a:cs typeface="Times New Roman" pitchFamily="18" charset="0"/>
              </a:rPr>
              <a:t>pomoći</a:t>
            </a:r>
            <a:r>
              <a:rPr lang="es-ES" sz="1800" dirty="0">
                <a:latin typeface="Times New Roman" pitchFamily="18" charset="0"/>
                <a:cs typeface="Times New Roman" pitchFamily="18" charset="0"/>
              </a:rPr>
              <a:t>. </a:t>
            </a:r>
            <a:endParaRPr lang="hr-HR" sz="1800" dirty="0" smtClean="0">
              <a:latin typeface="Times New Roman" pitchFamily="18" charset="0"/>
              <a:cs typeface="Times New Roman" pitchFamily="18" charset="0"/>
            </a:endParaRPr>
          </a:p>
          <a:p>
            <a:pPr marL="0" indent="0" algn="just">
              <a:buNone/>
            </a:pPr>
            <a:endParaRPr lang="hr-HR" sz="1800" dirty="0">
              <a:latin typeface="Times New Roman" pitchFamily="18" charset="0"/>
              <a:cs typeface="Times New Roman" pitchFamily="18" charset="0"/>
            </a:endParaRPr>
          </a:p>
          <a:p>
            <a:pPr marL="0" indent="0" algn="just">
              <a:buNone/>
            </a:pPr>
            <a:r>
              <a:rPr lang="es-ES" sz="1800" dirty="0">
                <a:latin typeface="Times New Roman" pitchFamily="18" charset="0"/>
                <a:cs typeface="Times New Roman" pitchFamily="18" charset="0"/>
              </a:rPr>
              <a:t>U </a:t>
            </a:r>
            <a:r>
              <a:rPr lang="es-ES" sz="1800" dirty="0" err="1" smtClean="0">
                <a:latin typeface="Times New Roman" pitchFamily="18" charset="0"/>
                <a:cs typeface="Times New Roman" pitchFamily="18" charset="0"/>
              </a:rPr>
              <a:t>međunarodnom</a:t>
            </a:r>
            <a:r>
              <a:rPr lang="hr-HR" sz="1800" dirty="0" smtClean="0">
                <a:latin typeface="Times New Roman" pitchFamily="18" charset="0"/>
                <a:cs typeface="Times New Roman" pitchFamily="18" charset="0"/>
              </a:rPr>
              <a:t> </a:t>
            </a:r>
            <a:r>
              <a:rPr lang="es-ES" sz="1800" dirty="0" err="1" smtClean="0">
                <a:latin typeface="Times New Roman" pitchFamily="18" charset="0"/>
                <a:cs typeface="Times New Roman" pitchFamily="18" charset="0"/>
              </a:rPr>
              <a:t>krivičnom</a:t>
            </a:r>
            <a:r>
              <a:rPr lang="es-ES" sz="1800" dirty="0" smtClean="0">
                <a:latin typeface="Times New Roman" pitchFamily="18" charset="0"/>
                <a:cs typeface="Times New Roman" pitchFamily="18" charset="0"/>
              </a:rPr>
              <a:t> </a:t>
            </a:r>
            <a:r>
              <a:rPr lang="es-ES" sz="1800" dirty="0" err="1">
                <a:latin typeface="Times New Roman" pitchFamily="18" charset="0"/>
                <a:cs typeface="Times New Roman" pitchFamily="18" charset="0"/>
              </a:rPr>
              <a:t>pravu</a:t>
            </a:r>
            <a:r>
              <a:rPr lang="es-ES" sz="1800" dirty="0">
                <a:latin typeface="Times New Roman" pitchFamily="18" charset="0"/>
                <a:cs typeface="Times New Roman" pitchFamily="18" charset="0"/>
              </a:rPr>
              <a:t> </a:t>
            </a:r>
            <a:r>
              <a:rPr lang="es-ES" sz="1800" dirty="0" err="1">
                <a:latin typeface="Times New Roman" pitchFamily="18" charset="0"/>
                <a:cs typeface="Times New Roman" pitchFamily="18" charset="0"/>
              </a:rPr>
              <a:t>postoje</a:t>
            </a:r>
            <a:r>
              <a:rPr lang="es-ES" sz="1800" dirty="0">
                <a:latin typeface="Times New Roman" pitchFamily="18" charset="0"/>
                <a:cs typeface="Times New Roman" pitchFamily="18" charset="0"/>
              </a:rPr>
              <a:t> </a:t>
            </a:r>
            <a:r>
              <a:rPr lang="es-ES" sz="1800" dirty="0" err="1">
                <a:latin typeface="Times New Roman" pitchFamily="18" charset="0"/>
                <a:cs typeface="Times New Roman" pitchFamily="18" charset="0"/>
              </a:rPr>
              <a:t>načela</a:t>
            </a:r>
            <a:r>
              <a:rPr lang="es-ES" sz="1800" dirty="0">
                <a:latin typeface="Times New Roman" pitchFamily="18" charset="0"/>
                <a:cs typeface="Times New Roman" pitchFamily="18" charset="0"/>
              </a:rPr>
              <a:t> </a:t>
            </a:r>
            <a:r>
              <a:rPr lang="es-ES" sz="1800" dirty="0" err="1">
                <a:latin typeface="Times New Roman" pitchFamily="18" charset="0"/>
                <a:cs typeface="Times New Roman" pitchFamily="18" charset="0"/>
              </a:rPr>
              <a:t>koja</a:t>
            </a:r>
            <a:r>
              <a:rPr lang="es-ES" sz="1800" dirty="0">
                <a:latin typeface="Times New Roman" pitchFamily="18" charset="0"/>
                <a:cs typeface="Times New Roman" pitchFamily="18" charset="0"/>
              </a:rPr>
              <a:t> </a:t>
            </a:r>
            <a:r>
              <a:rPr lang="es-ES" sz="1800" dirty="0" err="1">
                <a:latin typeface="Times New Roman" pitchFamily="18" charset="0"/>
                <a:cs typeface="Times New Roman" pitchFamily="18" charset="0"/>
              </a:rPr>
              <a:t>nisu</a:t>
            </a:r>
            <a:r>
              <a:rPr lang="es-ES" sz="1800" dirty="0">
                <a:latin typeface="Times New Roman" pitchFamily="18" charset="0"/>
                <a:cs typeface="Times New Roman" pitchFamily="18" charset="0"/>
              </a:rPr>
              <a:t> </a:t>
            </a:r>
            <a:r>
              <a:rPr lang="es-ES" sz="1800" dirty="0" err="1">
                <a:latin typeface="Times New Roman" pitchFamily="18" charset="0"/>
                <a:cs typeface="Times New Roman" pitchFamily="18" charset="0"/>
              </a:rPr>
              <a:t>specifična</a:t>
            </a:r>
            <a:r>
              <a:rPr lang="es-ES" sz="1800" dirty="0">
                <a:latin typeface="Times New Roman" pitchFamily="18" charset="0"/>
                <a:cs typeface="Times New Roman" pitchFamily="18" charset="0"/>
              </a:rPr>
              <a:t> za tu </a:t>
            </a:r>
            <a:r>
              <a:rPr lang="es-ES" sz="1800" dirty="0" err="1">
                <a:latin typeface="Times New Roman" pitchFamily="18" charset="0"/>
                <a:cs typeface="Times New Roman" pitchFamily="18" charset="0"/>
              </a:rPr>
              <a:t>granu</a:t>
            </a:r>
            <a:r>
              <a:rPr lang="es-ES" sz="1800" dirty="0">
                <a:latin typeface="Times New Roman" pitchFamily="18" charset="0"/>
                <a:cs typeface="Times New Roman" pitchFamily="18" charset="0"/>
              </a:rPr>
              <a:t> prava </a:t>
            </a:r>
            <a:r>
              <a:rPr lang="es-ES" sz="1800" dirty="0" err="1">
                <a:latin typeface="Times New Roman" pitchFamily="18" charset="0"/>
                <a:cs typeface="Times New Roman" pitchFamily="18" charset="0"/>
              </a:rPr>
              <a:t>pošto</a:t>
            </a:r>
            <a:r>
              <a:rPr lang="es-ES" sz="1800" dirty="0">
                <a:latin typeface="Times New Roman" pitchFamily="18" charset="0"/>
                <a:cs typeface="Times New Roman" pitchFamily="18" charset="0"/>
              </a:rPr>
              <a:t> se </a:t>
            </a:r>
            <a:r>
              <a:rPr lang="es-ES" sz="1800" dirty="0" err="1">
                <a:latin typeface="Times New Roman" pitchFamily="18" charset="0"/>
                <a:cs typeface="Times New Roman" pitchFamily="18" charset="0"/>
              </a:rPr>
              <a:t>ta</a:t>
            </a:r>
            <a:r>
              <a:rPr lang="es-ES" sz="1800" dirty="0">
                <a:latin typeface="Times New Roman" pitchFamily="18" charset="0"/>
                <a:cs typeface="Times New Roman" pitchFamily="18" charset="0"/>
              </a:rPr>
              <a:t> </a:t>
            </a:r>
            <a:r>
              <a:rPr lang="es-ES" sz="1800" dirty="0" err="1">
                <a:latin typeface="Times New Roman" pitchFamily="18" charset="0"/>
                <a:cs typeface="Times New Roman" pitchFamily="18" charset="0"/>
              </a:rPr>
              <a:t>načela</a:t>
            </a:r>
            <a:r>
              <a:rPr lang="es-ES" sz="1800" dirty="0">
                <a:latin typeface="Times New Roman" pitchFamily="18" charset="0"/>
                <a:cs typeface="Times New Roman" pitchFamily="18" charset="0"/>
              </a:rPr>
              <a:t> </a:t>
            </a:r>
            <a:r>
              <a:rPr lang="es-ES" sz="1800" dirty="0" err="1">
                <a:latin typeface="Times New Roman" pitchFamily="18" charset="0"/>
                <a:cs typeface="Times New Roman" pitchFamily="18" charset="0"/>
              </a:rPr>
              <a:t>mogu</a:t>
            </a:r>
            <a:r>
              <a:rPr lang="es-ES" sz="1800" dirty="0">
                <a:latin typeface="Times New Roman" pitchFamily="18" charset="0"/>
                <a:cs typeface="Times New Roman" pitchFamily="18" charset="0"/>
              </a:rPr>
              <a:t> </a:t>
            </a:r>
            <a:r>
              <a:rPr lang="es-ES" sz="1800" dirty="0" err="1">
                <a:latin typeface="Times New Roman" pitchFamily="18" charset="0"/>
                <a:cs typeface="Times New Roman" pitchFamily="18" charset="0"/>
              </a:rPr>
              <a:t>naći</a:t>
            </a:r>
            <a:r>
              <a:rPr lang="es-ES" sz="1800" dirty="0">
                <a:latin typeface="Times New Roman" pitchFamily="18" charset="0"/>
                <a:cs typeface="Times New Roman" pitchFamily="18" charset="0"/>
              </a:rPr>
              <a:t> i u </a:t>
            </a:r>
            <a:r>
              <a:rPr lang="es-ES" sz="1800" dirty="0" err="1">
                <a:latin typeface="Times New Roman" pitchFamily="18" charset="0"/>
                <a:cs typeface="Times New Roman" pitchFamily="18" charset="0"/>
              </a:rPr>
              <a:t>pravnim</a:t>
            </a:r>
            <a:r>
              <a:rPr lang="es-ES" sz="1800" dirty="0">
                <a:latin typeface="Times New Roman" pitchFamily="18" charset="0"/>
                <a:cs typeface="Times New Roman" pitchFamily="18" charset="0"/>
              </a:rPr>
              <a:t> </a:t>
            </a:r>
            <a:r>
              <a:rPr lang="es-ES" sz="1800" dirty="0" err="1">
                <a:latin typeface="Times New Roman" pitchFamily="18" charset="0"/>
                <a:cs typeface="Times New Roman" pitchFamily="18" charset="0"/>
              </a:rPr>
              <a:t>sistemima</a:t>
            </a:r>
            <a:r>
              <a:rPr lang="es-ES" sz="1800" dirty="0">
                <a:latin typeface="Times New Roman" pitchFamily="18" charset="0"/>
                <a:cs typeface="Times New Roman" pitchFamily="18" charset="0"/>
              </a:rPr>
              <a:t> </a:t>
            </a:r>
            <a:r>
              <a:rPr lang="es-ES" sz="1800" dirty="0" err="1">
                <a:latin typeface="Times New Roman" pitchFamily="18" charset="0"/>
                <a:cs typeface="Times New Roman" pitchFamily="18" charset="0"/>
              </a:rPr>
              <a:t>najvećeg</a:t>
            </a:r>
            <a:r>
              <a:rPr lang="es-ES" sz="1800" dirty="0">
                <a:latin typeface="Times New Roman" pitchFamily="18" charset="0"/>
                <a:cs typeface="Times New Roman" pitchFamily="18" charset="0"/>
              </a:rPr>
              <a:t> </a:t>
            </a:r>
            <a:r>
              <a:rPr lang="es-ES" sz="1800" dirty="0" err="1">
                <a:latin typeface="Times New Roman" pitchFamily="18" charset="0"/>
                <a:cs typeface="Times New Roman" pitchFamily="18" charset="0"/>
              </a:rPr>
              <a:t>broja</a:t>
            </a:r>
            <a:r>
              <a:rPr lang="es-ES" sz="1800" dirty="0">
                <a:latin typeface="Times New Roman" pitchFamily="18" charset="0"/>
                <a:cs typeface="Times New Roman" pitchFamily="18" charset="0"/>
              </a:rPr>
              <a:t> </a:t>
            </a:r>
            <a:r>
              <a:rPr lang="es-ES" sz="1800" dirty="0" err="1">
                <a:latin typeface="Times New Roman" pitchFamily="18" charset="0"/>
                <a:cs typeface="Times New Roman" pitchFamily="18" charset="0"/>
              </a:rPr>
              <a:t>država</a:t>
            </a:r>
            <a:r>
              <a:rPr lang="es-ES" sz="1800" dirty="0">
                <a:latin typeface="Times New Roman" pitchFamily="18" charset="0"/>
                <a:cs typeface="Times New Roman" pitchFamily="18" charset="0"/>
              </a:rPr>
              <a:t> u </a:t>
            </a:r>
            <a:r>
              <a:rPr lang="es-ES" sz="1800" dirty="0" err="1">
                <a:latin typeface="Times New Roman" pitchFamily="18" charset="0"/>
                <a:cs typeface="Times New Roman" pitchFamily="18" charset="0"/>
              </a:rPr>
              <a:t>svijetu</a:t>
            </a:r>
            <a:r>
              <a:rPr lang="es-ES" sz="1800" dirty="0">
                <a:latin typeface="Times New Roman" pitchFamily="18" charset="0"/>
                <a:cs typeface="Times New Roman" pitchFamily="18" charset="0"/>
              </a:rPr>
              <a:t>. </a:t>
            </a:r>
            <a:endParaRPr lang="hr-HR" sz="1800" dirty="0">
              <a:latin typeface="Times New Roman" pitchFamily="18" charset="0"/>
              <a:cs typeface="Times New Roman" pitchFamily="18" charset="0"/>
            </a:endParaRPr>
          </a:p>
          <a:p>
            <a:pPr algn="just"/>
            <a:endParaRPr lang="hr-HR" dirty="0">
              <a:latin typeface="Times New Roman" pitchFamily="18" charset="0"/>
              <a:cs typeface="Times New Roman" pitchFamily="18" charset="0"/>
            </a:endParaRPr>
          </a:p>
        </p:txBody>
      </p:sp>
    </p:spTree>
    <p:extLst>
      <p:ext uri="{BB962C8B-B14F-4D97-AF65-F5344CB8AC3E}">
        <p14:creationId xmlns:p14="http://schemas.microsoft.com/office/powerpoint/2010/main" val="267806684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hr-HR"/>
          </a:p>
        </p:txBody>
      </p:sp>
      <p:sp>
        <p:nvSpPr>
          <p:cNvPr id="3" name="Content Placeholder 2"/>
          <p:cNvSpPr>
            <a:spLocks noGrp="1"/>
          </p:cNvSpPr>
          <p:nvPr>
            <p:ph idx="1"/>
          </p:nvPr>
        </p:nvSpPr>
        <p:spPr>
          <a:xfrm>
            <a:off x="457200" y="1556792"/>
            <a:ext cx="7571184" cy="4569371"/>
          </a:xfrm>
        </p:spPr>
        <p:txBody>
          <a:bodyPr>
            <a:normAutofit/>
          </a:bodyPr>
          <a:lstStyle/>
          <a:p>
            <a:pPr algn="just"/>
            <a:r>
              <a:rPr lang="es-ES" sz="1800" b="1" dirty="0" err="1">
                <a:latin typeface="Times New Roman" pitchFamily="18" charset="0"/>
                <a:cs typeface="Times New Roman" pitchFamily="18" charset="0"/>
              </a:rPr>
              <a:t>Načelo</a:t>
            </a:r>
            <a:r>
              <a:rPr lang="es-ES" sz="1800" b="1" dirty="0">
                <a:latin typeface="Times New Roman" pitchFamily="18" charset="0"/>
                <a:cs typeface="Times New Roman" pitchFamily="18" charset="0"/>
              </a:rPr>
              <a:t> </a:t>
            </a:r>
            <a:r>
              <a:rPr lang="es-ES" sz="1800" b="1" dirty="0" err="1">
                <a:latin typeface="Times New Roman" pitchFamily="18" charset="0"/>
                <a:cs typeface="Times New Roman" pitchFamily="18" charset="0"/>
              </a:rPr>
              <a:t>individualne</a:t>
            </a:r>
            <a:r>
              <a:rPr lang="es-ES" sz="1800" b="1" dirty="0">
                <a:latin typeface="Times New Roman" pitchFamily="18" charset="0"/>
                <a:cs typeface="Times New Roman" pitchFamily="18" charset="0"/>
              </a:rPr>
              <a:t> </a:t>
            </a:r>
            <a:r>
              <a:rPr lang="es-ES" sz="1800" b="1" dirty="0" err="1">
                <a:latin typeface="Times New Roman" pitchFamily="18" charset="0"/>
                <a:cs typeface="Times New Roman" pitchFamily="18" charset="0"/>
              </a:rPr>
              <a:t>krivične</a:t>
            </a:r>
            <a:r>
              <a:rPr lang="es-ES" sz="1800" b="1" dirty="0">
                <a:latin typeface="Times New Roman" pitchFamily="18" charset="0"/>
                <a:cs typeface="Times New Roman" pitchFamily="18" charset="0"/>
              </a:rPr>
              <a:t> </a:t>
            </a:r>
            <a:r>
              <a:rPr lang="es-ES" sz="1800" b="1" dirty="0" err="1">
                <a:latin typeface="Times New Roman" pitchFamily="18" charset="0"/>
                <a:cs typeface="Times New Roman" pitchFamily="18" charset="0"/>
              </a:rPr>
              <a:t>odgovornosti</a:t>
            </a:r>
            <a:endParaRPr lang="hr-HR" sz="1800" dirty="0">
              <a:latin typeface="Times New Roman" pitchFamily="18" charset="0"/>
              <a:cs typeface="Times New Roman" pitchFamily="18" charset="0"/>
            </a:endParaRPr>
          </a:p>
          <a:p>
            <a:pPr algn="just"/>
            <a:r>
              <a:rPr lang="es-ES" sz="1800" dirty="0">
                <a:latin typeface="Times New Roman" pitchFamily="18" charset="0"/>
                <a:cs typeface="Times New Roman" pitchFamily="18" charset="0"/>
              </a:rPr>
              <a:t>U </a:t>
            </a:r>
            <a:r>
              <a:rPr lang="es-ES" sz="1800" dirty="0" err="1">
                <a:latin typeface="Times New Roman" pitchFamily="18" charset="0"/>
                <a:cs typeface="Times New Roman" pitchFamily="18" charset="0"/>
              </a:rPr>
              <a:t>međunarodnom</a:t>
            </a:r>
            <a:r>
              <a:rPr lang="es-ES" sz="1800" dirty="0">
                <a:latin typeface="Times New Roman" pitchFamily="18" charset="0"/>
                <a:cs typeface="Times New Roman" pitchFamily="18" charset="0"/>
              </a:rPr>
              <a:t> </a:t>
            </a:r>
            <a:r>
              <a:rPr lang="es-ES" sz="1800" dirty="0" err="1">
                <a:latin typeface="Times New Roman" pitchFamily="18" charset="0"/>
                <a:cs typeface="Times New Roman" pitchFamily="18" charset="0"/>
              </a:rPr>
              <a:t>krivičnom</a:t>
            </a:r>
            <a:r>
              <a:rPr lang="es-ES" sz="1800" dirty="0">
                <a:latin typeface="Times New Roman" pitchFamily="18" charset="0"/>
                <a:cs typeface="Times New Roman" pitchFamily="18" charset="0"/>
              </a:rPr>
              <a:t> </a:t>
            </a:r>
            <a:r>
              <a:rPr lang="es-ES" sz="1800" dirty="0" err="1">
                <a:latin typeface="Times New Roman" pitchFamily="18" charset="0"/>
                <a:cs typeface="Times New Roman" pitchFamily="18" charset="0"/>
              </a:rPr>
              <a:t>pravu</a:t>
            </a:r>
            <a:r>
              <a:rPr lang="es-ES" sz="1800" dirty="0">
                <a:latin typeface="Times New Roman" pitchFamily="18" charset="0"/>
                <a:cs typeface="Times New Roman" pitchFamily="18" charset="0"/>
              </a:rPr>
              <a:t> </a:t>
            </a:r>
            <a:r>
              <a:rPr lang="es-ES" sz="1800" dirty="0" err="1">
                <a:latin typeface="Times New Roman" pitchFamily="18" charset="0"/>
                <a:cs typeface="Times New Roman" pitchFamily="18" charset="0"/>
              </a:rPr>
              <a:t>važi</a:t>
            </a:r>
            <a:r>
              <a:rPr lang="es-ES" sz="1800" dirty="0">
                <a:latin typeface="Times New Roman" pitchFamily="18" charset="0"/>
                <a:cs typeface="Times New Roman" pitchFamily="18" charset="0"/>
              </a:rPr>
              <a:t> </a:t>
            </a:r>
            <a:r>
              <a:rPr lang="es-ES" sz="1800" dirty="0" err="1">
                <a:latin typeface="Times New Roman" pitchFamily="18" charset="0"/>
                <a:cs typeface="Times New Roman" pitchFamily="18" charset="0"/>
              </a:rPr>
              <a:t>načelo</a:t>
            </a:r>
            <a:r>
              <a:rPr lang="es-ES" sz="1800" dirty="0">
                <a:latin typeface="Times New Roman" pitchFamily="18" charset="0"/>
                <a:cs typeface="Times New Roman" pitchFamily="18" charset="0"/>
              </a:rPr>
              <a:t> </a:t>
            </a:r>
            <a:r>
              <a:rPr lang="es-ES" sz="1800" dirty="0" err="1">
                <a:latin typeface="Times New Roman" pitchFamily="18" charset="0"/>
                <a:cs typeface="Times New Roman" pitchFamily="18" charset="0"/>
              </a:rPr>
              <a:t>koje</a:t>
            </a:r>
            <a:r>
              <a:rPr lang="es-ES" sz="1800" dirty="0">
                <a:latin typeface="Times New Roman" pitchFamily="18" charset="0"/>
                <a:cs typeface="Times New Roman" pitchFamily="18" charset="0"/>
              </a:rPr>
              <a:t> </a:t>
            </a:r>
            <a:r>
              <a:rPr lang="es-ES" sz="1800" dirty="0" err="1">
                <a:latin typeface="Times New Roman" pitchFamily="18" charset="0"/>
                <a:cs typeface="Times New Roman" pitchFamily="18" charset="0"/>
              </a:rPr>
              <a:t>glasi</a:t>
            </a:r>
            <a:r>
              <a:rPr lang="es-ES" sz="1800" dirty="0">
                <a:latin typeface="Times New Roman" pitchFamily="18" charset="0"/>
                <a:cs typeface="Times New Roman" pitchFamily="18" charset="0"/>
              </a:rPr>
              <a:t> da </a:t>
            </a:r>
            <a:r>
              <a:rPr lang="es-ES" sz="1800" dirty="0" err="1">
                <a:latin typeface="Times New Roman" pitchFamily="18" charset="0"/>
                <a:cs typeface="Times New Roman" pitchFamily="18" charset="0"/>
              </a:rPr>
              <a:t>nitko</a:t>
            </a:r>
            <a:r>
              <a:rPr lang="es-ES" sz="1800" dirty="0">
                <a:latin typeface="Times New Roman" pitchFamily="18" charset="0"/>
                <a:cs typeface="Times New Roman" pitchFamily="18" charset="0"/>
              </a:rPr>
              <a:t> </a:t>
            </a:r>
            <a:r>
              <a:rPr lang="es-ES" sz="1800" dirty="0" err="1">
                <a:latin typeface="Times New Roman" pitchFamily="18" charset="0"/>
                <a:cs typeface="Times New Roman" pitchFamily="18" charset="0"/>
              </a:rPr>
              <a:t>ne</a:t>
            </a:r>
            <a:r>
              <a:rPr lang="es-ES" sz="1800" dirty="0">
                <a:latin typeface="Times New Roman" pitchFamily="18" charset="0"/>
                <a:cs typeface="Times New Roman" pitchFamily="18" charset="0"/>
              </a:rPr>
              <a:t> </a:t>
            </a:r>
            <a:r>
              <a:rPr lang="es-ES" sz="1800" dirty="0" err="1">
                <a:latin typeface="Times New Roman" pitchFamily="18" charset="0"/>
                <a:cs typeface="Times New Roman" pitchFamily="18" charset="0"/>
              </a:rPr>
              <a:t>može</a:t>
            </a:r>
            <a:r>
              <a:rPr lang="es-ES" sz="1800" dirty="0">
                <a:latin typeface="Times New Roman" pitchFamily="18" charset="0"/>
                <a:cs typeface="Times New Roman" pitchFamily="18" charset="0"/>
              </a:rPr>
              <a:t> </a:t>
            </a:r>
            <a:r>
              <a:rPr lang="es-ES" sz="1800" dirty="0" err="1">
                <a:latin typeface="Times New Roman" pitchFamily="18" charset="0"/>
                <a:cs typeface="Times New Roman" pitchFamily="18" charset="0"/>
              </a:rPr>
              <a:t>odgovarati</a:t>
            </a:r>
            <a:r>
              <a:rPr lang="es-ES" sz="1800" dirty="0">
                <a:latin typeface="Times New Roman" pitchFamily="18" charset="0"/>
                <a:cs typeface="Times New Roman" pitchFamily="18" charset="0"/>
              </a:rPr>
              <a:t> za </a:t>
            </a:r>
            <a:r>
              <a:rPr lang="es-ES" sz="1800" dirty="0" err="1">
                <a:latin typeface="Times New Roman" pitchFamily="18" charset="0"/>
                <a:cs typeface="Times New Roman" pitchFamily="18" charset="0"/>
              </a:rPr>
              <a:t>djelo</a:t>
            </a:r>
            <a:r>
              <a:rPr lang="es-ES" sz="1800" dirty="0">
                <a:latin typeface="Times New Roman" pitchFamily="18" charset="0"/>
                <a:cs typeface="Times New Roman" pitchFamily="18" charset="0"/>
              </a:rPr>
              <a:t> </a:t>
            </a:r>
            <a:r>
              <a:rPr lang="es-ES" sz="1800" dirty="0" err="1">
                <a:latin typeface="Times New Roman" pitchFamily="18" charset="0"/>
                <a:cs typeface="Times New Roman" pitchFamily="18" charset="0"/>
              </a:rPr>
              <a:t>koje</a:t>
            </a:r>
            <a:r>
              <a:rPr lang="es-ES" sz="1800" dirty="0">
                <a:latin typeface="Times New Roman" pitchFamily="18" charset="0"/>
                <a:cs typeface="Times New Roman" pitchFamily="18" charset="0"/>
              </a:rPr>
              <a:t> </a:t>
            </a:r>
            <a:r>
              <a:rPr lang="es-ES" sz="1800" dirty="0" err="1">
                <a:latin typeface="Times New Roman" pitchFamily="18" charset="0"/>
                <a:cs typeface="Times New Roman" pitchFamily="18" charset="0"/>
              </a:rPr>
              <a:t>nije</a:t>
            </a:r>
            <a:r>
              <a:rPr lang="es-ES" sz="1800" dirty="0">
                <a:latin typeface="Times New Roman" pitchFamily="18" charset="0"/>
                <a:cs typeface="Times New Roman" pitchFamily="18" charset="0"/>
              </a:rPr>
              <a:t> </a:t>
            </a:r>
            <a:r>
              <a:rPr lang="es-ES" sz="1800" dirty="0" err="1">
                <a:latin typeface="Times New Roman" pitchFamily="18" charset="0"/>
                <a:cs typeface="Times New Roman" pitchFamily="18" charset="0"/>
              </a:rPr>
              <a:t>izvršio</a:t>
            </a:r>
            <a:r>
              <a:rPr lang="es-ES" sz="1800" dirty="0">
                <a:latin typeface="Times New Roman" pitchFamily="18" charset="0"/>
                <a:cs typeface="Times New Roman" pitchFamily="18" charset="0"/>
              </a:rPr>
              <a:t>, u </a:t>
            </a:r>
            <a:r>
              <a:rPr lang="es-ES" sz="1800" dirty="0" err="1">
                <a:latin typeface="Times New Roman" pitchFamily="18" charset="0"/>
                <a:cs typeface="Times New Roman" pitchFamily="18" charset="0"/>
              </a:rPr>
              <a:t>čijem</a:t>
            </a:r>
            <a:r>
              <a:rPr lang="es-ES" sz="1800" dirty="0">
                <a:latin typeface="Times New Roman" pitchFamily="18" charset="0"/>
                <a:cs typeface="Times New Roman" pitchFamily="18" charset="0"/>
              </a:rPr>
              <a:t> </a:t>
            </a:r>
            <a:r>
              <a:rPr lang="es-ES" sz="1800" dirty="0" err="1">
                <a:latin typeface="Times New Roman" pitchFamily="18" charset="0"/>
                <a:cs typeface="Times New Roman" pitchFamily="18" charset="0"/>
              </a:rPr>
              <a:t>izvršenju</a:t>
            </a:r>
            <a:r>
              <a:rPr lang="es-ES" sz="1800" dirty="0">
                <a:latin typeface="Times New Roman" pitchFamily="18" charset="0"/>
                <a:cs typeface="Times New Roman" pitchFamily="18" charset="0"/>
              </a:rPr>
              <a:t> </a:t>
            </a:r>
            <a:r>
              <a:rPr lang="es-ES" sz="1800" dirty="0" err="1">
                <a:latin typeface="Times New Roman" pitchFamily="18" charset="0"/>
                <a:cs typeface="Times New Roman" pitchFamily="18" charset="0"/>
              </a:rPr>
              <a:t>nije</a:t>
            </a:r>
            <a:r>
              <a:rPr lang="es-ES" sz="1800" dirty="0">
                <a:latin typeface="Times New Roman" pitchFamily="18" charset="0"/>
                <a:cs typeface="Times New Roman" pitchFamily="18" charset="0"/>
              </a:rPr>
              <a:t> </a:t>
            </a:r>
            <a:r>
              <a:rPr lang="es-ES" sz="1800" dirty="0" err="1">
                <a:latin typeface="Times New Roman" pitchFamily="18" charset="0"/>
                <a:cs typeface="Times New Roman" pitchFamily="18" charset="0"/>
              </a:rPr>
              <a:t>učestvovao</a:t>
            </a:r>
            <a:r>
              <a:rPr lang="es-ES" sz="1800" dirty="0">
                <a:latin typeface="Times New Roman" pitchFamily="18" charset="0"/>
                <a:cs typeface="Times New Roman" pitchFamily="18" charset="0"/>
              </a:rPr>
              <a:t> </a:t>
            </a:r>
            <a:r>
              <a:rPr lang="es-ES" sz="1800" dirty="0" err="1">
                <a:latin typeface="Times New Roman" pitchFamily="18" charset="0"/>
                <a:cs typeface="Times New Roman" pitchFamily="18" charset="0"/>
              </a:rPr>
              <a:t>ili</a:t>
            </a:r>
            <a:r>
              <a:rPr lang="es-ES" sz="1800" dirty="0">
                <a:latin typeface="Times New Roman" pitchFamily="18" charset="0"/>
                <a:cs typeface="Times New Roman" pitchFamily="18" charset="0"/>
              </a:rPr>
              <a:t> u </a:t>
            </a:r>
            <a:r>
              <a:rPr lang="es-ES" sz="1800" dirty="0" err="1">
                <a:latin typeface="Times New Roman" pitchFamily="18" charset="0"/>
                <a:cs typeface="Times New Roman" pitchFamily="18" charset="0"/>
              </a:rPr>
              <a:t>propuštanju</a:t>
            </a:r>
            <a:r>
              <a:rPr lang="es-ES" sz="1800" dirty="0">
                <a:latin typeface="Times New Roman" pitchFamily="18" charset="0"/>
                <a:cs typeface="Times New Roman" pitchFamily="18" charset="0"/>
              </a:rPr>
              <a:t> </a:t>
            </a:r>
            <a:r>
              <a:rPr lang="es-ES" sz="1800" dirty="0" err="1">
                <a:latin typeface="Times New Roman" pitchFamily="18" charset="0"/>
                <a:cs typeface="Times New Roman" pitchFamily="18" charset="0"/>
              </a:rPr>
              <a:t>koje</a:t>
            </a:r>
            <a:r>
              <a:rPr lang="es-ES" sz="1800" dirty="0">
                <a:latin typeface="Times New Roman" pitchFamily="18" charset="0"/>
                <a:cs typeface="Times New Roman" pitchFamily="18" charset="0"/>
              </a:rPr>
              <a:t> mu se </a:t>
            </a:r>
            <a:r>
              <a:rPr lang="es-ES" sz="1800" dirty="0" err="1">
                <a:latin typeface="Times New Roman" pitchFamily="18" charset="0"/>
                <a:cs typeface="Times New Roman" pitchFamily="18" charset="0"/>
              </a:rPr>
              <a:t>ne</a:t>
            </a:r>
            <a:r>
              <a:rPr lang="es-ES" sz="1800" dirty="0">
                <a:latin typeface="Times New Roman" pitchFamily="18" charset="0"/>
                <a:cs typeface="Times New Roman" pitchFamily="18" charset="0"/>
              </a:rPr>
              <a:t> </a:t>
            </a:r>
            <a:r>
              <a:rPr lang="es-ES" sz="1800" dirty="0" err="1">
                <a:latin typeface="Times New Roman" pitchFamily="18" charset="0"/>
                <a:cs typeface="Times New Roman" pitchFamily="18" charset="0"/>
              </a:rPr>
              <a:t>može</a:t>
            </a:r>
            <a:r>
              <a:rPr lang="es-ES" sz="1800" dirty="0">
                <a:latin typeface="Times New Roman" pitchFamily="18" charset="0"/>
                <a:cs typeface="Times New Roman" pitchFamily="18" charset="0"/>
              </a:rPr>
              <a:t> </a:t>
            </a:r>
            <a:r>
              <a:rPr lang="es-ES" sz="1800" dirty="0" err="1">
                <a:latin typeface="Times New Roman" pitchFamily="18" charset="0"/>
                <a:cs typeface="Times New Roman" pitchFamily="18" charset="0"/>
              </a:rPr>
              <a:t>pripisati</a:t>
            </a:r>
            <a:r>
              <a:rPr lang="es-ES" sz="1800" dirty="0">
                <a:latin typeface="Times New Roman" pitchFamily="18" charset="0"/>
                <a:cs typeface="Times New Roman" pitchFamily="18" charset="0"/>
              </a:rPr>
              <a:t>. Ovo </a:t>
            </a:r>
            <a:r>
              <a:rPr lang="es-ES" sz="1800" dirty="0" err="1">
                <a:latin typeface="Times New Roman" pitchFamily="18" charset="0"/>
                <a:cs typeface="Times New Roman" pitchFamily="18" charset="0"/>
              </a:rPr>
              <a:t>stoga</a:t>
            </a:r>
            <a:r>
              <a:rPr lang="es-ES" sz="1800" dirty="0">
                <a:latin typeface="Times New Roman" pitchFamily="18" charset="0"/>
                <a:cs typeface="Times New Roman" pitchFamily="18" charset="0"/>
              </a:rPr>
              <a:t> </a:t>
            </a:r>
            <a:r>
              <a:rPr lang="es-ES" sz="1800" dirty="0" err="1">
                <a:latin typeface="Times New Roman" pitchFamily="18" charset="0"/>
                <a:cs typeface="Times New Roman" pitchFamily="18" charset="0"/>
              </a:rPr>
              <a:t>što</a:t>
            </a:r>
            <a:r>
              <a:rPr lang="es-ES" sz="1800" dirty="0">
                <a:latin typeface="Times New Roman" pitchFamily="18" charset="0"/>
                <a:cs typeface="Times New Roman" pitchFamily="18" charset="0"/>
              </a:rPr>
              <a:t> se </a:t>
            </a:r>
            <a:r>
              <a:rPr lang="es-ES" sz="1800" dirty="0" err="1">
                <a:latin typeface="Times New Roman" pitchFamily="18" charset="0"/>
                <a:cs typeface="Times New Roman" pitchFamily="18" charset="0"/>
              </a:rPr>
              <a:t>ne</a:t>
            </a:r>
            <a:r>
              <a:rPr lang="es-ES" sz="1800" dirty="0">
                <a:latin typeface="Times New Roman" pitchFamily="18" charset="0"/>
                <a:cs typeface="Times New Roman" pitchFamily="18" charset="0"/>
              </a:rPr>
              <a:t> </a:t>
            </a:r>
            <a:r>
              <a:rPr lang="es-ES" sz="1800" dirty="0" err="1">
                <a:latin typeface="Times New Roman" pitchFamily="18" charset="0"/>
                <a:cs typeface="Times New Roman" pitchFamily="18" charset="0"/>
              </a:rPr>
              <a:t>može</a:t>
            </a:r>
            <a:r>
              <a:rPr lang="es-ES" sz="1800" dirty="0">
                <a:latin typeface="Times New Roman" pitchFamily="18" charset="0"/>
                <a:cs typeface="Times New Roman" pitchFamily="18" charset="0"/>
              </a:rPr>
              <a:t> </a:t>
            </a:r>
            <a:r>
              <a:rPr lang="es-ES" sz="1800" dirty="0" err="1">
                <a:latin typeface="Times New Roman" pitchFamily="18" charset="0"/>
                <a:cs typeface="Times New Roman" pitchFamily="18" charset="0"/>
              </a:rPr>
              <a:t>smatrati</a:t>
            </a:r>
            <a:r>
              <a:rPr lang="es-ES" sz="1800" dirty="0">
                <a:latin typeface="Times New Roman" pitchFamily="18" charset="0"/>
                <a:cs typeface="Times New Roman" pitchFamily="18" charset="0"/>
              </a:rPr>
              <a:t> </a:t>
            </a:r>
            <a:r>
              <a:rPr lang="es-ES" sz="1800" dirty="0" err="1">
                <a:latin typeface="Times New Roman" pitchFamily="18" charset="0"/>
                <a:cs typeface="Times New Roman" pitchFamily="18" charset="0"/>
              </a:rPr>
              <a:t>nitko</a:t>
            </a:r>
            <a:r>
              <a:rPr lang="es-ES" sz="1800" dirty="0">
                <a:latin typeface="Times New Roman" pitchFamily="18" charset="0"/>
                <a:cs typeface="Times New Roman" pitchFamily="18" charset="0"/>
              </a:rPr>
              <a:t> </a:t>
            </a:r>
            <a:r>
              <a:rPr lang="es-ES" sz="1800" dirty="0" err="1" smtClean="0">
                <a:latin typeface="Times New Roman" pitchFamily="18" charset="0"/>
                <a:cs typeface="Times New Roman" pitchFamily="18" charset="0"/>
              </a:rPr>
              <a:t>odgovor</a:t>
            </a:r>
            <a:r>
              <a:rPr lang="hr-HR" sz="1800" dirty="0" smtClean="0">
                <a:latin typeface="Times New Roman" pitchFamily="18" charset="0"/>
                <a:cs typeface="Times New Roman" pitchFamily="18" charset="0"/>
              </a:rPr>
              <a:t>n</a:t>
            </a:r>
            <a:r>
              <a:rPr lang="es-ES" sz="1800" dirty="0" err="1" smtClean="0">
                <a:latin typeface="Times New Roman" pitchFamily="18" charset="0"/>
                <a:cs typeface="Times New Roman" pitchFamily="18" charset="0"/>
              </a:rPr>
              <a:t>im</a:t>
            </a:r>
            <a:r>
              <a:rPr lang="es-ES" sz="1800" dirty="0" smtClean="0">
                <a:latin typeface="Times New Roman" pitchFamily="18" charset="0"/>
                <a:cs typeface="Times New Roman" pitchFamily="18" charset="0"/>
              </a:rPr>
              <a:t> </a:t>
            </a:r>
            <a:r>
              <a:rPr lang="es-ES" sz="1800" dirty="0">
                <a:latin typeface="Times New Roman" pitchFamily="18" charset="0"/>
                <a:cs typeface="Times New Roman" pitchFamily="18" charset="0"/>
              </a:rPr>
              <a:t>za </a:t>
            </a:r>
            <a:r>
              <a:rPr lang="es-ES" sz="1800" dirty="0" err="1">
                <a:latin typeface="Times New Roman" pitchFamily="18" charset="0"/>
                <a:cs typeface="Times New Roman" pitchFamily="18" charset="0"/>
              </a:rPr>
              <a:t>djelo</a:t>
            </a:r>
            <a:r>
              <a:rPr lang="es-ES" sz="1800" dirty="0">
                <a:latin typeface="Times New Roman" pitchFamily="18" charset="0"/>
                <a:cs typeface="Times New Roman" pitchFamily="18" charset="0"/>
              </a:rPr>
              <a:t> </a:t>
            </a:r>
            <a:r>
              <a:rPr lang="es-ES" sz="1800" dirty="0" err="1">
                <a:latin typeface="Times New Roman" pitchFamily="18" charset="0"/>
                <a:cs typeface="Times New Roman" pitchFamily="18" charset="0"/>
              </a:rPr>
              <a:t>koje</a:t>
            </a:r>
            <a:r>
              <a:rPr lang="es-ES" sz="1800" dirty="0">
                <a:latin typeface="Times New Roman" pitchFamily="18" charset="0"/>
                <a:cs typeface="Times New Roman" pitchFamily="18" charset="0"/>
              </a:rPr>
              <a:t> je </a:t>
            </a:r>
            <a:r>
              <a:rPr lang="es-ES" sz="1800" dirty="0" err="1">
                <a:latin typeface="Times New Roman" pitchFamily="18" charset="0"/>
                <a:cs typeface="Times New Roman" pitchFamily="18" charset="0"/>
              </a:rPr>
              <a:t>izvršila</a:t>
            </a:r>
            <a:r>
              <a:rPr lang="es-ES" sz="1800" dirty="0">
                <a:latin typeface="Times New Roman" pitchFamily="18" charset="0"/>
                <a:cs typeface="Times New Roman" pitchFamily="18" charset="0"/>
              </a:rPr>
              <a:t> </a:t>
            </a:r>
            <a:r>
              <a:rPr lang="es-ES" sz="1800" dirty="0" err="1">
                <a:latin typeface="Times New Roman" pitchFamily="18" charset="0"/>
                <a:cs typeface="Times New Roman" pitchFamily="18" charset="0"/>
              </a:rPr>
              <a:t>druga</a:t>
            </a:r>
            <a:r>
              <a:rPr lang="es-ES" sz="1800" dirty="0">
                <a:latin typeface="Times New Roman" pitchFamily="18" charset="0"/>
                <a:cs typeface="Times New Roman" pitchFamily="18" charset="0"/>
              </a:rPr>
              <a:t> </a:t>
            </a:r>
            <a:r>
              <a:rPr lang="es-ES" sz="1800" dirty="0" err="1">
                <a:latin typeface="Times New Roman" pitchFamily="18" charset="0"/>
                <a:cs typeface="Times New Roman" pitchFamily="18" charset="0"/>
              </a:rPr>
              <a:t>osoba</a:t>
            </a:r>
            <a:r>
              <a:rPr lang="es-ES" sz="1800" dirty="0" smtClean="0">
                <a:latin typeface="Times New Roman" pitchFamily="18" charset="0"/>
                <a:cs typeface="Times New Roman" pitchFamily="18" charset="0"/>
              </a:rPr>
              <a:t>.</a:t>
            </a:r>
            <a:endParaRPr lang="hr-HR" sz="1800" dirty="0" smtClean="0">
              <a:latin typeface="Times New Roman" pitchFamily="18" charset="0"/>
              <a:cs typeface="Times New Roman" pitchFamily="18" charset="0"/>
            </a:endParaRPr>
          </a:p>
          <a:p>
            <a:pPr algn="just"/>
            <a:endParaRPr lang="hr-HR" sz="1800" b="1" dirty="0" smtClean="0">
              <a:latin typeface="Times New Roman" pitchFamily="18" charset="0"/>
              <a:cs typeface="Times New Roman" pitchFamily="18" charset="0"/>
            </a:endParaRPr>
          </a:p>
          <a:p>
            <a:pPr algn="just"/>
            <a:r>
              <a:rPr lang="es-ES" sz="1800" b="1" dirty="0" err="1" smtClean="0">
                <a:latin typeface="Times New Roman" pitchFamily="18" charset="0"/>
                <a:cs typeface="Times New Roman" pitchFamily="18" charset="0"/>
              </a:rPr>
              <a:t>Suvrem</a:t>
            </a:r>
            <a:r>
              <a:rPr lang="hr-HR" sz="1800" b="1" dirty="0" smtClean="0">
                <a:latin typeface="Times New Roman" pitchFamily="18" charset="0"/>
                <a:cs typeface="Times New Roman" pitchFamily="18" charset="0"/>
              </a:rPr>
              <a:t>e</a:t>
            </a:r>
            <a:r>
              <a:rPr lang="es-ES" sz="1800" b="1" dirty="0" smtClean="0">
                <a:latin typeface="Times New Roman" pitchFamily="18" charset="0"/>
                <a:cs typeface="Times New Roman" pitchFamily="18" charset="0"/>
              </a:rPr>
              <a:t>no </a:t>
            </a:r>
            <a:r>
              <a:rPr lang="es-ES" sz="1800" b="1" dirty="0" err="1">
                <a:latin typeface="Times New Roman" pitchFamily="18" charset="0"/>
                <a:cs typeface="Times New Roman" pitchFamily="18" charset="0"/>
              </a:rPr>
              <a:t>krivično</a:t>
            </a:r>
            <a:r>
              <a:rPr lang="es-ES" sz="1800" b="1" dirty="0">
                <a:latin typeface="Times New Roman" pitchFamily="18" charset="0"/>
                <a:cs typeface="Times New Roman" pitchFamily="18" charset="0"/>
              </a:rPr>
              <a:t> </a:t>
            </a:r>
            <a:r>
              <a:rPr lang="es-ES" sz="1800" b="1" dirty="0" smtClean="0">
                <a:latin typeface="Times New Roman" pitchFamily="18" charset="0"/>
                <a:cs typeface="Times New Roman" pitchFamily="18" charset="0"/>
              </a:rPr>
              <a:t>pravo</a:t>
            </a:r>
            <a:r>
              <a:rPr lang="hr-HR" sz="1800" dirty="0" smtClean="0">
                <a:latin typeface="Times New Roman" pitchFamily="18" charset="0"/>
                <a:cs typeface="Times New Roman" pitchFamily="18" charset="0"/>
              </a:rPr>
              <a:t>,</a:t>
            </a:r>
            <a:r>
              <a:rPr lang="es-ES" sz="1800" dirty="0" smtClean="0">
                <a:latin typeface="Times New Roman" pitchFamily="18" charset="0"/>
                <a:cs typeface="Times New Roman" pitchFamily="18" charset="0"/>
              </a:rPr>
              <a:t> </a:t>
            </a:r>
            <a:r>
              <a:rPr lang="es-ES" sz="1800" dirty="0" err="1" smtClean="0">
                <a:latin typeface="Times New Roman" pitchFamily="18" charset="0"/>
                <a:cs typeface="Times New Roman" pitchFamily="18" charset="0"/>
              </a:rPr>
              <a:t>dakle</a:t>
            </a:r>
            <a:r>
              <a:rPr lang="hr-HR" sz="1800" dirty="0" smtClean="0">
                <a:latin typeface="Times New Roman" pitchFamily="18" charset="0"/>
                <a:cs typeface="Times New Roman" pitchFamily="18" charset="0"/>
              </a:rPr>
              <a:t>,</a:t>
            </a:r>
            <a:r>
              <a:rPr lang="es-ES" sz="1800" dirty="0" smtClean="0">
                <a:latin typeface="Times New Roman" pitchFamily="18" charset="0"/>
                <a:cs typeface="Times New Roman" pitchFamily="18" charset="0"/>
              </a:rPr>
              <a:t> </a:t>
            </a:r>
            <a:r>
              <a:rPr lang="es-ES" sz="1800" b="1" dirty="0" err="1">
                <a:latin typeface="Times New Roman" pitchFamily="18" charset="0"/>
                <a:cs typeface="Times New Roman" pitchFamily="18" charset="0"/>
              </a:rPr>
              <a:t>ne</a:t>
            </a:r>
            <a:r>
              <a:rPr lang="es-ES" sz="1800" b="1" dirty="0">
                <a:latin typeface="Times New Roman" pitchFamily="18" charset="0"/>
                <a:cs typeface="Times New Roman" pitchFamily="18" charset="0"/>
              </a:rPr>
              <a:t> </a:t>
            </a:r>
            <a:r>
              <a:rPr lang="es-ES" sz="1800" b="1" dirty="0" err="1">
                <a:latin typeface="Times New Roman" pitchFamily="18" charset="0"/>
                <a:cs typeface="Times New Roman" pitchFamily="18" charset="0"/>
              </a:rPr>
              <a:t>prihvaća</a:t>
            </a:r>
            <a:r>
              <a:rPr lang="es-ES" sz="1800" b="1" dirty="0">
                <a:latin typeface="Times New Roman" pitchFamily="18" charset="0"/>
                <a:cs typeface="Times New Roman" pitchFamily="18" charset="0"/>
              </a:rPr>
              <a:t> </a:t>
            </a:r>
            <a:r>
              <a:rPr lang="es-ES" sz="1800" b="1" dirty="0" err="1">
                <a:latin typeface="Times New Roman" pitchFamily="18" charset="0"/>
                <a:cs typeface="Times New Roman" pitchFamily="18" charset="0"/>
              </a:rPr>
              <a:t>kolektivnu</a:t>
            </a:r>
            <a:r>
              <a:rPr lang="es-ES" sz="1800" b="1" dirty="0">
                <a:latin typeface="Times New Roman" pitchFamily="18" charset="0"/>
                <a:cs typeface="Times New Roman" pitchFamily="18" charset="0"/>
              </a:rPr>
              <a:t> </a:t>
            </a:r>
            <a:r>
              <a:rPr lang="es-ES" sz="1800" b="1" dirty="0" err="1">
                <a:latin typeface="Times New Roman" pitchFamily="18" charset="0"/>
                <a:cs typeface="Times New Roman" pitchFamily="18" charset="0"/>
              </a:rPr>
              <a:t>odgovornost</a:t>
            </a:r>
            <a:r>
              <a:rPr lang="es-ES" sz="1800" dirty="0">
                <a:latin typeface="Times New Roman" pitchFamily="18" charset="0"/>
                <a:cs typeface="Times New Roman" pitchFamily="18" charset="0"/>
              </a:rPr>
              <a:t>. </a:t>
            </a:r>
            <a:r>
              <a:rPr lang="es-ES" sz="1800" dirty="0" err="1" smtClean="0">
                <a:latin typeface="Times New Roman" pitchFamily="18" charset="0"/>
                <a:cs typeface="Times New Roman" pitchFamily="18" charset="0"/>
              </a:rPr>
              <a:t>Nek</a:t>
            </a:r>
            <a:r>
              <a:rPr lang="hr-HR" sz="1800" dirty="0" smtClean="0">
                <a:latin typeface="Times New Roman" pitchFamily="18" charset="0"/>
                <a:cs typeface="Times New Roman" pitchFamily="18" charset="0"/>
              </a:rPr>
              <a:t>a osoba </a:t>
            </a:r>
            <a:r>
              <a:rPr lang="es-ES" sz="1800" dirty="0" smtClean="0">
                <a:latin typeface="Times New Roman" pitchFamily="18" charset="0"/>
                <a:cs typeface="Times New Roman" pitchFamily="18" charset="0"/>
              </a:rPr>
              <a:t> </a:t>
            </a:r>
            <a:r>
              <a:rPr lang="es-ES" sz="1800" dirty="0">
                <a:latin typeface="Times New Roman" pitchFamily="18" charset="0"/>
                <a:cs typeface="Times New Roman" pitchFamily="18" charset="0"/>
              </a:rPr>
              <a:t>se </a:t>
            </a:r>
            <a:r>
              <a:rPr lang="es-ES" sz="1800" dirty="0" err="1">
                <a:latin typeface="Times New Roman" pitchFamily="18" charset="0"/>
                <a:cs typeface="Times New Roman" pitchFamily="18" charset="0"/>
              </a:rPr>
              <a:t>može</a:t>
            </a:r>
            <a:r>
              <a:rPr lang="es-ES" sz="1800" dirty="0">
                <a:latin typeface="Times New Roman" pitchFamily="18" charset="0"/>
                <a:cs typeface="Times New Roman" pitchFamily="18" charset="0"/>
              </a:rPr>
              <a:t> </a:t>
            </a:r>
            <a:r>
              <a:rPr lang="es-ES" sz="1800" dirty="0" err="1">
                <a:latin typeface="Times New Roman" pitchFamily="18" charset="0"/>
                <a:cs typeface="Times New Roman" pitchFamily="18" charset="0"/>
              </a:rPr>
              <a:t>smatrati</a:t>
            </a:r>
            <a:r>
              <a:rPr lang="es-ES" sz="1800" dirty="0">
                <a:latin typeface="Times New Roman" pitchFamily="18" charset="0"/>
                <a:cs typeface="Times New Roman" pitchFamily="18" charset="0"/>
              </a:rPr>
              <a:t> </a:t>
            </a:r>
            <a:r>
              <a:rPr lang="es-ES" sz="1800" dirty="0" err="1">
                <a:latin typeface="Times New Roman" pitchFamily="18" charset="0"/>
                <a:cs typeface="Times New Roman" pitchFamily="18" charset="0"/>
              </a:rPr>
              <a:t>krivično</a:t>
            </a:r>
            <a:r>
              <a:rPr lang="es-ES" sz="1800" dirty="0">
                <a:latin typeface="Times New Roman" pitchFamily="18" charset="0"/>
                <a:cs typeface="Times New Roman" pitchFamily="18" charset="0"/>
              </a:rPr>
              <a:t> </a:t>
            </a:r>
            <a:r>
              <a:rPr lang="es-ES" sz="1800" dirty="0" err="1" smtClean="0">
                <a:latin typeface="Times New Roman" pitchFamily="18" charset="0"/>
                <a:cs typeface="Times New Roman" pitchFamily="18" charset="0"/>
              </a:rPr>
              <a:t>odgovorn</a:t>
            </a:r>
            <a:r>
              <a:rPr lang="hr-HR" sz="1800" dirty="0" smtClean="0">
                <a:latin typeface="Times New Roman" pitchFamily="18" charset="0"/>
                <a:cs typeface="Times New Roman" pitchFamily="18" charset="0"/>
              </a:rPr>
              <a:t>o</a:t>
            </a:r>
            <a:r>
              <a:rPr lang="es-ES" sz="1800" dirty="0" smtClean="0">
                <a:latin typeface="Times New Roman" pitchFamily="18" charset="0"/>
                <a:cs typeface="Times New Roman" pitchFamily="18" charset="0"/>
              </a:rPr>
              <a:t>m </a:t>
            </a:r>
            <a:r>
              <a:rPr lang="es-ES" sz="1800" dirty="0" err="1">
                <a:latin typeface="Times New Roman" pitchFamily="18" charset="0"/>
                <a:cs typeface="Times New Roman" pitchFamily="18" charset="0"/>
              </a:rPr>
              <a:t>samo</a:t>
            </a:r>
            <a:r>
              <a:rPr lang="es-ES" sz="1800" dirty="0">
                <a:latin typeface="Times New Roman" pitchFamily="18" charset="0"/>
                <a:cs typeface="Times New Roman" pitchFamily="18" charset="0"/>
              </a:rPr>
              <a:t> </a:t>
            </a:r>
            <a:r>
              <a:rPr lang="es-ES" sz="1800" dirty="0" err="1">
                <a:latin typeface="Times New Roman" pitchFamily="18" charset="0"/>
                <a:cs typeface="Times New Roman" pitchFamily="18" charset="0"/>
              </a:rPr>
              <a:t>ako</a:t>
            </a:r>
            <a:r>
              <a:rPr lang="es-ES" sz="1800" dirty="0">
                <a:latin typeface="Times New Roman" pitchFamily="18" charset="0"/>
                <a:cs typeface="Times New Roman" pitchFamily="18" charset="0"/>
              </a:rPr>
              <a:t> </a:t>
            </a:r>
            <a:r>
              <a:rPr lang="es-ES" sz="1800" dirty="0" err="1">
                <a:latin typeface="Times New Roman" pitchFamily="18" charset="0"/>
                <a:cs typeface="Times New Roman" pitchFamily="18" charset="0"/>
              </a:rPr>
              <a:t>ima</a:t>
            </a:r>
            <a:r>
              <a:rPr lang="es-ES" sz="1800" dirty="0">
                <a:latin typeface="Times New Roman" pitchFamily="18" charset="0"/>
                <a:cs typeface="Times New Roman" pitchFamily="18" charset="0"/>
              </a:rPr>
              <a:t> </a:t>
            </a:r>
            <a:r>
              <a:rPr lang="es-ES" sz="1800" dirty="0" err="1">
                <a:latin typeface="Times New Roman" pitchFamily="18" charset="0"/>
                <a:cs typeface="Times New Roman" pitchFamily="18" charset="0"/>
              </a:rPr>
              <a:t>mentalni</a:t>
            </a:r>
            <a:r>
              <a:rPr lang="es-ES" sz="1800" dirty="0">
                <a:latin typeface="Times New Roman" pitchFamily="18" charset="0"/>
                <a:cs typeface="Times New Roman" pitchFamily="18" charset="0"/>
              </a:rPr>
              <a:t> </a:t>
            </a:r>
            <a:r>
              <a:rPr lang="es-ES" sz="1800" dirty="0" err="1">
                <a:latin typeface="Times New Roman" pitchFamily="18" charset="0"/>
                <a:cs typeface="Times New Roman" pitchFamily="18" charset="0"/>
              </a:rPr>
              <a:t>odnos</a:t>
            </a:r>
            <a:r>
              <a:rPr lang="es-ES" sz="1800" dirty="0">
                <a:latin typeface="Times New Roman" pitchFamily="18" charset="0"/>
                <a:cs typeface="Times New Roman" pitchFamily="18" charset="0"/>
              </a:rPr>
              <a:t> </a:t>
            </a:r>
            <a:r>
              <a:rPr lang="es-ES" sz="1800" dirty="0" err="1">
                <a:latin typeface="Times New Roman" pitchFamily="18" charset="0"/>
                <a:cs typeface="Times New Roman" pitchFamily="18" charset="0"/>
              </a:rPr>
              <a:t>prema</a:t>
            </a:r>
            <a:r>
              <a:rPr lang="es-ES" sz="1800" dirty="0">
                <a:latin typeface="Times New Roman" pitchFamily="18" charset="0"/>
                <a:cs typeface="Times New Roman" pitchFamily="18" charset="0"/>
              </a:rPr>
              <a:t> </a:t>
            </a:r>
            <a:r>
              <a:rPr lang="es-ES" sz="1800" dirty="0" err="1">
                <a:latin typeface="Times New Roman" pitchFamily="18" charset="0"/>
                <a:cs typeface="Times New Roman" pitchFamily="18" charset="0"/>
              </a:rPr>
              <a:t>učinjenom</a:t>
            </a:r>
            <a:r>
              <a:rPr lang="es-ES" sz="1800" dirty="0">
                <a:latin typeface="Times New Roman" pitchFamily="18" charset="0"/>
                <a:cs typeface="Times New Roman" pitchFamily="18" charset="0"/>
              </a:rPr>
              <a:t> </a:t>
            </a:r>
            <a:r>
              <a:rPr lang="es-ES" sz="1800" dirty="0" err="1">
                <a:latin typeface="Times New Roman" pitchFamily="18" charset="0"/>
                <a:cs typeface="Times New Roman" pitchFamily="18" charset="0"/>
              </a:rPr>
              <a:t>djelu</a:t>
            </a:r>
            <a:r>
              <a:rPr lang="es-ES" sz="1800" dirty="0">
                <a:latin typeface="Times New Roman" pitchFamily="18" charset="0"/>
                <a:cs typeface="Times New Roman" pitchFamily="18" charset="0"/>
              </a:rPr>
              <a:t> </a:t>
            </a:r>
            <a:r>
              <a:rPr lang="es-ES" sz="1800" dirty="0" err="1">
                <a:latin typeface="Times New Roman" pitchFamily="18" charset="0"/>
                <a:cs typeface="Times New Roman" pitchFamily="18" charset="0"/>
              </a:rPr>
              <a:t>ili</a:t>
            </a:r>
            <a:r>
              <a:rPr lang="es-ES" sz="1800" dirty="0">
                <a:latin typeface="Times New Roman" pitchFamily="18" charset="0"/>
                <a:cs typeface="Times New Roman" pitchFamily="18" charset="0"/>
              </a:rPr>
              <a:t> je </a:t>
            </a:r>
            <a:r>
              <a:rPr lang="es-ES" sz="1800" dirty="0" err="1">
                <a:latin typeface="Times New Roman" pitchFamily="18" charset="0"/>
                <a:cs typeface="Times New Roman" pitchFamily="18" charset="0"/>
              </a:rPr>
              <a:t>iz</a:t>
            </a:r>
            <a:r>
              <a:rPr lang="es-ES" sz="1800" dirty="0">
                <a:latin typeface="Times New Roman" pitchFamily="18" charset="0"/>
                <a:cs typeface="Times New Roman" pitchFamily="18" charset="0"/>
              </a:rPr>
              <a:t> </a:t>
            </a:r>
            <a:r>
              <a:rPr lang="es-ES" sz="1800" dirty="0" err="1">
                <a:latin typeface="Times New Roman" pitchFamily="18" charset="0"/>
                <a:cs typeface="Times New Roman" pitchFamily="18" charset="0"/>
              </a:rPr>
              <a:t>nehata</a:t>
            </a:r>
            <a:r>
              <a:rPr lang="es-ES" sz="1800" dirty="0">
                <a:latin typeface="Times New Roman" pitchFamily="18" charset="0"/>
                <a:cs typeface="Times New Roman" pitchFamily="18" charset="0"/>
              </a:rPr>
              <a:t> </a:t>
            </a:r>
            <a:r>
              <a:rPr lang="es-ES" sz="1800" dirty="0" err="1" smtClean="0">
                <a:latin typeface="Times New Roman" pitchFamily="18" charset="0"/>
                <a:cs typeface="Times New Roman" pitchFamily="18" charset="0"/>
              </a:rPr>
              <a:t>propusti</a:t>
            </a:r>
            <a:r>
              <a:rPr lang="hr-HR" sz="1800" dirty="0" smtClean="0">
                <a:latin typeface="Times New Roman" pitchFamily="18" charset="0"/>
                <a:cs typeface="Times New Roman" pitchFamily="18" charset="0"/>
              </a:rPr>
              <a:t>la</a:t>
            </a:r>
            <a:r>
              <a:rPr lang="es-ES" sz="1800" dirty="0" smtClean="0">
                <a:latin typeface="Times New Roman" pitchFamily="18" charset="0"/>
                <a:cs typeface="Times New Roman" pitchFamily="18" charset="0"/>
              </a:rPr>
              <a:t> </a:t>
            </a:r>
            <a:r>
              <a:rPr lang="es-ES" sz="1800" dirty="0" err="1">
                <a:latin typeface="Times New Roman" pitchFamily="18" charset="0"/>
                <a:cs typeface="Times New Roman" pitchFamily="18" charset="0"/>
              </a:rPr>
              <a:t>spriječiti</a:t>
            </a:r>
            <a:r>
              <a:rPr lang="es-ES" sz="1800" dirty="0">
                <a:latin typeface="Times New Roman" pitchFamily="18" charset="0"/>
                <a:cs typeface="Times New Roman" pitchFamily="18" charset="0"/>
              </a:rPr>
              <a:t> </a:t>
            </a:r>
            <a:r>
              <a:rPr lang="es-ES" sz="1800" dirty="0" err="1">
                <a:latin typeface="Times New Roman" pitchFamily="18" charset="0"/>
                <a:cs typeface="Times New Roman" pitchFamily="18" charset="0"/>
              </a:rPr>
              <a:t>izvršenje</a:t>
            </a:r>
            <a:r>
              <a:rPr lang="es-ES" sz="1800" dirty="0">
                <a:latin typeface="Times New Roman" pitchFamily="18" charset="0"/>
                <a:cs typeface="Times New Roman" pitchFamily="18" charset="0"/>
              </a:rPr>
              <a:t> </a:t>
            </a:r>
            <a:r>
              <a:rPr lang="es-ES" sz="1800" dirty="0" err="1" smtClean="0">
                <a:latin typeface="Times New Roman" pitchFamily="18" charset="0"/>
                <a:cs typeface="Times New Roman" pitchFamily="18" charset="0"/>
              </a:rPr>
              <a:t>zločin</a:t>
            </a:r>
            <a:r>
              <a:rPr lang="hr-HR" sz="1800" dirty="0" smtClean="0">
                <a:latin typeface="Times New Roman" pitchFamily="18" charset="0"/>
                <a:cs typeface="Times New Roman" pitchFamily="18" charset="0"/>
              </a:rPr>
              <a:t>a</a:t>
            </a:r>
            <a:r>
              <a:rPr lang="es-ES" sz="1800" dirty="0" smtClean="0">
                <a:latin typeface="Times New Roman" pitchFamily="18" charset="0"/>
                <a:cs typeface="Times New Roman" pitchFamily="18" charset="0"/>
              </a:rPr>
              <a:t> </a:t>
            </a:r>
            <a:r>
              <a:rPr lang="es-ES" sz="1800" dirty="0" err="1">
                <a:latin typeface="Times New Roman" pitchFamily="18" charset="0"/>
                <a:cs typeface="Times New Roman" pitchFamily="18" charset="0"/>
              </a:rPr>
              <a:t>svojih</a:t>
            </a:r>
            <a:r>
              <a:rPr lang="es-ES" sz="1800" dirty="0">
                <a:latin typeface="Times New Roman" pitchFamily="18" charset="0"/>
                <a:cs typeface="Times New Roman" pitchFamily="18" charset="0"/>
              </a:rPr>
              <a:t> </a:t>
            </a:r>
            <a:r>
              <a:rPr lang="es-ES" sz="1800" dirty="0" err="1">
                <a:latin typeface="Times New Roman" pitchFamily="18" charset="0"/>
                <a:cs typeface="Times New Roman" pitchFamily="18" charset="0"/>
              </a:rPr>
              <a:t>potčinjenih</a:t>
            </a:r>
            <a:r>
              <a:rPr lang="es-ES" sz="1800" dirty="0">
                <a:latin typeface="Times New Roman" pitchFamily="18" charset="0"/>
                <a:cs typeface="Times New Roman" pitchFamily="18" charset="0"/>
              </a:rPr>
              <a:t> </a:t>
            </a:r>
            <a:r>
              <a:rPr lang="es-ES" sz="1800" dirty="0" err="1">
                <a:latin typeface="Times New Roman" pitchFamily="18" charset="0"/>
                <a:cs typeface="Times New Roman" pitchFamily="18" charset="0"/>
              </a:rPr>
              <a:t>ili</a:t>
            </a:r>
            <a:r>
              <a:rPr lang="es-ES" sz="1800" dirty="0">
                <a:latin typeface="Times New Roman" pitchFamily="18" charset="0"/>
                <a:cs typeface="Times New Roman" pitchFamily="18" charset="0"/>
              </a:rPr>
              <a:t> </a:t>
            </a:r>
            <a:r>
              <a:rPr lang="es-ES" sz="1800" dirty="0" err="1">
                <a:latin typeface="Times New Roman" pitchFamily="18" charset="0"/>
                <a:cs typeface="Times New Roman" pitchFamily="18" charset="0"/>
              </a:rPr>
              <a:t>ih</a:t>
            </a:r>
            <a:r>
              <a:rPr lang="es-ES" sz="1800" dirty="0">
                <a:latin typeface="Times New Roman" pitchFamily="18" charset="0"/>
                <a:cs typeface="Times New Roman" pitchFamily="18" charset="0"/>
              </a:rPr>
              <a:t> </a:t>
            </a:r>
            <a:r>
              <a:rPr lang="es-ES" sz="1800" dirty="0" err="1">
                <a:latin typeface="Times New Roman" pitchFamily="18" charset="0"/>
                <a:cs typeface="Times New Roman" pitchFamily="18" charset="0"/>
              </a:rPr>
              <a:t>kazniti</a:t>
            </a:r>
            <a:r>
              <a:rPr lang="es-ES" sz="1800" dirty="0">
                <a:latin typeface="Times New Roman" pitchFamily="18" charset="0"/>
                <a:cs typeface="Times New Roman" pitchFamily="18" charset="0"/>
              </a:rPr>
              <a:t>. </a:t>
            </a:r>
            <a:endParaRPr lang="hr-HR" sz="1800" dirty="0" smtClean="0">
              <a:latin typeface="Times New Roman" pitchFamily="18" charset="0"/>
              <a:cs typeface="Times New Roman" pitchFamily="18" charset="0"/>
            </a:endParaRPr>
          </a:p>
          <a:p>
            <a:pPr algn="just"/>
            <a:endParaRPr lang="hr-HR" sz="1800" dirty="0" smtClean="0">
              <a:latin typeface="Times New Roman" pitchFamily="18" charset="0"/>
              <a:cs typeface="Times New Roman" pitchFamily="18" charset="0"/>
            </a:endParaRPr>
          </a:p>
          <a:p>
            <a:pPr algn="just"/>
            <a:r>
              <a:rPr lang="es-ES" sz="1800" dirty="0" err="1" smtClean="0">
                <a:latin typeface="Times New Roman" pitchFamily="18" charset="0"/>
                <a:cs typeface="Times New Roman" pitchFamily="18" charset="0"/>
              </a:rPr>
              <a:t>Dakle</a:t>
            </a:r>
            <a:r>
              <a:rPr lang="es-ES" sz="1800" b="1" dirty="0">
                <a:latin typeface="Times New Roman" pitchFamily="18" charset="0"/>
                <a:cs typeface="Times New Roman" pitchFamily="18" charset="0"/>
              </a:rPr>
              <a:t>, </a:t>
            </a:r>
            <a:r>
              <a:rPr lang="es-ES" sz="1800" b="1" dirty="0" err="1">
                <a:latin typeface="Times New Roman" pitchFamily="18" charset="0"/>
                <a:cs typeface="Times New Roman" pitchFamily="18" charset="0"/>
              </a:rPr>
              <a:t>odbačena</a:t>
            </a:r>
            <a:r>
              <a:rPr lang="es-ES" sz="1800" b="1" dirty="0">
                <a:latin typeface="Times New Roman" pitchFamily="18" charset="0"/>
                <a:cs typeface="Times New Roman" pitchFamily="18" charset="0"/>
              </a:rPr>
              <a:t> je </a:t>
            </a:r>
            <a:r>
              <a:rPr lang="es-ES" sz="1800" b="1" dirty="0" err="1">
                <a:latin typeface="Times New Roman" pitchFamily="18" charset="0"/>
                <a:cs typeface="Times New Roman" pitchFamily="18" charset="0"/>
              </a:rPr>
              <a:t>objektivna</a:t>
            </a:r>
            <a:r>
              <a:rPr lang="es-ES" sz="1800" b="1" dirty="0">
                <a:latin typeface="Times New Roman" pitchFamily="18" charset="0"/>
                <a:cs typeface="Times New Roman" pitchFamily="18" charset="0"/>
              </a:rPr>
              <a:t> </a:t>
            </a:r>
            <a:r>
              <a:rPr lang="es-ES" sz="1800" b="1" dirty="0" err="1">
                <a:latin typeface="Times New Roman" pitchFamily="18" charset="0"/>
                <a:cs typeface="Times New Roman" pitchFamily="18" charset="0"/>
              </a:rPr>
              <a:t>krivična</a:t>
            </a:r>
            <a:r>
              <a:rPr lang="es-ES" sz="1800" b="1" dirty="0">
                <a:latin typeface="Times New Roman" pitchFamily="18" charset="0"/>
                <a:cs typeface="Times New Roman" pitchFamily="18" charset="0"/>
              </a:rPr>
              <a:t> </a:t>
            </a:r>
            <a:r>
              <a:rPr lang="es-ES" sz="1800" b="1" dirty="0" err="1">
                <a:latin typeface="Times New Roman" pitchFamily="18" charset="0"/>
                <a:cs typeface="Times New Roman" pitchFamily="18" charset="0"/>
              </a:rPr>
              <a:t>odgovornost</a:t>
            </a:r>
            <a:r>
              <a:rPr lang="es-ES" sz="1800" b="1" dirty="0">
                <a:latin typeface="Times New Roman" pitchFamily="18" charset="0"/>
                <a:cs typeface="Times New Roman" pitchFamily="18" charset="0"/>
              </a:rPr>
              <a:t>.</a:t>
            </a:r>
            <a:endParaRPr lang="hr-HR" sz="1800" b="1" dirty="0">
              <a:latin typeface="Times New Roman" pitchFamily="18" charset="0"/>
              <a:cs typeface="Times New Roman" pitchFamily="18" charset="0"/>
            </a:endParaRPr>
          </a:p>
          <a:p>
            <a:pPr algn="just"/>
            <a:endParaRPr lang="hr-HR" sz="1800" dirty="0">
              <a:latin typeface="Times New Roman" pitchFamily="18" charset="0"/>
              <a:cs typeface="Times New Roman" pitchFamily="18" charset="0"/>
            </a:endParaRPr>
          </a:p>
        </p:txBody>
      </p:sp>
    </p:spTree>
    <p:extLst>
      <p:ext uri="{BB962C8B-B14F-4D97-AF65-F5344CB8AC3E}">
        <p14:creationId xmlns:p14="http://schemas.microsoft.com/office/powerpoint/2010/main" val="198633109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hr-HR"/>
          </a:p>
        </p:txBody>
      </p:sp>
      <p:sp>
        <p:nvSpPr>
          <p:cNvPr id="3" name="Content Placeholder 2"/>
          <p:cNvSpPr>
            <a:spLocks noGrp="1"/>
          </p:cNvSpPr>
          <p:nvPr>
            <p:ph idx="1"/>
          </p:nvPr>
        </p:nvSpPr>
        <p:spPr>
          <a:xfrm>
            <a:off x="1043608" y="1417638"/>
            <a:ext cx="5904656" cy="4708525"/>
          </a:xfrm>
        </p:spPr>
        <p:txBody>
          <a:bodyPr>
            <a:normAutofit/>
          </a:bodyPr>
          <a:lstStyle/>
          <a:p>
            <a:pPr marL="0" indent="0">
              <a:buNone/>
            </a:pPr>
            <a:r>
              <a:rPr lang="hr-HR" sz="1800" b="1" dirty="0" smtClean="0"/>
              <a:t>Krajnja nužda i prijetnja</a:t>
            </a:r>
          </a:p>
          <a:p>
            <a:pPr marL="0" indent="0" algn="just">
              <a:buNone/>
            </a:pPr>
            <a:r>
              <a:rPr lang="hr-HR" sz="1800" dirty="0"/>
              <a:t>Statut </a:t>
            </a:r>
            <a:r>
              <a:rPr lang="hr-HR" sz="1800" dirty="0" smtClean="0"/>
              <a:t>međunarodnog krivičnog suda istom odredbom obuhvaća i krajnju nuždu i prijetnju i na način da se te dvije situacije ne mogu jasno razlikovati.</a:t>
            </a:r>
          </a:p>
          <a:p>
            <a:pPr marL="0" indent="0" algn="just">
              <a:buNone/>
            </a:pPr>
            <a:r>
              <a:rPr lang="hr-HR" sz="1800" dirty="0" smtClean="0"/>
              <a:t>To nema svoje opravdanje bez obzira na značajne sličnosti krajnje nužde i prijetnje.</a:t>
            </a:r>
          </a:p>
          <a:p>
            <a:pPr marL="0" indent="0" algn="just">
              <a:buNone/>
            </a:pPr>
            <a:r>
              <a:rPr lang="hr-HR" sz="1800" dirty="0" smtClean="0"/>
              <a:t>Prema čl. 31. st. 1. </a:t>
            </a:r>
            <a:r>
              <a:rPr lang="hr-HR" sz="1800" dirty="0" err="1" smtClean="0"/>
              <a:t>toč</a:t>
            </a:r>
            <a:r>
              <a:rPr lang="hr-HR" sz="1800" dirty="0" smtClean="0"/>
              <a:t>. d. Statuta, krajnja nužda postoji kad je to učinjeno na način koji je neophodno potreban i razuman da bi se prijetnja izbjegla.</a:t>
            </a:r>
          </a:p>
          <a:p>
            <a:pPr marL="0" indent="0" algn="just">
              <a:buNone/>
            </a:pPr>
            <a:r>
              <a:rPr lang="hr-HR" sz="1800" dirty="0" smtClean="0"/>
              <a:t>Prijetnja može poticati:</a:t>
            </a:r>
          </a:p>
          <a:p>
            <a:pPr algn="just">
              <a:buAutoNum type="arabicParenR"/>
            </a:pPr>
            <a:r>
              <a:rPr lang="hr-HR" sz="1800" dirty="0" smtClean="0"/>
              <a:t>od strane drugih osoba ili </a:t>
            </a:r>
          </a:p>
          <a:p>
            <a:pPr marL="0" indent="0" algn="just">
              <a:buNone/>
            </a:pPr>
            <a:r>
              <a:rPr lang="hr-HR" sz="1800" dirty="0" smtClean="0"/>
              <a:t>2)  od drugih okolnosti van kontrole te osobe.</a:t>
            </a:r>
          </a:p>
          <a:p>
            <a:pPr marL="0" indent="0" algn="just">
              <a:buNone/>
            </a:pPr>
            <a:r>
              <a:rPr lang="hr-HR" sz="1800" dirty="0" smtClean="0"/>
              <a:t>U prvom slučaju radi se o prijetnji, a u drugom slučaju o krajnjoj nuždi.</a:t>
            </a:r>
          </a:p>
        </p:txBody>
      </p:sp>
    </p:spTree>
    <p:extLst>
      <p:ext uri="{BB962C8B-B14F-4D97-AF65-F5344CB8AC3E}">
        <p14:creationId xmlns:p14="http://schemas.microsoft.com/office/powerpoint/2010/main" val="397079585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hr-HR"/>
          </a:p>
        </p:txBody>
      </p:sp>
      <p:sp>
        <p:nvSpPr>
          <p:cNvPr id="3" name="Content Placeholder 2"/>
          <p:cNvSpPr>
            <a:spLocks noGrp="1"/>
          </p:cNvSpPr>
          <p:nvPr>
            <p:ph idx="1"/>
          </p:nvPr>
        </p:nvSpPr>
        <p:spPr>
          <a:xfrm>
            <a:off x="457200" y="1700808"/>
            <a:ext cx="7139136" cy="4425355"/>
          </a:xfrm>
        </p:spPr>
        <p:txBody>
          <a:bodyPr>
            <a:noAutofit/>
          </a:bodyPr>
          <a:lstStyle/>
          <a:p>
            <a:r>
              <a:rPr lang="es-ES" sz="1600" b="1" dirty="0" err="1">
                <a:latin typeface="Times New Roman" pitchFamily="18" charset="0"/>
                <a:cs typeface="Times New Roman" pitchFamily="18" charset="0"/>
              </a:rPr>
              <a:t>Načelo</a:t>
            </a:r>
            <a:r>
              <a:rPr lang="es-ES" sz="1600" b="1" dirty="0">
                <a:latin typeface="Times New Roman" pitchFamily="18" charset="0"/>
                <a:cs typeface="Times New Roman" pitchFamily="18" charset="0"/>
              </a:rPr>
              <a:t> </a:t>
            </a:r>
            <a:r>
              <a:rPr lang="es-ES" sz="1600" b="1" dirty="0" err="1">
                <a:latin typeface="Times New Roman" pitchFamily="18" charset="0"/>
                <a:cs typeface="Times New Roman" pitchFamily="18" charset="0"/>
              </a:rPr>
              <a:t>zakonitosti</a:t>
            </a:r>
            <a:r>
              <a:rPr lang="es-ES" sz="1600" b="1" dirty="0">
                <a:latin typeface="Times New Roman" pitchFamily="18" charset="0"/>
                <a:cs typeface="Times New Roman" pitchFamily="18" charset="0"/>
              </a:rPr>
              <a:t> u </a:t>
            </a:r>
            <a:r>
              <a:rPr lang="es-ES" sz="1600" b="1" dirty="0" err="1">
                <a:latin typeface="Times New Roman" pitchFamily="18" charset="0"/>
                <a:cs typeface="Times New Roman" pitchFamily="18" charset="0"/>
              </a:rPr>
              <a:t>krivičnom</a:t>
            </a:r>
            <a:r>
              <a:rPr lang="es-ES" sz="1600" b="1" dirty="0">
                <a:latin typeface="Times New Roman" pitchFamily="18" charset="0"/>
                <a:cs typeface="Times New Roman" pitchFamily="18" charset="0"/>
              </a:rPr>
              <a:t> </a:t>
            </a:r>
            <a:r>
              <a:rPr lang="es-ES" sz="1600" b="1" dirty="0" err="1">
                <a:latin typeface="Times New Roman" pitchFamily="18" charset="0"/>
                <a:cs typeface="Times New Roman" pitchFamily="18" charset="0"/>
              </a:rPr>
              <a:t>pravu</a:t>
            </a:r>
            <a:endParaRPr lang="hr-HR" sz="1600" dirty="0">
              <a:latin typeface="Times New Roman" pitchFamily="18" charset="0"/>
              <a:cs typeface="Times New Roman" pitchFamily="18" charset="0"/>
            </a:endParaRPr>
          </a:p>
          <a:p>
            <a:r>
              <a:rPr lang="es-ES" sz="1600" b="1" dirty="0">
                <a:latin typeface="Times New Roman" pitchFamily="18" charset="0"/>
                <a:cs typeface="Times New Roman" pitchFamily="18" charset="0"/>
              </a:rPr>
              <a:t>(</a:t>
            </a:r>
            <a:r>
              <a:rPr lang="es-ES" sz="1600" b="1" dirty="0" err="1">
                <a:latin typeface="Times New Roman" pitchFamily="18" charset="0"/>
                <a:cs typeface="Times New Roman" pitchFamily="18" charset="0"/>
              </a:rPr>
              <a:t>nullum</a:t>
            </a:r>
            <a:r>
              <a:rPr lang="es-ES" sz="1600" b="1" dirty="0">
                <a:latin typeface="Times New Roman" pitchFamily="18" charset="0"/>
                <a:cs typeface="Times New Roman" pitchFamily="18" charset="0"/>
              </a:rPr>
              <a:t> crimen sine </a:t>
            </a:r>
            <a:r>
              <a:rPr lang="es-ES" sz="1600" b="1" dirty="0" err="1">
                <a:latin typeface="Times New Roman" pitchFamily="18" charset="0"/>
                <a:cs typeface="Times New Roman" pitchFamily="18" charset="0"/>
              </a:rPr>
              <a:t>lege</a:t>
            </a:r>
            <a:r>
              <a:rPr lang="es-ES" sz="1600" b="1" dirty="0">
                <a:latin typeface="Times New Roman" pitchFamily="18" charset="0"/>
                <a:cs typeface="Times New Roman" pitchFamily="18" charset="0"/>
              </a:rPr>
              <a:t>)</a:t>
            </a:r>
            <a:endParaRPr lang="hr-HR" sz="1600" dirty="0">
              <a:latin typeface="Times New Roman" pitchFamily="18" charset="0"/>
              <a:cs typeface="Times New Roman" pitchFamily="18" charset="0"/>
            </a:endParaRPr>
          </a:p>
          <a:p>
            <a:pPr algn="just"/>
            <a:r>
              <a:rPr lang="es-ES" sz="1600" dirty="0" err="1">
                <a:latin typeface="Times New Roman" pitchFamily="18" charset="0"/>
                <a:cs typeface="Times New Roman" pitchFamily="18" charset="0"/>
              </a:rPr>
              <a:t>Krivično</a:t>
            </a:r>
            <a:r>
              <a:rPr lang="es-ES" sz="1600" dirty="0">
                <a:latin typeface="Times New Roman" pitchFamily="18" charset="0"/>
                <a:cs typeface="Times New Roman" pitchFamily="18" charset="0"/>
              </a:rPr>
              <a:t> pravo u </a:t>
            </a:r>
            <a:r>
              <a:rPr lang="es-ES" sz="1600" dirty="0" err="1">
                <a:latin typeface="Times New Roman" pitchFamily="18" charset="0"/>
                <a:cs typeface="Times New Roman" pitchFamily="18" charset="0"/>
              </a:rPr>
              <a:t>nacionalnim</a:t>
            </a:r>
            <a:r>
              <a:rPr lang="es-ES" sz="1600" dirty="0">
                <a:latin typeface="Times New Roman" pitchFamily="18" charset="0"/>
                <a:cs typeface="Times New Roman" pitchFamily="18" charset="0"/>
              </a:rPr>
              <a:t> </a:t>
            </a:r>
            <a:r>
              <a:rPr lang="es-ES" sz="1600" dirty="0" err="1">
                <a:latin typeface="Times New Roman" pitchFamily="18" charset="0"/>
                <a:cs typeface="Times New Roman" pitchFamily="18" charset="0"/>
              </a:rPr>
              <a:t>pravnim</a:t>
            </a:r>
            <a:r>
              <a:rPr lang="es-ES" sz="1600" dirty="0">
                <a:latin typeface="Times New Roman" pitchFamily="18" charset="0"/>
                <a:cs typeface="Times New Roman" pitchFamily="18" charset="0"/>
              </a:rPr>
              <a:t> </a:t>
            </a:r>
            <a:r>
              <a:rPr lang="es-ES" sz="1600" dirty="0" err="1">
                <a:latin typeface="Times New Roman" pitchFamily="18" charset="0"/>
                <a:cs typeface="Times New Roman" pitchFamily="18" charset="0"/>
              </a:rPr>
              <a:t>sistemima</a:t>
            </a:r>
            <a:r>
              <a:rPr lang="es-ES" sz="1600" dirty="0">
                <a:latin typeface="Times New Roman" pitchFamily="18" charset="0"/>
                <a:cs typeface="Times New Roman" pitchFamily="18" charset="0"/>
              </a:rPr>
              <a:t> </a:t>
            </a:r>
            <a:r>
              <a:rPr lang="es-ES" sz="1600" dirty="0" err="1">
                <a:latin typeface="Times New Roman" pitchFamily="18" charset="0"/>
                <a:cs typeface="Times New Roman" pitchFamily="18" charset="0"/>
              </a:rPr>
              <a:t>zasniva</a:t>
            </a:r>
            <a:r>
              <a:rPr lang="es-ES" sz="1600" dirty="0">
                <a:latin typeface="Times New Roman" pitchFamily="18" charset="0"/>
                <a:cs typeface="Times New Roman" pitchFamily="18" charset="0"/>
              </a:rPr>
              <a:t> se </a:t>
            </a:r>
            <a:r>
              <a:rPr lang="es-ES" sz="1600" dirty="0" err="1">
                <a:latin typeface="Times New Roman" pitchFamily="18" charset="0"/>
                <a:cs typeface="Times New Roman" pitchFamily="18" charset="0"/>
              </a:rPr>
              <a:t>ili</a:t>
            </a:r>
            <a:r>
              <a:rPr lang="es-ES" sz="1600" dirty="0">
                <a:latin typeface="Times New Roman" pitchFamily="18" charset="0"/>
                <a:cs typeface="Times New Roman" pitchFamily="18" charset="0"/>
              </a:rPr>
              <a:t> na </a:t>
            </a:r>
            <a:r>
              <a:rPr lang="es-ES" sz="1600" dirty="0" err="1">
                <a:latin typeface="Times New Roman" pitchFamily="18" charset="0"/>
                <a:cs typeface="Times New Roman" pitchFamily="18" charset="0"/>
              </a:rPr>
              <a:t>načelu</a:t>
            </a:r>
            <a:r>
              <a:rPr lang="es-ES" sz="1600" dirty="0">
                <a:latin typeface="Times New Roman" pitchFamily="18" charset="0"/>
                <a:cs typeface="Times New Roman" pitchFamily="18" charset="0"/>
              </a:rPr>
              <a:t> </a:t>
            </a:r>
            <a:r>
              <a:rPr lang="es-ES" sz="1600" b="1" dirty="0" err="1">
                <a:latin typeface="Times New Roman" pitchFamily="18" charset="0"/>
                <a:cs typeface="Times New Roman" pitchFamily="18" charset="0"/>
              </a:rPr>
              <a:t>materijalne</a:t>
            </a:r>
            <a:r>
              <a:rPr lang="es-ES" sz="1600" b="1" dirty="0">
                <a:latin typeface="Times New Roman" pitchFamily="18" charset="0"/>
                <a:cs typeface="Times New Roman" pitchFamily="18" charset="0"/>
              </a:rPr>
              <a:t> </a:t>
            </a:r>
            <a:r>
              <a:rPr lang="es-ES" sz="1600" b="1" dirty="0" err="1">
                <a:latin typeface="Times New Roman" pitchFamily="18" charset="0"/>
                <a:cs typeface="Times New Roman" pitchFamily="18" charset="0"/>
              </a:rPr>
              <a:t>pravde</a:t>
            </a:r>
            <a:r>
              <a:rPr lang="es-ES" sz="1600" dirty="0">
                <a:latin typeface="Times New Roman" pitchFamily="18" charset="0"/>
                <a:cs typeface="Times New Roman" pitchFamily="18" charset="0"/>
              </a:rPr>
              <a:t> </a:t>
            </a:r>
            <a:r>
              <a:rPr lang="es-ES" sz="1600" dirty="0" err="1">
                <a:latin typeface="Times New Roman" pitchFamily="18" charset="0"/>
                <a:cs typeface="Times New Roman" pitchFamily="18" charset="0"/>
              </a:rPr>
              <a:t>ili</a:t>
            </a:r>
            <a:r>
              <a:rPr lang="es-ES" sz="1600" dirty="0">
                <a:latin typeface="Times New Roman" pitchFamily="18" charset="0"/>
                <a:cs typeface="Times New Roman" pitchFamily="18" charset="0"/>
              </a:rPr>
              <a:t> na </a:t>
            </a:r>
            <a:r>
              <a:rPr lang="es-ES" sz="1600" dirty="0" err="1">
                <a:latin typeface="Times New Roman" pitchFamily="18" charset="0"/>
                <a:cs typeface="Times New Roman" pitchFamily="18" charset="0"/>
              </a:rPr>
              <a:t>načelu</a:t>
            </a:r>
            <a:r>
              <a:rPr lang="es-ES" sz="1600" dirty="0">
                <a:latin typeface="Times New Roman" pitchFamily="18" charset="0"/>
                <a:cs typeface="Times New Roman" pitchFamily="18" charset="0"/>
              </a:rPr>
              <a:t> </a:t>
            </a:r>
            <a:r>
              <a:rPr lang="es-ES" sz="1600" b="1" dirty="0" err="1">
                <a:latin typeface="Times New Roman" pitchFamily="18" charset="0"/>
                <a:cs typeface="Times New Roman" pitchFamily="18" charset="0"/>
              </a:rPr>
              <a:t>striktne</a:t>
            </a:r>
            <a:r>
              <a:rPr lang="es-ES" sz="1600" b="1" dirty="0">
                <a:latin typeface="Times New Roman" pitchFamily="18" charset="0"/>
                <a:cs typeface="Times New Roman" pitchFamily="18" charset="0"/>
              </a:rPr>
              <a:t> </a:t>
            </a:r>
            <a:r>
              <a:rPr lang="es-ES" sz="1600" b="1" dirty="0" err="1">
                <a:latin typeface="Times New Roman" pitchFamily="18" charset="0"/>
                <a:cs typeface="Times New Roman" pitchFamily="18" charset="0"/>
              </a:rPr>
              <a:t>zakonitosti</a:t>
            </a:r>
            <a:r>
              <a:rPr lang="es-ES" sz="1600" dirty="0">
                <a:latin typeface="Times New Roman" pitchFamily="18" charset="0"/>
                <a:cs typeface="Times New Roman" pitchFamily="18" charset="0"/>
              </a:rPr>
              <a:t>. </a:t>
            </a:r>
            <a:endParaRPr lang="hr-HR" sz="1600" dirty="0" smtClean="0">
              <a:latin typeface="Times New Roman" pitchFamily="18" charset="0"/>
              <a:cs typeface="Times New Roman" pitchFamily="18" charset="0"/>
            </a:endParaRPr>
          </a:p>
          <a:p>
            <a:pPr algn="just"/>
            <a:r>
              <a:rPr lang="es-ES" sz="1600" dirty="0" smtClean="0">
                <a:latin typeface="Times New Roman" pitchFamily="18" charset="0"/>
                <a:cs typeface="Times New Roman" pitchFamily="18" charset="0"/>
              </a:rPr>
              <a:t>Po </a:t>
            </a:r>
            <a:r>
              <a:rPr lang="es-ES" sz="1600" dirty="0" err="1">
                <a:latin typeface="Times New Roman" pitchFamily="18" charset="0"/>
                <a:cs typeface="Times New Roman" pitchFamily="18" charset="0"/>
              </a:rPr>
              <a:t>načelu</a:t>
            </a:r>
            <a:r>
              <a:rPr lang="es-ES" sz="1600" dirty="0">
                <a:latin typeface="Times New Roman" pitchFamily="18" charset="0"/>
                <a:cs typeface="Times New Roman" pitchFamily="18" charset="0"/>
              </a:rPr>
              <a:t> </a:t>
            </a:r>
            <a:r>
              <a:rPr lang="es-ES" sz="1600" dirty="0" err="1">
                <a:latin typeface="Times New Roman" pitchFamily="18" charset="0"/>
                <a:cs typeface="Times New Roman" pitchFamily="18" charset="0"/>
              </a:rPr>
              <a:t>materijalne</a:t>
            </a:r>
            <a:r>
              <a:rPr lang="es-ES" sz="1600" dirty="0">
                <a:latin typeface="Times New Roman" pitchFamily="18" charset="0"/>
                <a:cs typeface="Times New Roman" pitchFamily="18" charset="0"/>
              </a:rPr>
              <a:t> </a:t>
            </a:r>
            <a:r>
              <a:rPr lang="es-ES" sz="1600" dirty="0" err="1">
                <a:latin typeface="Times New Roman" pitchFamily="18" charset="0"/>
                <a:cs typeface="Times New Roman" pitchFamily="18" charset="0"/>
              </a:rPr>
              <a:t>pravde</a:t>
            </a:r>
            <a:r>
              <a:rPr lang="es-ES" sz="1600" dirty="0">
                <a:latin typeface="Times New Roman" pitchFamily="18" charset="0"/>
                <a:cs typeface="Times New Roman" pitchFamily="18" charset="0"/>
              </a:rPr>
              <a:t> </a:t>
            </a:r>
            <a:r>
              <a:rPr lang="es-ES" sz="1600" dirty="0" err="1">
                <a:latin typeface="Times New Roman" pitchFamily="18" charset="0"/>
                <a:cs typeface="Times New Roman" pitchFamily="18" charset="0"/>
              </a:rPr>
              <a:t>pravni</a:t>
            </a:r>
            <a:r>
              <a:rPr lang="es-ES" sz="1600" dirty="0">
                <a:latin typeface="Times New Roman" pitchFamily="18" charset="0"/>
                <a:cs typeface="Times New Roman" pitchFamily="18" charset="0"/>
              </a:rPr>
              <a:t> </a:t>
            </a:r>
            <a:r>
              <a:rPr lang="es-ES" sz="1600" dirty="0" err="1">
                <a:latin typeface="Times New Roman" pitchFamily="18" charset="0"/>
                <a:cs typeface="Times New Roman" pitchFamily="18" charset="0"/>
              </a:rPr>
              <a:t>poredak</a:t>
            </a:r>
            <a:r>
              <a:rPr lang="es-ES" sz="1600" dirty="0">
                <a:latin typeface="Times New Roman" pitchFamily="18" charset="0"/>
                <a:cs typeface="Times New Roman" pitchFamily="18" charset="0"/>
              </a:rPr>
              <a:t> </a:t>
            </a:r>
            <a:r>
              <a:rPr lang="es-ES" sz="1600" dirty="0" err="1">
                <a:latin typeface="Times New Roman" pitchFamily="18" charset="0"/>
                <a:cs typeface="Times New Roman" pitchFamily="18" charset="0"/>
              </a:rPr>
              <a:t>ima</a:t>
            </a:r>
            <a:r>
              <a:rPr lang="es-ES" sz="1600" dirty="0">
                <a:latin typeface="Times New Roman" pitchFamily="18" charset="0"/>
                <a:cs typeface="Times New Roman" pitchFamily="18" charset="0"/>
              </a:rPr>
              <a:t> za </a:t>
            </a:r>
            <a:r>
              <a:rPr lang="es-ES" sz="1600" dirty="0" err="1">
                <a:latin typeface="Times New Roman" pitchFamily="18" charset="0"/>
                <a:cs typeface="Times New Roman" pitchFamily="18" charset="0"/>
              </a:rPr>
              <a:t>cilj</a:t>
            </a:r>
            <a:r>
              <a:rPr lang="es-ES" sz="1600" dirty="0">
                <a:latin typeface="Times New Roman" pitchFamily="18" charset="0"/>
                <a:cs typeface="Times New Roman" pitchFamily="18" charset="0"/>
              </a:rPr>
              <a:t> da </a:t>
            </a:r>
            <a:r>
              <a:rPr lang="es-ES" sz="1600" dirty="0" err="1">
                <a:latin typeface="Times New Roman" pitchFamily="18" charset="0"/>
                <a:cs typeface="Times New Roman" pitchFamily="18" charset="0"/>
              </a:rPr>
              <a:t>zabrani</a:t>
            </a:r>
            <a:r>
              <a:rPr lang="es-ES" sz="1600" dirty="0">
                <a:latin typeface="Times New Roman" pitchFamily="18" charset="0"/>
                <a:cs typeface="Times New Roman" pitchFamily="18" charset="0"/>
              </a:rPr>
              <a:t> i </a:t>
            </a:r>
            <a:r>
              <a:rPr lang="es-ES" sz="1600" dirty="0" err="1">
                <a:latin typeface="Times New Roman" pitchFamily="18" charset="0"/>
                <a:cs typeface="Times New Roman" pitchFamily="18" charset="0"/>
              </a:rPr>
              <a:t>kazni</a:t>
            </a:r>
            <a:r>
              <a:rPr lang="es-ES" sz="1600" dirty="0">
                <a:latin typeface="Times New Roman" pitchFamily="18" charset="0"/>
                <a:cs typeface="Times New Roman" pitchFamily="18" charset="0"/>
              </a:rPr>
              <a:t> </a:t>
            </a:r>
            <a:r>
              <a:rPr lang="es-ES" sz="1600" dirty="0" err="1">
                <a:latin typeface="Times New Roman" pitchFamily="18" charset="0"/>
                <a:cs typeface="Times New Roman" pitchFamily="18" charset="0"/>
              </a:rPr>
              <a:t>svako</a:t>
            </a:r>
            <a:r>
              <a:rPr lang="es-ES" sz="1600" dirty="0">
                <a:latin typeface="Times New Roman" pitchFamily="18" charset="0"/>
                <a:cs typeface="Times New Roman" pitchFamily="18" charset="0"/>
              </a:rPr>
              <a:t> </a:t>
            </a:r>
            <a:r>
              <a:rPr lang="es-ES" sz="1600" dirty="0" err="1">
                <a:latin typeface="Times New Roman" pitchFamily="18" charset="0"/>
                <a:cs typeface="Times New Roman" pitchFamily="18" charset="0"/>
              </a:rPr>
              <a:t>socijalno</a:t>
            </a:r>
            <a:r>
              <a:rPr lang="es-ES" sz="1600" dirty="0">
                <a:latin typeface="Times New Roman" pitchFamily="18" charset="0"/>
                <a:cs typeface="Times New Roman" pitchFamily="18" charset="0"/>
              </a:rPr>
              <a:t> </a:t>
            </a:r>
            <a:r>
              <a:rPr lang="es-ES" sz="1600" dirty="0" err="1">
                <a:latin typeface="Times New Roman" pitchFamily="18" charset="0"/>
                <a:cs typeface="Times New Roman" pitchFamily="18" charset="0"/>
              </a:rPr>
              <a:t>štetno</a:t>
            </a:r>
            <a:r>
              <a:rPr lang="es-ES" sz="1600" dirty="0">
                <a:latin typeface="Times New Roman" pitchFamily="18" charset="0"/>
                <a:cs typeface="Times New Roman" pitchFamily="18" charset="0"/>
              </a:rPr>
              <a:t> </a:t>
            </a:r>
            <a:r>
              <a:rPr lang="es-ES" sz="1600" dirty="0" err="1">
                <a:latin typeface="Times New Roman" pitchFamily="18" charset="0"/>
                <a:cs typeface="Times New Roman" pitchFamily="18" charset="0"/>
              </a:rPr>
              <a:t>ponašanje</a:t>
            </a:r>
            <a:r>
              <a:rPr lang="es-ES" sz="1600" dirty="0">
                <a:latin typeface="Times New Roman" pitchFamily="18" charset="0"/>
                <a:cs typeface="Times New Roman" pitchFamily="18" charset="0"/>
              </a:rPr>
              <a:t>, </a:t>
            </a:r>
            <a:r>
              <a:rPr lang="es-ES" sz="1600" dirty="0" err="1">
                <a:latin typeface="Times New Roman" pitchFamily="18" charset="0"/>
                <a:cs typeface="Times New Roman" pitchFamily="18" charset="0"/>
              </a:rPr>
              <a:t>odnosno</a:t>
            </a:r>
            <a:r>
              <a:rPr lang="es-ES" sz="1600" dirty="0">
                <a:latin typeface="Times New Roman" pitchFamily="18" charset="0"/>
                <a:cs typeface="Times New Roman" pitchFamily="18" charset="0"/>
              </a:rPr>
              <a:t> </a:t>
            </a:r>
            <a:r>
              <a:rPr lang="es-ES" sz="1600" dirty="0" err="1">
                <a:latin typeface="Times New Roman" pitchFamily="18" charset="0"/>
                <a:cs typeface="Times New Roman" pitchFamily="18" charset="0"/>
              </a:rPr>
              <a:t>ono</a:t>
            </a:r>
            <a:r>
              <a:rPr lang="es-ES" sz="1600" dirty="0">
                <a:latin typeface="Times New Roman" pitchFamily="18" charset="0"/>
                <a:cs typeface="Times New Roman" pitchFamily="18" charset="0"/>
              </a:rPr>
              <a:t> </a:t>
            </a:r>
            <a:r>
              <a:rPr lang="es-ES" sz="1600" dirty="0" err="1">
                <a:latin typeface="Times New Roman" pitchFamily="18" charset="0"/>
                <a:cs typeface="Times New Roman" pitchFamily="18" charset="0"/>
              </a:rPr>
              <a:t>koje</a:t>
            </a:r>
            <a:r>
              <a:rPr lang="es-ES" sz="1600" dirty="0">
                <a:latin typeface="Times New Roman" pitchFamily="18" charset="0"/>
                <a:cs typeface="Times New Roman" pitchFamily="18" charset="0"/>
              </a:rPr>
              <a:t> </a:t>
            </a:r>
            <a:r>
              <a:rPr lang="es-ES" sz="1600" dirty="0" err="1" smtClean="0">
                <a:latin typeface="Times New Roman" pitchFamily="18" charset="0"/>
                <a:cs typeface="Times New Roman" pitchFamily="18" charset="0"/>
              </a:rPr>
              <a:t>predstavl</a:t>
            </a:r>
            <a:r>
              <a:rPr lang="hr-HR" sz="1600" dirty="0" smtClean="0">
                <a:latin typeface="Times New Roman" pitchFamily="18" charset="0"/>
                <a:cs typeface="Times New Roman" pitchFamily="18" charset="0"/>
              </a:rPr>
              <a:t>j</a:t>
            </a:r>
            <a:r>
              <a:rPr lang="es-ES" sz="1600" dirty="0" smtClean="0">
                <a:latin typeface="Times New Roman" pitchFamily="18" charset="0"/>
                <a:cs typeface="Times New Roman" pitchFamily="18" charset="0"/>
              </a:rPr>
              <a:t>a </a:t>
            </a:r>
            <a:r>
              <a:rPr lang="es-ES" sz="1600" dirty="0" err="1">
                <a:latin typeface="Times New Roman" pitchFamily="18" charset="0"/>
                <a:cs typeface="Times New Roman" pitchFamily="18" charset="0"/>
              </a:rPr>
              <a:t>opasnost</a:t>
            </a:r>
            <a:r>
              <a:rPr lang="es-ES" sz="1600" dirty="0">
                <a:latin typeface="Times New Roman" pitchFamily="18" charset="0"/>
                <a:cs typeface="Times New Roman" pitchFamily="18" charset="0"/>
              </a:rPr>
              <a:t> za </a:t>
            </a:r>
            <a:r>
              <a:rPr lang="es-ES" sz="1600" dirty="0" err="1">
                <a:latin typeface="Times New Roman" pitchFamily="18" charset="0"/>
                <a:cs typeface="Times New Roman" pitchFamily="18" charset="0"/>
              </a:rPr>
              <a:t>društvo</a:t>
            </a:r>
            <a:r>
              <a:rPr lang="es-ES" sz="1600" dirty="0">
                <a:latin typeface="Times New Roman" pitchFamily="18" charset="0"/>
                <a:cs typeface="Times New Roman" pitchFamily="18" charset="0"/>
              </a:rPr>
              <a:t> </a:t>
            </a:r>
            <a:r>
              <a:rPr lang="es-ES" sz="1600" dirty="0" err="1">
                <a:latin typeface="Times New Roman" pitchFamily="18" charset="0"/>
                <a:cs typeface="Times New Roman" pitchFamily="18" charset="0"/>
              </a:rPr>
              <a:t>bez</a:t>
            </a:r>
            <a:r>
              <a:rPr lang="es-ES" sz="1600" dirty="0">
                <a:latin typeface="Times New Roman" pitchFamily="18" charset="0"/>
                <a:cs typeface="Times New Roman" pitchFamily="18" charset="0"/>
              </a:rPr>
              <a:t> </a:t>
            </a:r>
            <a:r>
              <a:rPr lang="es-ES" sz="1600" dirty="0" err="1">
                <a:latin typeface="Times New Roman" pitchFamily="18" charset="0"/>
                <a:cs typeface="Times New Roman" pitchFamily="18" charset="0"/>
              </a:rPr>
              <a:t>obzira</a:t>
            </a:r>
            <a:r>
              <a:rPr lang="es-ES" sz="1600" dirty="0">
                <a:latin typeface="Times New Roman" pitchFamily="18" charset="0"/>
                <a:cs typeface="Times New Roman" pitchFamily="18" charset="0"/>
              </a:rPr>
              <a:t> da li je to </a:t>
            </a:r>
            <a:r>
              <a:rPr lang="es-ES" sz="1600" dirty="0" err="1">
                <a:latin typeface="Times New Roman" pitchFamily="18" charset="0"/>
                <a:cs typeface="Times New Roman" pitchFamily="18" charset="0"/>
              </a:rPr>
              <a:t>ponašanje</a:t>
            </a:r>
            <a:r>
              <a:rPr lang="es-ES" sz="1600" dirty="0">
                <a:latin typeface="Times New Roman" pitchFamily="18" charset="0"/>
                <a:cs typeface="Times New Roman" pitchFamily="18" charset="0"/>
              </a:rPr>
              <a:t> </a:t>
            </a:r>
            <a:r>
              <a:rPr lang="es-ES" sz="1600" dirty="0" err="1">
                <a:latin typeface="Times New Roman" pitchFamily="18" charset="0"/>
                <a:cs typeface="Times New Roman" pitchFamily="18" charset="0"/>
              </a:rPr>
              <a:t>bilo</a:t>
            </a:r>
            <a:r>
              <a:rPr lang="es-ES" sz="1600" dirty="0">
                <a:latin typeface="Times New Roman" pitchFamily="18" charset="0"/>
                <a:cs typeface="Times New Roman" pitchFamily="18" charset="0"/>
              </a:rPr>
              <a:t> </a:t>
            </a:r>
            <a:r>
              <a:rPr lang="es-ES" sz="1600" dirty="0" err="1">
                <a:latin typeface="Times New Roman" pitchFamily="18" charset="0"/>
                <a:cs typeface="Times New Roman" pitchFamily="18" charset="0"/>
              </a:rPr>
              <a:t>inkriminirano</a:t>
            </a:r>
            <a:r>
              <a:rPr lang="es-ES" sz="1600" dirty="0">
                <a:latin typeface="Times New Roman" pitchFamily="18" charset="0"/>
                <a:cs typeface="Times New Roman" pitchFamily="18" charset="0"/>
              </a:rPr>
              <a:t> u </a:t>
            </a:r>
            <a:r>
              <a:rPr lang="es-ES" sz="1600" dirty="0" err="1">
                <a:latin typeface="Times New Roman" pitchFamily="18" charset="0"/>
                <a:cs typeface="Times New Roman" pitchFamily="18" charset="0"/>
              </a:rPr>
              <a:t>vrijeme</a:t>
            </a:r>
            <a:r>
              <a:rPr lang="es-ES" sz="1600" dirty="0">
                <a:latin typeface="Times New Roman" pitchFamily="18" charset="0"/>
                <a:cs typeface="Times New Roman" pitchFamily="18" charset="0"/>
              </a:rPr>
              <a:t> </a:t>
            </a:r>
            <a:r>
              <a:rPr lang="es-ES" sz="1600" dirty="0" err="1">
                <a:latin typeface="Times New Roman" pitchFamily="18" charset="0"/>
                <a:cs typeface="Times New Roman" pitchFamily="18" charset="0"/>
              </a:rPr>
              <a:t>devijantnog</a:t>
            </a:r>
            <a:r>
              <a:rPr lang="es-ES" sz="1600" dirty="0">
                <a:latin typeface="Times New Roman" pitchFamily="18" charset="0"/>
                <a:cs typeface="Times New Roman" pitchFamily="18" charset="0"/>
              </a:rPr>
              <a:t> </a:t>
            </a:r>
            <a:r>
              <a:rPr lang="es-ES" sz="1600" dirty="0" err="1">
                <a:latin typeface="Times New Roman" pitchFamily="18" charset="0"/>
                <a:cs typeface="Times New Roman" pitchFamily="18" charset="0"/>
              </a:rPr>
              <a:t>ponašanja</a:t>
            </a:r>
            <a:r>
              <a:rPr lang="es-ES" sz="1600" dirty="0" smtClean="0">
                <a:latin typeface="Times New Roman" pitchFamily="18" charset="0"/>
                <a:cs typeface="Times New Roman" pitchFamily="18" charset="0"/>
              </a:rPr>
              <a:t>.</a:t>
            </a:r>
            <a:r>
              <a:rPr lang="hr-HR" sz="1600" dirty="0" smtClean="0">
                <a:latin typeface="Times New Roman" pitchFamily="18" charset="0"/>
                <a:cs typeface="Times New Roman" pitchFamily="18" charset="0"/>
              </a:rPr>
              <a:t> </a:t>
            </a:r>
          </a:p>
          <a:p>
            <a:pPr algn="just"/>
            <a:r>
              <a:rPr lang="es-ES" sz="1600" dirty="0" smtClean="0">
                <a:latin typeface="Times New Roman" pitchFamily="18" charset="0"/>
                <a:cs typeface="Times New Roman" pitchFamily="18" charset="0"/>
              </a:rPr>
              <a:t>To </a:t>
            </a:r>
            <a:r>
              <a:rPr lang="es-ES" sz="1600" dirty="0" err="1">
                <a:latin typeface="Times New Roman" pitchFamily="18" charset="0"/>
                <a:cs typeface="Times New Roman" pitchFamily="18" charset="0"/>
              </a:rPr>
              <a:t>načelo</a:t>
            </a:r>
            <a:r>
              <a:rPr lang="es-ES" sz="1600" dirty="0">
                <a:latin typeface="Times New Roman" pitchFamily="18" charset="0"/>
                <a:cs typeface="Times New Roman" pitchFamily="18" charset="0"/>
              </a:rPr>
              <a:t> u </a:t>
            </a:r>
            <a:r>
              <a:rPr lang="es-ES" sz="1600" dirty="0" err="1">
                <a:latin typeface="Times New Roman" pitchFamily="18" charset="0"/>
                <a:cs typeface="Times New Roman" pitchFamily="18" charset="0"/>
              </a:rPr>
              <a:t>prvi</a:t>
            </a:r>
            <a:r>
              <a:rPr lang="es-ES" sz="1600" dirty="0">
                <a:latin typeface="Times New Roman" pitchFamily="18" charset="0"/>
                <a:cs typeface="Times New Roman" pitchFamily="18" charset="0"/>
              </a:rPr>
              <a:t> plan </a:t>
            </a:r>
            <a:r>
              <a:rPr lang="es-ES" sz="1600" dirty="0" err="1">
                <a:latin typeface="Times New Roman" pitchFamily="18" charset="0"/>
                <a:cs typeface="Times New Roman" pitchFamily="18" charset="0"/>
              </a:rPr>
              <a:t>stavlja</a:t>
            </a:r>
            <a:r>
              <a:rPr lang="es-ES" sz="1600" dirty="0">
                <a:latin typeface="Times New Roman" pitchFamily="18" charset="0"/>
                <a:cs typeface="Times New Roman" pitchFamily="18" charset="0"/>
              </a:rPr>
              <a:t> </a:t>
            </a:r>
            <a:r>
              <a:rPr lang="es-ES" sz="1600" dirty="0" err="1" smtClean="0">
                <a:latin typeface="Times New Roman" pitchFamily="18" charset="0"/>
                <a:cs typeface="Times New Roman" pitchFamily="18" charset="0"/>
              </a:rPr>
              <a:t>društvo</a:t>
            </a:r>
            <a:r>
              <a:rPr lang="hr-HR" sz="1600" dirty="0" smtClean="0">
                <a:latin typeface="Times New Roman" pitchFamily="18" charset="0"/>
                <a:cs typeface="Times New Roman" pitchFamily="18" charset="0"/>
              </a:rPr>
              <a:t>,</a:t>
            </a:r>
            <a:r>
              <a:rPr lang="es-ES" sz="1600" dirty="0" smtClean="0">
                <a:latin typeface="Times New Roman" pitchFamily="18" charset="0"/>
                <a:cs typeface="Times New Roman" pitchFamily="18" charset="0"/>
              </a:rPr>
              <a:t> </a:t>
            </a:r>
            <a:r>
              <a:rPr lang="es-ES" sz="1600" dirty="0">
                <a:latin typeface="Times New Roman" pitchFamily="18" charset="0"/>
                <a:cs typeface="Times New Roman" pitchFamily="18" charset="0"/>
              </a:rPr>
              <a:t>a </a:t>
            </a:r>
            <a:r>
              <a:rPr lang="es-ES" sz="1600" dirty="0" err="1">
                <a:latin typeface="Times New Roman" pitchFamily="18" charset="0"/>
                <a:cs typeface="Times New Roman" pitchFamily="18" charset="0"/>
              </a:rPr>
              <a:t>tek</a:t>
            </a:r>
            <a:r>
              <a:rPr lang="es-ES" sz="1600" dirty="0">
                <a:latin typeface="Times New Roman" pitchFamily="18" charset="0"/>
                <a:cs typeface="Times New Roman" pitchFamily="18" charset="0"/>
              </a:rPr>
              <a:t> </a:t>
            </a:r>
            <a:r>
              <a:rPr lang="es-ES" sz="1600" dirty="0" err="1">
                <a:latin typeface="Times New Roman" pitchFamily="18" charset="0"/>
                <a:cs typeface="Times New Roman" pitchFamily="18" charset="0"/>
              </a:rPr>
              <a:t>zatim</a:t>
            </a:r>
            <a:r>
              <a:rPr lang="es-ES" sz="1600" dirty="0">
                <a:latin typeface="Times New Roman" pitchFamily="18" charset="0"/>
                <a:cs typeface="Times New Roman" pitchFamily="18" charset="0"/>
              </a:rPr>
              <a:t> </a:t>
            </a:r>
            <a:r>
              <a:rPr lang="es-ES" sz="1600" dirty="0" err="1">
                <a:latin typeface="Times New Roman" pitchFamily="18" charset="0"/>
                <a:cs typeface="Times New Roman" pitchFamily="18" charset="0"/>
              </a:rPr>
              <a:t>pojedinca</a:t>
            </a:r>
            <a:r>
              <a:rPr lang="es-ES" sz="1600" dirty="0">
                <a:latin typeface="Times New Roman" pitchFamily="18" charset="0"/>
                <a:cs typeface="Times New Roman" pitchFamily="18" charset="0"/>
              </a:rPr>
              <a:t>.</a:t>
            </a:r>
            <a:endParaRPr lang="hr-HR" sz="1600" dirty="0">
              <a:latin typeface="Times New Roman" pitchFamily="18" charset="0"/>
              <a:cs typeface="Times New Roman" pitchFamily="18" charset="0"/>
            </a:endParaRPr>
          </a:p>
          <a:p>
            <a:pPr algn="just"/>
            <a:r>
              <a:rPr lang="es-ES" sz="1600" dirty="0" err="1">
                <a:latin typeface="Times New Roman" pitchFamily="18" charset="0"/>
                <a:cs typeface="Times New Roman" pitchFamily="18" charset="0"/>
              </a:rPr>
              <a:t>Suprotno</a:t>
            </a:r>
            <a:r>
              <a:rPr lang="es-ES" sz="1600" dirty="0">
                <a:latin typeface="Times New Roman" pitchFamily="18" charset="0"/>
                <a:cs typeface="Times New Roman" pitchFamily="18" charset="0"/>
              </a:rPr>
              <a:t> tome </a:t>
            </a:r>
            <a:r>
              <a:rPr lang="es-ES" sz="1600" dirty="0" err="1">
                <a:latin typeface="Times New Roman" pitchFamily="18" charset="0"/>
                <a:cs typeface="Times New Roman" pitchFamily="18" charset="0"/>
              </a:rPr>
              <a:t>doktrina</a:t>
            </a:r>
            <a:r>
              <a:rPr lang="es-ES" sz="1600" dirty="0">
                <a:latin typeface="Times New Roman" pitchFamily="18" charset="0"/>
                <a:cs typeface="Times New Roman" pitchFamily="18" charset="0"/>
              </a:rPr>
              <a:t> </a:t>
            </a:r>
            <a:r>
              <a:rPr lang="es-ES" sz="1600" b="1" dirty="0" err="1">
                <a:latin typeface="Times New Roman" pitchFamily="18" charset="0"/>
                <a:cs typeface="Times New Roman" pitchFamily="18" charset="0"/>
              </a:rPr>
              <a:t>striktnog</a:t>
            </a:r>
            <a:r>
              <a:rPr lang="es-ES" sz="1600" b="1" dirty="0">
                <a:latin typeface="Times New Roman" pitchFamily="18" charset="0"/>
                <a:cs typeface="Times New Roman" pitchFamily="18" charset="0"/>
              </a:rPr>
              <a:t> </a:t>
            </a:r>
            <a:r>
              <a:rPr lang="es-ES" sz="1600" b="1" dirty="0" smtClean="0">
                <a:latin typeface="Times New Roman" pitchFamily="18" charset="0"/>
                <a:cs typeface="Times New Roman" pitchFamily="18" charset="0"/>
              </a:rPr>
              <a:t>lega</a:t>
            </a:r>
            <a:r>
              <a:rPr lang="hr-HR" sz="1600" b="1" dirty="0" smtClean="0">
                <a:latin typeface="Times New Roman" pitchFamily="18" charset="0"/>
                <a:cs typeface="Times New Roman" pitchFamily="18" charset="0"/>
              </a:rPr>
              <a:t>l</a:t>
            </a:r>
            <a:r>
              <a:rPr lang="es-ES" sz="1600" b="1" dirty="0" err="1" smtClean="0">
                <a:latin typeface="Times New Roman" pitchFamily="18" charset="0"/>
                <a:cs typeface="Times New Roman" pitchFamily="18" charset="0"/>
              </a:rPr>
              <a:t>iteta</a:t>
            </a:r>
            <a:r>
              <a:rPr lang="es-ES" sz="1600" dirty="0" smtClean="0">
                <a:latin typeface="Times New Roman" pitchFamily="18" charset="0"/>
                <a:cs typeface="Times New Roman" pitchFamily="18" charset="0"/>
              </a:rPr>
              <a:t> </a:t>
            </a:r>
            <a:r>
              <a:rPr lang="es-ES" sz="1600" dirty="0" err="1">
                <a:latin typeface="Times New Roman" pitchFamily="18" charset="0"/>
                <a:cs typeface="Times New Roman" pitchFamily="18" charset="0"/>
              </a:rPr>
              <a:t>polazi</a:t>
            </a:r>
            <a:r>
              <a:rPr lang="es-ES" sz="1600" dirty="0">
                <a:latin typeface="Times New Roman" pitchFamily="18" charset="0"/>
                <a:cs typeface="Times New Roman" pitchFamily="18" charset="0"/>
              </a:rPr>
              <a:t> </a:t>
            </a:r>
            <a:r>
              <a:rPr lang="es-ES" sz="1600" dirty="0" err="1">
                <a:latin typeface="Times New Roman" pitchFamily="18" charset="0"/>
                <a:cs typeface="Times New Roman" pitchFamily="18" charset="0"/>
              </a:rPr>
              <a:t>od</a:t>
            </a:r>
            <a:r>
              <a:rPr lang="es-ES" sz="1600" dirty="0">
                <a:latin typeface="Times New Roman" pitchFamily="18" charset="0"/>
                <a:cs typeface="Times New Roman" pitchFamily="18" charset="0"/>
              </a:rPr>
              <a:t> toga da </a:t>
            </a:r>
            <a:r>
              <a:rPr lang="es-ES" sz="1600" dirty="0" err="1">
                <a:latin typeface="Times New Roman" pitchFamily="18" charset="0"/>
                <a:cs typeface="Times New Roman" pitchFamily="18" charset="0"/>
              </a:rPr>
              <a:t>netko</a:t>
            </a:r>
            <a:r>
              <a:rPr lang="es-ES" sz="1600" dirty="0">
                <a:latin typeface="Times New Roman" pitchFamily="18" charset="0"/>
                <a:cs typeface="Times New Roman" pitchFamily="18" charset="0"/>
              </a:rPr>
              <a:t> </a:t>
            </a:r>
            <a:r>
              <a:rPr lang="es-ES" sz="1600" dirty="0" err="1">
                <a:latin typeface="Times New Roman" pitchFamily="18" charset="0"/>
                <a:cs typeface="Times New Roman" pitchFamily="18" charset="0"/>
              </a:rPr>
              <a:t>može</a:t>
            </a:r>
            <a:r>
              <a:rPr lang="es-ES" sz="1600" dirty="0">
                <a:latin typeface="Times New Roman" pitchFamily="18" charset="0"/>
                <a:cs typeface="Times New Roman" pitchFamily="18" charset="0"/>
              </a:rPr>
              <a:t> </a:t>
            </a:r>
            <a:r>
              <a:rPr lang="es-ES" sz="1600" dirty="0" err="1">
                <a:latin typeface="Times New Roman" pitchFamily="18" charset="0"/>
                <a:cs typeface="Times New Roman" pitchFamily="18" charset="0"/>
              </a:rPr>
              <a:t>biti</a:t>
            </a:r>
            <a:r>
              <a:rPr lang="es-ES" sz="1600" dirty="0">
                <a:latin typeface="Times New Roman" pitchFamily="18" charset="0"/>
                <a:cs typeface="Times New Roman" pitchFamily="18" charset="0"/>
              </a:rPr>
              <a:t> </a:t>
            </a:r>
            <a:r>
              <a:rPr lang="es-ES" sz="1600" dirty="0" err="1">
                <a:latin typeface="Times New Roman" pitchFamily="18" charset="0"/>
                <a:cs typeface="Times New Roman" pitchFamily="18" charset="0"/>
              </a:rPr>
              <a:t>krivično</a:t>
            </a:r>
            <a:r>
              <a:rPr lang="es-ES" sz="1600" dirty="0">
                <a:latin typeface="Times New Roman" pitchFamily="18" charset="0"/>
                <a:cs typeface="Times New Roman" pitchFamily="18" charset="0"/>
              </a:rPr>
              <a:t> </a:t>
            </a:r>
            <a:r>
              <a:rPr lang="es-ES" sz="1600" dirty="0" err="1">
                <a:latin typeface="Times New Roman" pitchFamily="18" charset="0"/>
                <a:cs typeface="Times New Roman" pitchFamily="18" charset="0"/>
              </a:rPr>
              <a:t>odgovoran</a:t>
            </a:r>
            <a:r>
              <a:rPr lang="es-ES" sz="1600" dirty="0">
                <a:latin typeface="Times New Roman" pitchFamily="18" charset="0"/>
                <a:cs typeface="Times New Roman" pitchFamily="18" charset="0"/>
              </a:rPr>
              <a:t> i </a:t>
            </a:r>
            <a:r>
              <a:rPr lang="es-ES" sz="1600" dirty="0" err="1">
                <a:latin typeface="Times New Roman" pitchFamily="18" charset="0"/>
                <a:cs typeface="Times New Roman" pitchFamily="18" charset="0"/>
              </a:rPr>
              <a:t>kažnjen</a:t>
            </a:r>
            <a:r>
              <a:rPr lang="es-ES" sz="1600" dirty="0">
                <a:latin typeface="Times New Roman" pitchFamily="18" charset="0"/>
                <a:cs typeface="Times New Roman" pitchFamily="18" charset="0"/>
              </a:rPr>
              <a:t> </a:t>
            </a:r>
            <a:r>
              <a:rPr lang="es-ES" sz="1600" dirty="0" err="1">
                <a:latin typeface="Times New Roman" pitchFamily="18" charset="0"/>
                <a:cs typeface="Times New Roman" pitchFamily="18" charset="0"/>
              </a:rPr>
              <a:t>samo</a:t>
            </a:r>
            <a:r>
              <a:rPr lang="es-ES" sz="1600" dirty="0">
                <a:latin typeface="Times New Roman" pitchFamily="18" charset="0"/>
                <a:cs typeface="Times New Roman" pitchFamily="18" charset="0"/>
              </a:rPr>
              <a:t> onda </a:t>
            </a:r>
            <a:r>
              <a:rPr lang="es-ES" sz="1600" dirty="0" err="1">
                <a:latin typeface="Times New Roman" pitchFamily="18" charset="0"/>
                <a:cs typeface="Times New Roman" pitchFamily="18" charset="0"/>
              </a:rPr>
              <a:t>ako</a:t>
            </a:r>
            <a:r>
              <a:rPr lang="es-ES" sz="1600" dirty="0">
                <a:latin typeface="Times New Roman" pitchFamily="18" charset="0"/>
                <a:cs typeface="Times New Roman" pitchFamily="18" charset="0"/>
              </a:rPr>
              <a:t> je u </a:t>
            </a:r>
            <a:r>
              <a:rPr lang="es-ES" sz="1600" dirty="0" err="1">
                <a:latin typeface="Times New Roman" pitchFamily="18" charset="0"/>
                <a:cs typeface="Times New Roman" pitchFamily="18" charset="0"/>
              </a:rPr>
              <a:t>trenutku</a:t>
            </a:r>
            <a:r>
              <a:rPr lang="es-ES" sz="1600" dirty="0">
                <a:latin typeface="Times New Roman" pitchFamily="18" charset="0"/>
                <a:cs typeface="Times New Roman" pitchFamily="18" charset="0"/>
              </a:rPr>
              <a:t> </a:t>
            </a:r>
            <a:r>
              <a:rPr lang="es-ES" sz="1600" dirty="0" err="1">
                <a:latin typeface="Times New Roman" pitchFamily="18" charset="0"/>
                <a:cs typeface="Times New Roman" pitchFamily="18" charset="0"/>
              </a:rPr>
              <a:t>izvršenja</a:t>
            </a:r>
            <a:r>
              <a:rPr lang="es-ES" sz="1600" dirty="0">
                <a:latin typeface="Times New Roman" pitchFamily="18" charset="0"/>
                <a:cs typeface="Times New Roman" pitchFamily="18" charset="0"/>
              </a:rPr>
              <a:t> </a:t>
            </a:r>
            <a:r>
              <a:rPr lang="es-ES" sz="1600" dirty="0" err="1">
                <a:latin typeface="Times New Roman" pitchFamily="18" charset="0"/>
                <a:cs typeface="Times New Roman" pitchFamily="18" charset="0"/>
              </a:rPr>
              <a:t>nekog</a:t>
            </a:r>
            <a:r>
              <a:rPr lang="es-ES" sz="1600" dirty="0">
                <a:latin typeface="Times New Roman" pitchFamily="18" charset="0"/>
                <a:cs typeface="Times New Roman" pitchFamily="18" charset="0"/>
              </a:rPr>
              <a:t> </a:t>
            </a:r>
            <a:r>
              <a:rPr lang="es-ES" sz="1600" dirty="0" err="1">
                <a:latin typeface="Times New Roman" pitchFamily="18" charset="0"/>
                <a:cs typeface="Times New Roman" pitchFamily="18" charset="0"/>
              </a:rPr>
              <a:t>djela</a:t>
            </a:r>
            <a:r>
              <a:rPr lang="es-ES" sz="1600" dirty="0">
                <a:latin typeface="Times New Roman" pitchFamily="18" charset="0"/>
                <a:cs typeface="Times New Roman" pitchFamily="18" charset="0"/>
              </a:rPr>
              <a:t> </a:t>
            </a:r>
            <a:r>
              <a:rPr lang="es-ES" sz="1600" dirty="0" err="1">
                <a:latin typeface="Times New Roman" pitchFamily="18" charset="0"/>
                <a:cs typeface="Times New Roman" pitchFamily="18" charset="0"/>
              </a:rPr>
              <a:t>važeći</a:t>
            </a:r>
            <a:r>
              <a:rPr lang="es-ES" sz="1600" dirty="0">
                <a:latin typeface="Times New Roman" pitchFamily="18" charset="0"/>
                <a:cs typeface="Times New Roman" pitchFamily="18" charset="0"/>
              </a:rPr>
              <a:t> </a:t>
            </a:r>
            <a:r>
              <a:rPr lang="es-ES" sz="1600" dirty="0" smtClean="0">
                <a:latin typeface="Times New Roman" pitchFamily="18" charset="0"/>
                <a:cs typeface="Times New Roman" pitchFamily="18" charset="0"/>
              </a:rPr>
              <a:t>p</a:t>
            </a:r>
            <a:r>
              <a:rPr lang="hr-HR" sz="1600" dirty="0" smtClean="0">
                <a:latin typeface="Times New Roman" pitchFamily="18" charset="0"/>
                <a:cs typeface="Times New Roman" pitchFamily="18" charset="0"/>
              </a:rPr>
              <a:t>r</a:t>
            </a:r>
            <a:r>
              <a:rPr lang="es-ES" sz="1600" dirty="0" err="1" smtClean="0">
                <a:latin typeface="Times New Roman" pitchFamily="18" charset="0"/>
                <a:cs typeface="Times New Roman" pitchFamily="18" charset="0"/>
              </a:rPr>
              <a:t>avni</a:t>
            </a:r>
            <a:r>
              <a:rPr lang="es-ES" sz="1600" dirty="0" smtClean="0">
                <a:latin typeface="Times New Roman" pitchFamily="18" charset="0"/>
                <a:cs typeface="Times New Roman" pitchFamily="18" charset="0"/>
              </a:rPr>
              <a:t> s</a:t>
            </a:r>
            <a:r>
              <a:rPr lang="hr-HR" sz="1600" dirty="0" smtClean="0">
                <a:latin typeface="Times New Roman" pitchFamily="18" charset="0"/>
                <a:cs typeface="Times New Roman" pitchFamily="18" charset="0"/>
              </a:rPr>
              <a:t>i</a:t>
            </a:r>
            <a:r>
              <a:rPr lang="es-ES" sz="1600" dirty="0" err="1" smtClean="0">
                <a:latin typeface="Times New Roman" pitchFamily="18" charset="0"/>
                <a:cs typeface="Times New Roman" pitchFamily="18" charset="0"/>
              </a:rPr>
              <a:t>stem</a:t>
            </a:r>
            <a:r>
              <a:rPr lang="es-ES" sz="1600" dirty="0" smtClean="0">
                <a:latin typeface="Times New Roman" pitchFamily="18" charset="0"/>
                <a:cs typeface="Times New Roman" pitchFamily="18" charset="0"/>
              </a:rPr>
              <a:t> </a:t>
            </a:r>
            <a:r>
              <a:rPr lang="es-ES" sz="1600" dirty="0">
                <a:latin typeface="Times New Roman" pitchFamily="18" charset="0"/>
                <a:cs typeface="Times New Roman" pitchFamily="18" charset="0"/>
              </a:rPr>
              <a:t>to </a:t>
            </a:r>
            <a:r>
              <a:rPr lang="es-ES" sz="1600" dirty="0" err="1">
                <a:latin typeface="Times New Roman" pitchFamily="18" charset="0"/>
                <a:cs typeface="Times New Roman" pitchFamily="18" charset="0"/>
              </a:rPr>
              <a:t>djelo</a:t>
            </a:r>
            <a:r>
              <a:rPr lang="es-ES" sz="1600" dirty="0">
                <a:latin typeface="Times New Roman" pitchFamily="18" charset="0"/>
                <a:cs typeface="Times New Roman" pitchFamily="18" charset="0"/>
              </a:rPr>
              <a:t> </a:t>
            </a:r>
            <a:r>
              <a:rPr lang="es-ES" sz="1600" dirty="0" err="1">
                <a:latin typeface="Times New Roman" pitchFamily="18" charset="0"/>
                <a:cs typeface="Times New Roman" pitchFamily="18" charset="0"/>
              </a:rPr>
              <a:t>već</a:t>
            </a:r>
            <a:r>
              <a:rPr lang="es-ES" sz="1600" dirty="0">
                <a:latin typeface="Times New Roman" pitchFamily="18" charset="0"/>
                <a:cs typeface="Times New Roman" pitchFamily="18" charset="0"/>
              </a:rPr>
              <a:t> </a:t>
            </a:r>
            <a:r>
              <a:rPr lang="es-ES" sz="1600" dirty="0" err="1">
                <a:latin typeface="Times New Roman" pitchFamily="18" charset="0"/>
                <a:cs typeface="Times New Roman" pitchFamily="18" charset="0"/>
              </a:rPr>
              <a:t>proglasio</a:t>
            </a:r>
            <a:r>
              <a:rPr lang="es-ES" sz="1600" dirty="0">
                <a:latin typeface="Times New Roman" pitchFamily="18" charset="0"/>
                <a:cs typeface="Times New Roman" pitchFamily="18" charset="0"/>
              </a:rPr>
              <a:t> </a:t>
            </a:r>
            <a:r>
              <a:rPr lang="es-ES" sz="1600" dirty="0" err="1">
                <a:latin typeface="Times New Roman" pitchFamily="18" charset="0"/>
                <a:cs typeface="Times New Roman" pitchFamily="18" charset="0"/>
              </a:rPr>
              <a:t>kažnjivim</a:t>
            </a:r>
            <a:r>
              <a:rPr lang="es-ES" sz="1600" dirty="0">
                <a:latin typeface="Times New Roman" pitchFamily="18" charset="0"/>
                <a:cs typeface="Times New Roman" pitchFamily="18" charset="0"/>
              </a:rPr>
              <a:t>. </a:t>
            </a:r>
            <a:endParaRPr lang="hr-HR" sz="1600" dirty="0">
              <a:latin typeface="Times New Roman" pitchFamily="18" charset="0"/>
              <a:cs typeface="Times New Roman" pitchFamily="18" charset="0"/>
            </a:endParaRPr>
          </a:p>
        </p:txBody>
      </p:sp>
    </p:spTree>
    <p:extLst>
      <p:ext uri="{BB962C8B-B14F-4D97-AF65-F5344CB8AC3E}">
        <p14:creationId xmlns:p14="http://schemas.microsoft.com/office/powerpoint/2010/main" val="108125038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hr-HR"/>
          </a:p>
        </p:txBody>
      </p:sp>
      <p:sp>
        <p:nvSpPr>
          <p:cNvPr id="3" name="Content Placeholder 2"/>
          <p:cNvSpPr>
            <a:spLocks noGrp="1"/>
          </p:cNvSpPr>
          <p:nvPr>
            <p:ph idx="1"/>
          </p:nvPr>
        </p:nvSpPr>
        <p:spPr>
          <a:xfrm>
            <a:off x="457200" y="1628800"/>
            <a:ext cx="7571184" cy="4497363"/>
          </a:xfrm>
        </p:spPr>
        <p:txBody>
          <a:bodyPr>
            <a:normAutofit/>
          </a:bodyPr>
          <a:lstStyle/>
          <a:p>
            <a:pPr marL="0" indent="0" algn="just">
              <a:buNone/>
            </a:pPr>
            <a:r>
              <a:rPr lang="es-ES" sz="1800" dirty="0" err="1">
                <a:latin typeface="Times New Roman" pitchFamily="18" charset="0"/>
                <a:cs typeface="Times New Roman" pitchFamily="18" charset="0"/>
              </a:rPr>
              <a:t>Historijski</a:t>
            </a:r>
            <a:r>
              <a:rPr lang="es-ES" sz="1800" dirty="0">
                <a:latin typeface="Times New Roman" pitchFamily="18" charset="0"/>
                <a:cs typeface="Times New Roman" pitchFamily="18" charset="0"/>
              </a:rPr>
              <a:t>  </a:t>
            </a:r>
            <a:r>
              <a:rPr lang="es-ES" sz="1800" dirty="0" err="1">
                <a:latin typeface="Times New Roman" pitchFamily="18" charset="0"/>
                <a:cs typeface="Times New Roman" pitchFamily="18" charset="0"/>
              </a:rPr>
              <a:t>promatrano</a:t>
            </a:r>
            <a:r>
              <a:rPr lang="es-ES" sz="1800" dirty="0">
                <a:latin typeface="Times New Roman" pitchFamily="18" charset="0"/>
                <a:cs typeface="Times New Roman" pitchFamily="18" charset="0"/>
              </a:rPr>
              <a:t> </a:t>
            </a:r>
            <a:r>
              <a:rPr lang="es-ES" sz="1800" dirty="0" err="1">
                <a:latin typeface="Times New Roman" pitchFamily="18" charset="0"/>
                <a:cs typeface="Times New Roman" pitchFamily="18" charset="0"/>
              </a:rPr>
              <a:t>ta</a:t>
            </a:r>
            <a:r>
              <a:rPr lang="es-ES" sz="1800" dirty="0">
                <a:latin typeface="Times New Roman" pitchFamily="18" charset="0"/>
                <a:cs typeface="Times New Roman" pitchFamily="18" charset="0"/>
              </a:rPr>
              <a:t> </a:t>
            </a:r>
            <a:r>
              <a:rPr lang="es-ES" sz="1800" dirty="0" err="1">
                <a:latin typeface="Times New Roman" pitchFamily="18" charset="0"/>
                <a:cs typeface="Times New Roman" pitchFamily="18" charset="0"/>
              </a:rPr>
              <a:t>doktrina</a:t>
            </a:r>
            <a:r>
              <a:rPr lang="es-ES" sz="1800" dirty="0">
                <a:latin typeface="Times New Roman" pitchFamily="18" charset="0"/>
                <a:cs typeface="Times New Roman" pitchFamily="18" charset="0"/>
              </a:rPr>
              <a:t> </a:t>
            </a:r>
            <a:r>
              <a:rPr lang="es-ES" sz="1800" dirty="0" err="1">
                <a:latin typeface="Times New Roman" pitchFamily="18" charset="0"/>
                <a:cs typeface="Times New Roman" pitchFamily="18" charset="0"/>
              </a:rPr>
              <a:t>proizlazi</a:t>
            </a:r>
            <a:r>
              <a:rPr lang="es-ES" sz="1800" dirty="0">
                <a:latin typeface="Times New Roman" pitchFamily="18" charset="0"/>
                <a:cs typeface="Times New Roman" pitchFamily="18" charset="0"/>
              </a:rPr>
              <a:t> </a:t>
            </a:r>
            <a:r>
              <a:rPr lang="es-ES" sz="1800" dirty="0" err="1">
                <a:latin typeface="Times New Roman" pitchFamily="18" charset="0"/>
                <a:cs typeface="Times New Roman" pitchFamily="18" charset="0"/>
              </a:rPr>
              <a:t>iz</a:t>
            </a:r>
            <a:r>
              <a:rPr lang="es-ES" sz="1800" dirty="0">
                <a:latin typeface="Times New Roman" pitchFamily="18" charset="0"/>
                <a:cs typeface="Times New Roman" pitchFamily="18" charset="0"/>
              </a:rPr>
              <a:t> </a:t>
            </a:r>
            <a:r>
              <a:rPr lang="es-ES" sz="1800" dirty="0" err="1">
                <a:latin typeface="Times New Roman" pitchFamily="18" charset="0"/>
                <a:cs typeface="Times New Roman" pitchFamily="18" charset="0"/>
              </a:rPr>
              <a:t>otpora</a:t>
            </a:r>
            <a:r>
              <a:rPr lang="es-ES" sz="1800" dirty="0">
                <a:latin typeface="Times New Roman" pitchFamily="18" charset="0"/>
                <a:cs typeface="Times New Roman" pitchFamily="18" charset="0"/>
              </a:rPr>
              <a:t> </a:t>
            </a:r>
            <a:r>
              <a:rPr lang="es-ES" sz="1800" dirty="0" err="1">
                <a:latin typeface="Times New Roman" pitchFamily="18" charset="0"/>
                <a:cs typeface="Times New Roman" pitchFamily="18" charset="0"/>
              </a:rPr>
              <a:t>plemstva</a:t>
            </a:r>
            <a:r>
              <a:rPr lang="es-ES" sz="1800" dirty="0">
                <a:latin typeface="Times New Roman" pitchFamily="18" charset="0"/>
                <a:cs typeface="Times New Roman" pitchFamily="18" charset="0"/>
              </a:rPr>
              <a:t> </a:t>
            </a:r>
            <a:r>
              <a:rPr lang="es-ES" sz="1800" dirty="0" err="1" smtClean="0">
                <a:latin typeface="Times New Roman" pitchFamily="18" charset="0"/>
                <a:cs typeface="Times New Roman" pitchFamily="18" charset="0"/>
              </a:rPr>
              <a:t>arbitr</a:t>
            </a:r>
            <a:r>
              <a:rPr lang="hr-HR" sz="1800" dirty="0" smtClean="0">
                <a:latin typeface="Times New Roman" pitchFamily="18" charset="0"/>
                <a:cs typeface="Times New Roman" pitchFamily="18" charset="0"/>
              </a:rPr>
              <a:t>a</a:t>
            </a:r>
            <a:r>
              <a:rPr lang="es-ES" sz="1800" dirty="0" err="1" smtClean="0">
                <a:latin typeface="Times New Roman" pitchFamily="18" charset="0"/>
                <a:cs typeface="Times New Roman" pitchFamily="18" charset="0"/>
              </a:rPr>
              <a:t>rnom</a:t>
            </a:r>
            <a:r>
              <a:rPr lang="es-ES" sz="1800" dirty="0" smtClean="0">
                <a:latin typeface="Times New Roman" pitchFamily="18" charset="0"/>
                <a:cs typeface="Times New Roman" pitchFamily="18" charset="0"/>
              </a:rPr>
              <a:t> </a:t>
            </a:r>
            <a:r>
              <a:rPr lang="es-ES" sz="1800" dirty="0" err="1">
                <a:latin typeface="Times New Roman" pitchFamily="18" charset="0"/>
                <a:cs typeface="Times New Roman" pitchFamily="18" charset="0"/>
              </a:rPr>
              <a:t>ponašanju</a:t>
            </a:r>
            <a:r>
              <a:rPr lang="es-ES" sz="1800" dirty="0">
                <a:latin typeface="Times New Roman" pitchFamily="18" charset="0"/>
                <a:cs typeface="Times New Roman" pitchFamily="18" charset="0"/>
              </a:rPr>
              <a:t> </a:t>
            </a:r>
            <a:r>
              <a:rPr lang="es-ES" sz="1800" dirty="0" err="1">
                <a:latin typeface="Times New Roman" pitchFamily="18" charset="0"/>
                <a:cs typeface="Times New Roman" pitchFamily="18" charset="0"/>
              </a:rPr>
              <a:t>monarha</a:t>
            </a:r>
            <a:r>
              <a:rPr lang="es-ES" sz="1800" dirty="0">
                <a:latin typeface="Times New Roman" pitchFamily="18" charset="0"/>
                <a:cs typeface="Times New Roman" pitchFamily="18" charset="0"/>
              </a:rPr>
              <a:t>, a </a:t>
            </a:r>
            <a:r>
              <a:rPr lang="es-ES" sz="1800" dirty="0" err="1">
                <a:latin typeface="Times New Roman" pitchFamily="18" charset="0"/>
                <a:cs typeface="Times New Roman" pitchFamily="18" charset="0"/>
              </a:rPr>
              <a:t>izražena</a:t>
            </a:r>
            <a:r>
              <a:rPr lang="es-ES" sz="1800" dirty="0">
                <a:latin typeface="Times New Roman" pitchFamily="18" charset="0"/>
                <a:cs typeface="Times New Roman" pitchFamily="18" charset="0"/>
              </a:rPr>
              <a:t> je u </a:t>
            </a:r>
            <a:r>
              <a:rPr lang="es-ES" sz="1800" dirty="0" err="1">
                <a:latin typeface="Times New Roman" pitchFamily="18" charset="0"/>
                <a:cs typeface="Times New Roman" pitchFamily="18" charset="0"/>
              </a:rPr>
              <a:t>članu</a:t>
            </a:r>
            <a:r>
              <a:rPr lang="es-ES" sz="1800" dirty="0">
                <a:latin typeface="Times New Roman" pitchFamily="18" charset="0"/>
                <a:cs typeface="Times New Roman" pitchFamily="18" charset="0"/>
              </a:rPr>
              <a:t> 29. Magna </a:t>
            </a:r>
            <a:r>
              <a:rPr lang="es-ES" sz="1800" dirty="0" err="1">
                <a:latin typeface="Times New Roman" pitchFamily="18" charset="0"/>
                <a:cs typeface="Times New Roman" pitchFamily="18" charset="0"/>
              </a:rPr>
              <a:t>Charta</a:t>
            </a:r>
            <a:r>
              <a:rPr lang="es-ES" sz="1800" dirty="0">
                <a:latin typeface="Times New Roman" pitchFamily="18" charset="0"/>
                <a:cs typeface="Times New Roman" pitchFamily="18" charset="0"/>
              </a:rPr>
              <a:t> </a:t>
            </a:r>
            <a:r>
              <a:rPr lang="es-ES" sz="1800" dirty="0" err="1">
                <a:latin typeface="Times New Roman" pitchFamily="18" charset="0"/>
                <a:cs typeface="Times New Roman" pitchFamily="18" charset="0"/>
              </a:rPr>
              <a:t>libertatum</a:t>
            </a:r>
            <a:r>
              <a:rPr lang="es-ES" sz="1800" dirty="0">
                <a:latin typeface="Times New Roman" pitchFamily="18" charset="0"/>
                <a:cs typeface="Times New Roman" pitchFamily="18" charset="0"/>
              </a:rPr>
              <a:t> (Magna </a:t>
            </a:r>
            <a:r>
              <a:rPr lang="hr-HR" sz="1800" dirty="0">
                <a:latin typeface="Times New Roman" pitchFamily="18" charset="0"/>
                <a:cs typeface="Times New Roman" pitchFamily="18" charset="0"/>
              </a:rPr>
              <a:t>k</a:t>
            </a:r>
            <a:r>
              <a:rPr lang="es-ES" sz="1800" dirty="0" err="1">
                <a:latin typeface="Times New Roman" pitchFamily="18" charset="0"/>
                <a:cs typeface="Times New Roman" pitchFamily="18" charset="0"/>
              </a:rPr>
              <a:t>arta</a:t>
            </a:r>
            <a:r>
              <a:rPr lang="es-ES" sz="1800" dirty="0">
                <a:latin typeface="Times New Roman" pitchFamily="18" charset="0"/>
                <a:cs typeface="Times New Roman" pitchFamily="18" charset="0"/>
              </a:rPr>
              <a:t> 1215). </a:t>
            </a:r>
            <a:endParaRPr lang="hr-HR" sz="1800" dirty="0" smtClean="0">
              <a:latin typeface="Times New Roman" pitchFamily="18" charset="0"/>
              <a:cs typeface="Times New Roman" pitchFamily="18" charset="0"/>
            </a:endParaRPr>
          </a:p>
          <a:p>
            <a:pPr marL="0" indent="0" algn="just">
              <a:buNone/>
            </a:pPr>
            <a:endParaRPr lang="hr-HR" sz="1800" dirty="0" smtClean="0">
              <a:latin typeface="Times New Roman" pitchFamily="18" charset="0"/>
              <a:cs typeface="Times New Roman" pitchFamily="18" charset="0"/>
            </a:endParaRPr>
          </a:p>
          <a:p>
            <a:pPr marL="0" indent="0" algn="just">
              <a:buNone/>
            </a:pPr>
            <a:r>
              <a:rPr lang="es-ES" sz="1800" dirty="0" smtClean="0">
                <a:latin typeface="Times New Roman" pitchFamily="18" charset="0"/>
                <a:cs typeface="Times New Roman" pitchFamily="18" charset="0"/>
              </a:rPr>
              <a:t>Do </a:t>
            </a:r>
            <a:r>
              <a:rPr lang="es-ES" sz="1800" dirty="0" err="1">
                <a:latin typeface="Times New Roman" pitchFamily="18" charset="0"/>
                <a:cs typeface="Times New Roman" pitchFamily="18" charset="0"/>
              </a:rPr>
              <a:t>njezinog</a:t>
            </a:r>
            <a:r>
              <a:rPr lang="es-ES" sz="1800" dirty="0">
                <a:latin typeface="Times New Roman" pitchFamily="18" charset="0"/>
                <a:cs typeface="Times New Roman" pitchFamily="18" charset="0"/>
              </a:rPr>
              <a:t> </a:t>
            </a:r>
            <a:r>
              <a:rPr lang="es-ES" sz="1800" dirty="0" err="1">
                <a:latin typeface="Times New Roman" pitchFamily="18" charset="0"/>
                <a:cs typeface="Times New Roman" pitchFamily="18" charset="0"/>
              </a:rPr>
              <a:t>odgovarajućeg</a:t>
            </a:r>
            <a:r>
              <a:rPr lang="es-ES" sz="1800" dirty="0">
                <a:latin typeface="Times New Roman" pitchFamily="18" charset="0"/>
                <a:cs typeface="Times New Roman" pitchFamily="18" charset="0"/>
              </a:rPr>
              <a:t> </a:t>
            </a:r>
            <a:r>
              <a:rPr lang="es-ES" sz="1800" dirty="0" err="1">
                <a:latin typeface="Times New Roman" pitchFamily="18" charset="0"/>
                <a:cs typeface="Times New Roman" pitchFamily="18" charset="0"/>
              </a:rPr>
              <a:t>filozofskog</a:t>
            </a:r>
            <a:r>
              <a:rPr lang="es-ES" sz="1800" dirty="0">
                <a:latin typeface="Times New Roman" pitchFamily="18" charset="0"/>
                <a:cs typeface="Times New Roman" pitchFamily="18" charset="0"/>
              </a:rPr>
              <a:t> i </a:t>
            </a:r>
            <a:r>
              <a:rPr lang="es-ES" sz="1800" dirty="0" err="1">
                <a:latin typeface="Times New Roman" pitchFamily="18" charset="0"/>
                <a:cs typeface="Times New Roman" pitchFamily="18" charset="0"/>
              </a:rPr>
              <a:t>političkog</a:t>
            </a:r>
            <a:r>
              <a:rPr lang="es-ES" sz="1800" dirty="0">
                <a:latin typeface="Times New Roman" pitchFamily="18" charset="0"/>
                <a:cs typeface="Times New Roman" pitchFamily="18" charset="0"/>
              </a:rPr>
              <a:t> </a:t>
            </a:r>
            <a:r>
              <a:rPr lang="es-ES" sz="1800" dirty="0" err="1">
                <a:latin typeface="Times New Roman" pitchFamily="18" charset="0"/>
                <a:cs typeface="Times New Roman" pitchFamily="18" charset="0"/>
              </a:rPr>
              <a:t>utemeljenja</a:t>
            </a:r>
            <a:r>
              <a:rPr lang="es-ES" sz="1800" dirty="0">
                <a:latin typeface="Times New Roman" pitchFamily="18" charset="0"/>
                <a:cs typeface="Times New Roman" pitchFamily="18" charset="0"/>
              </a:rPr>
              <a:t> </a:t>
            </a:r>
            <a:r>
              <a:rPr lang="es-ES" sz="1800" dirty="0" err="1">
                <a:latin typeface="Times New Roman" pitchFamily="18" charset="0"/>
                <a:cs typeface="Times New Roman" pitchFamily="18" charset="0"/>
              </a:rPr>
              <a:t>dolazi</a:t>
            </a:r>
            <a:r>
              <a:rPr lang="es-ES" sz="1800" dirty="0">
                <a:latin typeface="Times New Roman" pitchFamily="18" charset="0"/>
                <a:cs typeface="Times New Roman" pitchFamily="18" charset="0"/>
              </a:rPr>
              <a:t> </a:t>
            </a:r>
            <a:r>
              <a:rPr lang="es-ES" sz="1800" dirty="0" err="1">
                <a:latin typeface="Times New Roman" pitchFamily="18" charset="0"/>
                <a:cs typeface="Times New Roman" pitchFamily="18" charset="0"/>
              </a:rPr>
              <a:t>pojavom</a:t>
            </a:r>
            <a:r>
              <a:rPr lang="es-ES" sz="1800" dirty="0">
                <a:latin typeface="Times New Roman" pitchFamily="18" charset="0"/>
                <a:cs typeface="Times New Roman" pitchFamily="18" charset="0"/>
              </a:rPr>
              <a:t> </a:t>
            </a:r>
            <a:r>
              <a:rPr lang="es-ES" sz="1800" dirty="0" err="1">
                <a:latin typeface="Times New Roman" pitchFamily="18" charset="0"/>
                <a:cs typeface="Times New Roman" pitchFamily="18" charset="0"/>
              </a:rPr>
              <a:t>prosvjetitelja</a:t>
            </a:r>
            <a:r>
              <a:rPr lang="es-ES" sz="1800" dirty="0">
                <a:latin typeface="Times New Roman" pitchFamily="18" charset="0"/>
                <a:cs typeface="Times New Roman" pitchFamily="18" charset="0"/>
              </a:rPr>
              <a:t> </a:t>
            </a:r>
            <a:r>
              <a:rPr lang="hr-HR" sz="1800" dirty="0">
                <a:latin typeface="Times New Roman" pitchFamily="18" charset="0"/>
                <a:cs typeface="Times New Roman" pitchFamily="18" charset="0"/>
              </a:rPr>
              <a:t>(</a:t>
            </a:r>
            <a:r>
              <a:rPr lang="es-ES" sz="1800" dirty="0" err="1">
                <a:latin typeface="Times New Roman" pitchFamily="18" charset="0"/>
                <a:cs typeface="Times New Roman" pitchFamily="18" charset="0"/>
              </a:rPr>
              <a:t>Monteskje</a:t>
            </a:r>
            <a:r>
              <a:rPr lang="hr-HR" sz="1800" dirty="0" smtClean="0">
                <a:latin typeface="Times New Roman" pitchFamily="18" charset="0"/>
                <a:cs typeface="Times New Roman" pitchFamily="18" charset="0"/>
              </a:rPr>
              <a:t>),</a:t>
            </a:r>
            <a:r>
              <a:rPr lang="es-ES" sz="1800" dirty="0" smtClean="0">
                <a:latin typeface="Times New Roman" pitchFamily="18" charset="0"/>
                <a:cs typeface="Times New Roman" pitchFamily="18" charset="0"/>
              </a:rPr>
              <a:t> </a:t>
            </a:r>
            <a:r>
              <a:rPr lang="es-ES" sz="1800" dirty="0">
                <a:latin typeface="Times New Roman" pitchFamily="18" charset="0"/>
                <a:cs typeface="Times New Roman" pitchFamily="18" charset="0"/>
              </a:rPr>
              <a:t>a </a:t>
            </a:r>
            <a:r>
              <a:rPr lang="es-ES" sz="1800" dirty="0" err="1">
                <a:latin typeface="Times New Roman" pitchFamily="18" charset="0"/>
                <a:cs typeface="Times New Roman" pitchFamily="18" charset="0"/>
              </a:rPr>
              <a:t>zatim</a:t>
            </a:r>
            <a:r>
              <a:rPr lang="es-ES" sz="1800" dirty="0">
                <a:latin typeface="Times New Roman" pitchFamily="18" charset="0"/>
                <a:cs typeface="Times New Roman" pitchFamily="18" charset="0"/>
              </a:rPr>
              <a:t> </a:t>
            </a:r>
            <a:r>
              <a:rPr lang="es-ES" sz="1800" dirty="0" err="1">
                <a:latin typeface="Times New Roman" pitchFamily="18" charset="0"/>
                <a:cs typeface="Times New Roman" pitchFamily="18" charset="0"/>
              </a:rPr>
              <a:t>proklamacije</a:t>
            </a:r>
            <a:r>
              <a:rPr lang="es-ES" sz="1800" dirty="0">
                <a:latin typeface="Times New Roman" pitchFamily="18" charset="0"/>
                <a:cs typeface="Times New Roman" pitchFamily="18" charset="0"/>
              </a:rPr>
              <a:t> </a:t>
            </a:r>
            <a:r>
              <a:rPr lang="es-ES" sz="1800" dirty="0" err="1">
                <a:latin typeface="Times New Roman" pitchFamily="18" charset="0"/>
                <a:cs typeface="Times New Roman" pitchFamily="18" charset="0"/>
              </a:rPr>
              <a:t>Američke</a:t>
            </a:r>
            <a:r>
              <a:rPr lang="es-ES" sz="1800" dirty="0">
                <a:latin typeface="Times New Roman" pitchFamily="18" charset="0"/>
                <a:cs typeface="Times New Roman" pitchFamily="18" charset="0"/>
              </a:rPr>
              <a:t> </a:t>
            </a:r>
            <a:r>
              <a:rPr lang="hr-HR" sz="1800" dirty="0">
                <a:latin typeface="Times New Roman" pitchFamily="18" charset="0"/>
                <a:cs typeface="Times New Roman" pitchFamily="18" charset="0"/>
              </a:rPr>
              <a:t>revolucije </a:t>
            </a:r>
            <a:r>
              <a:rPr lang="es-ES" sz="1800" dirty="0">
                <a:latin typeface="Times New Roman" pitchFamily="18" charset="0"/>
                <a:cs typeface="Times New Roman" pitchFamily="18" charset="0"/>
              </a:rPr>
              <a:t>(1774) i </a:t>
            </a:r>
            <a:r>
              <a:rPr lang="es-ES" sz="1800" dirty="0" err="1">
                <a:latin typeface="Times New Roman" pitchFamily="18" charset="0"/>
                <a:cs typeface="Times New Roman" pitchFamily="18" charset="0"/>
              </a:rPr>
              <a:t>Francuske</a:t>
            </a:r>
            <a:r>
              <a:rPr lang="es-ES" sz="1800" dirty="0">
                <a:latin typeface="Times New Roman" pitchFamily="18" charset="0"/>
                <a:cs typeface="Times New Roman" pitchFamily="18" charset="0"/>
              </a:rPr>
              <a:t> </a:t>
            </a:r>
            <a:r>
              <a:rPr lang="es-ES" sz="1800" dirty="0" err="1">
                <a:latin typeface="Times New Roman" pitchFamily="18" charset="0"/>
                <a:cs typeface="Times New Roman" pitchFamily="18" charset="0"/>
              </a:rPr>
              <a:t>revolucije</a:t>
            </a:r>
            <a:r>
              <a:rPr lang="es-ES" sz="1800" dirty="0">
                <a:latin typeface="Times New Roman" pitchFamily="18" charset="0"/>
                <a:cs typeface="Times New Roman" pitchFamily="18" charset="0"/>
              </a:rPr>
              <a:t> (1789) </a:t>
            </a:r>
            <a:r>
              <a:rPr lang="es-ES" sz="1800" dirty="0" err="1">
                <a:latin typeface="Times New Roman" pitchFamily="18" charset="0"/>
                <a:cs typeface="Times New Roman" pitchFamily="18" charset="0"/>
              </a:rPr>
              <a:t>koji</a:t>
            </a:r>
            <a:r>
              <a:rPr lang="es-ES" sz="1800" dirty="0">
                <a:latin typeface="Times New Roman" pitchFamily="18" charset="0"/>
                <a:cs typeface="Times New Roman" pitchFamily="18" charset="0"/>
              </a:rPr>
              <a:t> su </a:t>
            </a:r>
            <a:r>
              <a:rPr lang="es-ES" sz="1800" dirty="0" err="1">
                <a:latin typeface="Times New Roman" pitchFamily="18" charset="0"/>
                <a:cs typeface="Times New Roman" pitchFamily="18" charset="0"/>
              </a:rPr>
              <a:t>shvatili</a:t>
            </a:r>
            <a:r>
              <a:rPr lang="es-ES" sz="1800" dirty="0">
                <a:latin typeface="Times New Roman" pitchFamily="18" charset="0"/>
                <a:cs typeface="Times New Roman" pitchFamily="18" charset="0"/>
              </a:rPr>
              <a:t> tu </a:t>
            </a:r>
            <a:r>
              <a:rPr lang="es-ES" sz="1800" dirty="0" err="1">
                <a:latin typeface="Times New Roman" pitchFamily="18" charset="0"/>
                <a:cs typeface="Times New Roman" pitchFamily="18" charset="0"/>
              </a:rPr>
              <a:t>doktrinu</a:t>
            </a:r>
            <a:r>
              <a:rPr lang="es-ES" sz="1800" dirty="0">
                <a:latin typeface="Times New Roman" pitchFamily="18" charset="0"/>
                <a:cs typeface="Times New Roman" pitchFamily="18" charset="0"/>
              </a:rPr>
              <a:t> </a:t>
            </a:r>
            <a:r>
              <a:rPr lang="es-ES" sz="1800" dirty="0" err="1">
                <a:latin typeface="Times New Roman" pitchFamily="18" charset="0"/>
                <a:cs typeface="Times New Roman" pitchFamily="18" charset="0"/>
              </a:rPr>
              <a:t>kao</a:t>
            </a:r>
            <a:r>
              <a:rPr lang="es-ES" sz="1800" dirty="0">
                <a:latin typeface="Times New Roman" pitchFamily="18" charset="0"/>
                <a:cs typeface="Times New Roman" pitchFamily="18" charset="0"/>
              </a:rPr>
              <a:t> </a:t>
            </a:r>
            <a:r>
              <a:rPr lang="es-ES" sz="1800" dirty="0" err="1">
                <a:latin typeface="Times New Roman" pitchFamily="18" charset="0"/>
                <a:cs typeface="Times New Roman" pitchFamily="18" charset="0"/>
              </a:rPr>
              <a:t>način</a:t>
            </a:r>
            <a:r>
              <a:rPr lang="es-ES" sz="1800" dirty="0">
                <a:latin typeface="Times New Roman" pitchFamily="18" charset="0"/>
                <a:cs typeface="Times New Roman" pitchFamily="18" charset="0"/>
              </a:rPr>
              <a:t> za </a:t>
            </a:r>
            <a:r>
              <a:rPr lang="es-ES" sz="1800" dirty="0" err="1">
                <a:latin typeface="Times New Roman" pitchFamily="18" charset="0"/>
                <a:cs typeface="Times New Roman" pitchFamily="18" charset="0"/>
              </a:rPr>
              <a:t>ograničenje</a:t>
            </a:r>
            <a:r>
              <a:rPr lang="es-ES" sz="1800" dirty="0">
                <a:latin typeface="Times New Roman" pitchFamily="18" charset="0"/>
                <a:cs typeface="Times New Roman" pitchFamily="18" charset="0"/>
              </a:rPr>
              <a:t> </a:t>
            </a:r>
            <a:r>
              <a:rPr lang="es-ES" sz="1800" dirty="0" err="1">
                <a:latin typeface="Times New Roman" pitchFamily="18" charset="0"/>
                <a:cs typeface="Times New Roman" pitchFamily="18" charset="0"/>
              </a:rPr>
              <a:t>moći</a:t>
            </a:r>
            <a:r>
              <a:rPr lang="es-ES" sz="1800" dirty="0">
                <a:latin typeface="Times New Roman" pitchFamily="18" charset="0"/>
                <a:cs typeface="Times New Roman" pitchFamily="18" charset="0"/>
              </a:rPr>
              <a:t> </a:t>
            </a:r>
            <a:r>
              <a:rPr lang="es-ES" sz="1800" dirty="0" err="1">
                <a:latin typeface="Times New Roman" pitchFamily="18" charset="0"/>
                <a:cs typeface="Times New Roman" pitchFamily="18" charset="0"/>
              </a:rPr>
              <a:t>vladara</a:t>
            </a:r>
            <a:r>
              <a:rPr lang="es-ES" sz="1800" dirty="0">
                <a:latin typeface="Times New Roman" pitchFamily="18" charset="0"/>
                <a:cs typeface="Times New Roman" pitchFamily="18" charset="0"/>
              </a:rPr>
              <a:t> i </a:t>
            </a:r>
            <a:r>
              <a:rPr lang="es-ES" sz="1800" dirty="0" err="1">
                <a:latin typeface="Times New Roman" pitchFamily="18" charset="0"/>
                <a:cs typeface="Times New Roman" pitchFamily="18" charset="0"/>
              </a:rPr>
              <a:t>osiguranje</a:t>
            </a:r>
            <a:r>
              <a:rPr lang="es-ES" sz="1800" dirty="0">
                <a:latin typeface="Times New Roman" pitchFamily="18" charset="0"/>
                <a:cs typeface="Times New Roman" pitchFamily="18" charset="0"/>
              </a:rPr>
              <a:t> </a:t>
            </a:r>
            <a:r>
              <a:rPr lang="es-ES" sz="1800" dirty="0" err="1">
                <a:latin typeface="Times New Roman" pitchFamily="18" charset="0"/>
                <a:cs typeface="Times New Roman" pitchFamily="18" charset="0"/>
              </a:rPr>
              <a:t>prerogativa</a:t>
            </a:r>
            <a:r>
              <a:rPr lang="es-ES" sz="1800" dirty="0">
                <a:latin typeface="Times New Roman" pitchFamily="18" charset="0"/>
                <a:cs typeface="Times New Roman" pitchFamily="18" charset="0"/>
              </a:rPr>
              <a:t> za </a:t>
            </a:r>
            <a:r>
              <a:rPr lang="es-ES" sz="1800" dirty="0" err="1">
                <a:latin typeface="Times New Roman" pitchFamily="18" charset="0"/>
                <a:cs typeface="Times New Roman" pitchFamily="18" charset="0"/>
              </a:rPr>
              <a:t>zakonodavstvo</a:t>
            </a:r>
            <a:r>
              <a:rPr lang="es-ES" sz="1800" dirty="0">
                <a:latin typeface="Times New Roman" pitchFamily="18" charset="0"/>
                <a:cs typeface="Times New Roman" pitchFamily="18" charset="0"/>
              </a:rPr>
              <a:t> i </a:t>
            </a:r>
            <a:r>
              <a:rPr lang="es-ES" sz="1800" dirty="0" err="1">
                <a:latin typeface="Times New Roman" pitchFamily="18" charset="0"/>
                <a:cs typeface="Times New Roman" pitchFamily="18" charset="0"/>
              </a:rPr>
              <a:t>pravosuđe</a:t>
            </a:r>
            <a:r>
              <a:rPr lang="es-ES" sz="1800" dirty="0" smtClean="0">
                <a:latin typeface="Times New Roman" pitchFamily="18" charset="0"/>
                <a:cs typeface="Times New Roman" pitchFamily="18" charset="0"/>
              </a:rPr>
              <a:t>.</a:t>
            </a:r>
            <a:endParaRPr lang="hr-HR" sz="1800" dirty="0" smtClean="0">
              <a:latin typeface="Times New Roman" pitchFamily="18" charset="0"/>
              <a:cs typeface="Times New Roman" pitchFamily="18" charset="0"/>
            </a:endParaRPr>
          </a:p>
          <a:p>
            <a:pPr marL="0" indent="0" algn="just">
              <a:buNone/>
            </a:pPr>
            <a:endParaRPr lang="hr-HR" sz="1800" dirty="0" smtClean="0">
              <a:latin typeface="Times New Roman" pitchFamily="18" charset="0"/>
              <a:cs typeface="Times New Roman" pitchFamily="18" charset="0"/>
            </a:endParaRPr>
          </a:p>
          <a:p>
            <a:pPr marL="0" indent="0" algn="just">
              <a:buNone/>
            </a:pPr>
            <a:r>
              <a:rPr lang="es-ES" sz="1800" dirty="0" err="1" smtClean="0">
                <a:latin typeface="Times New Roman" pitchFamily="18" charset="0"/>
                <a:cs typeface="Times New Roman" pitchFamily="18" charset="0"/>
              </a:rPr>
              <a:t>Kao</a:t>
            </a:r>
            <a:r>
              <a:rPr lang="es-ES" sz="1800" dirty="0" smtClean="0">
                <a:latin typeface="Times New Roman" pitchFamily="18" charset="0"/>
                <a:cs typeface="Times New Roman" pitchFamily="18" charset="0"/>
              </a:rPr>
              <a:t> </a:t>
            </a:r>
            <a:r>
              <a:rPr lang="es-ES" sz="1800" dirty="0" err="1">
                <a:latin typeface="Times New Roman" pitchFamily="18" charset="0"/>
                <a:cs typeface="Times New Roman" pitchFamily="18" charset="0"/>
              </a:rPr>
              <a:t>što</a:t>
            </a:r>
            <a:r>
              <a:rPr lang="es-ES" sz="1800" dirty="0">
                <a:latin typeface="Times New Roman" pitchFamily="18" charset="0"/>
                <a:cs typeface="Times New Roman" pitchFamily="18" charset="0"/>
              </a:rPr>
              <a:t> je to </a:t>
            </a:r>
            <a:r>
              <a:rPr lang="es-ES" sz="1800" dirty="0" err="1">
                <a:latin typeface="Times New Roman" pitchFamily="18" charset="0"/>
                <a:cs typeface="Times New Roman" pitchFamily="18" charset="0"/>
              </a:rPr>
              <a:t>kasnije</a:t>
            </a:r>
            <a:r>
              <a:rPr lang="es-ES" sz="1800" dirty="0">
                <a:latin typeface="Times New Roman" pitchFamily="18" charset="0"/>
                <a:cs typeface="Times New Roman" pitchFamily="18" charset="0"/>
              </a:rPr>
              <a:t> </a:t>
            </a:r>
            <a:r>
              <a:rPr lang="es-ES" sz="1800" dirty="0" err="1">
                <a:latin typeface="Times New Roman" pitchFamily="18" charset="0"/>
                <a:cs typeface="Times New Roman" pitchFamily="18" charset="0"/>
              </a:rPr>
              <a:t>napisao</a:t>
            </a:r>
            <a:r>
              <a:rPr lang="es-ES" sz="1800" dirty="0">
                <a:latin typeface="Times New Roman" pitchFamily="18" charset="0"/>
                <a:cs typeface="Times New Roman" pitchFamily="18" charset="0"/>
              </a:rPr>
              <a:t> </a:t>
            </a:r>
            <a:r>
              <a:rPr lang="es-ES" sz="1800" dirty="0" err="1">
                <a:latin typeface="Times New Roman" pitchFamily="18" charset="0"/>
                <a:cs typeface="Times New Roman" pitchFamily="18" charset="0"/>
              </a:rPr>
              <a:t>njemački</a:t>
            </a:r>
            <a:r>
              <a:rPr lang="es-ES" sz="1800" dirty="0">
                <a:latin typeface="Times New Roman" pitchFamily="18" charset="0"/>
                <a:cs typeface="Times New Roman" pitchFamily="18" charset="0"/>
              </a:rPr>
              <a:t> </a:t>
            </a:r>
            <a:r>
              <a:rPr lang="es-ES" sz="1800" dirty="0" err="1">
                <a:latin typeface="Times New Roman" pitchFamily="18" charset="0"/>
                <a:cs typeface="Times New Roman" pitchFamily="18" charset="0"/>
              </a:rPr>
              <a:t>krivičar</a:t>
            </a:r>
            <a:r>
              <a:rPr lang="es-ES" sz="1800" dirty="0">
                <a:latin typeface="Times New Roman" pitchFamily="18" charset="0"/>
                <a:cs typeface="Times New Roman" pitchFamily="18" charset="0"/>
              </a:rPr>
              <a:t> </a:t>
            </a:r>
            <a:r>
              <a:rPr lang="es-ES" sz="1800" dirty="0" err="1">
                <a:latin typeface="Times New Roman" pitchFamily="18" charset="0"/>
                <a:cs typeface="Times New Roman" pitchFamily="18" charset="0"/>
              </a:rPr>
              <a:t>Franc</a:t>
            </a:r>
            <a:r>
              <a:rPr lang="es-ES" sz="1800" dirty="0">
                <a:latin typeface="Times New Roman" pitchFamily="18" charset="0"/>
                <a:cs typeface="Times New Roman" pitchFamily="18" charset="0"/>
              </a:rPr>
              <a:t> fon </a:t>
            </a:r>
            <a:r>
              <a:rPr lang="es-ES" sz="1800" dirty="0" err="1">
                <a:latin typeface="Times New Roman" pitchFamily="18" charset="0"/>
                <a:cs typeface="Times New Roman" pitchFamily="18" charset="0"/>
              </a:rPr>
              <a:t>List</a:t>
            </a:r>
            <a:r>
              <a:rPr lang="es-ES" sz="1800" dirty="0">
                <a:latin typeface="Times New Roman" pitchFamily="18" charset="0"/>
                <a:cs typeface="Times New Roman" pitchFamily="18" charset="0"/>
              </a:rPr>
              <a:t> </a:t>
            </a:r>
            <a:r>
              <a:rPr lang="es-ES" sz="1800" dirty="0" err="1">
                <a:latin typeface="Times New Roman" pitchFamily="18" charset="0"/>
                <a:cs typeface="Times New Roman" pitchFamily="18" charset="0"/>
              </a:rPr>
              <a:t>načela</a:t>
            </a:r>
            <a:r>
              <a:rPr lang="es-ES" sz="1800" dirty="0">
                <a:latin typeface="Times New Roman" pitchFamily="18" charset="0"/>
                <a:cs typeface="Times New Roman" pitchFamily="18" charset="0"/>
              </a:rPr>
              <a:t> “</a:t>
            </a:r>
            <a:r>
              <a:rPr lang="es-ES" sz="1800" dirty="0" err="1">
                <a:latin typeface="Times New Roman" pitchFamily="18" charset="0"/>
                <a:cs typeface="Times New Roman" pitchFamily="18" charset="0"/>
              </a:rPr>
              <a:t>nullum</a:t>
            </a:r>
            <a:r>
              <a:rPr lang="es-ES" sz="1800" dirty="0">
                <a:latin typeface="Times New Roman" pitchFamily="18" charset="0"/>
                <a:cs typeface="Times New Roman" pitchFamily="18" charset="0"/>
              </a:rPr>
              <a:t> crimen sine </a:t>
            </a:r>
            <a:r>
              <a:rPr lang="es-ES" sz="1800" dirty="0" err="1">
                <a:latin typeface="Times New Roman" pitchFamily="18" charset="0"/>
                <a:cs typeface="Times New Roman" pitchFamily="18" charset="0"/>
              </a:rPr>
              <a:t>lege</a:t>
            </a:r>
            <a:r>
              <a:rPr lang="es-ES" sz="1800" dirty="0">
                <a:latin typeface="Times New Roman" pitchFamily="18" charset="0"/>
                <a:cs typeface="Times New Roman" pitchFamily="18" charset="0"/>
              </a:rPr>
              <a:t>, </a:t>
            </a:r>
            <a:r>
              <a:rPr lang="es-ES" sz="1800" dirty="0" err="1">
                <a:latin typeface="Times New Roman" pitchFamily="18" charset="0"/>
                <a:cs typeface="Times New Roman" pitchFamily="18" charset="0"/>
              </a:rPr>
              <a:t>nulla</a:t>
            </a:r>
            <a:r>
              <a:rPr lang="es-ES" sz="1800" dirty="0">
                <a:latin typeface="Times New Roman" pitchFamily="18" charset="0"/>
                <a:cs typeface="Times New Roman" pitchFamily="18" charset="0"/>
              </a:rPr>
              <a:t> </a:t>
            </a:r>
            <a:r>
              <a:rPr lang="es-ES" sz="1800" dirty="0" err="1">
                <a:latin typeface="Times New Roman" pitchFamily="18" charset="0"/>
                <a:cs typeface="Times New Roman" pitchFamily="18" charset="0"/>
              </a:rPr>
              <a:t>poena</a:t>
            </a:r>
            <a:r>
              <a:rPr lang="es-ES" sz="1800" dirty="0">
                <a:latin typeface="Times New Roman" pitchFamily="18" charset="0"/>
                <a:cs typeface="Times New Roman" pitchFamily="18" charset="0"/>
              </a:rPr>
              <a:t> sine </a:t>
            </a:r>
            <a:r>
              <a:rPr lang="es-ES" sz="1800" dirty="0" err="1">
                <a:latin typeface="Times New Roman" pitchFamily="18" charset="0"/>
                <a:cs typeface="Times New Roman" pitchFamily="18" charset="0"/>
              </a:rPr>
              <a:t>lege</a:t>
            </a:r>
            <a:r>
              <a:rPr lang="hr-HR" sz="1800" dirty="0">
                <a:latin typeface="Times New Roman" pitchFamily="18" charset="0"/>
                <a:cs typeface="Times New Roman" pitchFamily="18" charset="0"/>
              </a:rPr>
              <a:t>,</a:t>
            </a:r>
            <a:r>
              <a:rPr lang="es-ES" sz="1800" dirty="0">
                <a:latin typeface="Times New Roman" pitchFamily="18" charset="0"/>
                <a:cs typeface="Times New Roman" pitchFamily="18" charset="0"/>
              </a:rPr>
              <a:t> a </a:t>
            </a:r>
            <a:r>
              <a:rPr lang="es-ES" sz="1800" dirty="0" err="1">
                <a:latin typeface="Times New Roman" pitchFamily="18" charset="0"/>
                <a:cs typeface="Times New Roman" pitchFamily="18" charset="0"/>
              </a:rPr>
              <a:t>što</a:t>
            </a:r>
            <a:r>
              <a:rPr lang="es-ES" sz="1800" dirty="0">
                <a:latin typeface="Times New Roman" pitchFamily="18" charset="0"/>
                <a:cs typeface="Times New Roman" pitchFamily="18" charset="0"/>
              </a:rPr>
              <a:t> </a:t>
            </a:r>
            <a:r>
              <a:rPr lang="es-ES" sz="1800" dirty="0" err="1">
                <a:latin typeface="Times New Roman" pitchFamily="18" charset="0"/>
                <a:cs typeface="Times New Roman" pitchFamily="18" charset="0"/>
              </a:rPr>
              <a:t>čini</a:t>
            </a:r>
            <a:r>
              <a:rPr lang="es-ES" sz="1800" dirty="0">
                <a:latin typeface="Times New Roman" pitchFamily="18" charset="0"/>
                <a:cs typeface="Times New Roman" pitchFamily="18" charset="0"/>
              </a:rPr>
              <a:t> </a:t>
            </a:r>
            <a:r>
              <a:rPr lang="es-ES" sz="1800" dirty="0" err="1">
                <a:latin typeface="Times New Roman" pitchFamily="18" charset="0"/>
                <a:cs typeface="Times New Roman" pitchFamily="18" charset="0"/>
              </a:rPr>
              <a:t>obranu</a:t>
            </a:r>
            <a:r>
              <a:rPr lang="es-ES" sz="1800" dirty="0">
                <a:latin typeface="Times New Roman" pitchFamily="18" charset="0"/>
                <a:cs typeface="Times New Roman" pitchFamily="18" charset="0"/>
              </a:rPr>
              <a:t> </a:t>
            </a:r>
            <a:r>
              <a:rPr lang="es-ES" sz="1800" dirty="0" err="1">
                <a:latin typeface="Times New Roman" pitchFamily="18" charset="0"/>
                <a:cs typeface="Times New Roman" pitchFamily="18" charset="0"/>
              </a:rPr>
              <a:t>građana</a:t>
            </a:r>
            <a:r>
              <a:rPr lang="es-ES" sz="1800" dirty="0">
                <a:latin typeface="Times New Roman" pitchFamily="18" charset="0"/>
                <a:cs typeface="Times New Roman" pitchFamily="18" charset="0"/>
              </a:rPr>
              <a:t> </a:t>
            </a:r>
            <a:r>
              <a:rPr lang="es-ES" sz="1800" dirty="0" err="1">
                <a:latin typeface="Times New Roman" pitchFamily="18" charset="0"/>
                <a:cs typeface="Times New Roman" pitchFamily="18" charset="0"/>
              </a:rPr>
              <a:t>protiv</a:t>
            </a:r>
            <a:r>
              <a:rPr lang="es-ES" sz="1800" dirty="0">
                <a:latin typeface="Times New Roman" pitchFamily="18" charset="0"/>
                <a:cs typeface="Times New Roman" pitchFamily="18" charset="0"/>
              </a:rPr>
              <a:t> </a:t>
            </a:r>
            <a:r>
              <a:rPr lang="es-ES" sz="1800" dirty="0" err="1">
                <a:latin typeface="Times New Roman" pitchFamily="18" charset="0"/>
                <a:cs typeface="Times New Roman" pitchFamily="18" charset="0"/>
              </a:rPr>
              <a:t>državne</a:t>
            </a:r>
            <a:r>
              <a:rPr lang="es-ES" sz="1800" dirty="0">
                <a:latin typeface="Times New Roman" pitchFamily="18" charset="0"/>
                <a:cs typeface="Times New Roman" pitchFamily="18" charset="0"/>
              </a:rPr>
              <a:t> </a:t>
            </a:r>
            <a:r>
              <a:rPr lang="es-ES" sz="1800" dirty="0" err="1" smtClean="0">
                <a:latin typeface="Times New Roman" pitchFamily="18" charset="0"/>
                <a:cs typeface="Times New Roman" pitchFamily="18" charset="0"/>
              </a:rPr>
              <a:t>svemoći</a:t>
            </a:r>
            <a:r>
              <a:rPr lang="hr-HR" sz="1800" dirty="0" smtClean="0">
                <a:latin typeface="Times New Roman" pitchFamily="18" charset="0"/>
                <a:cs typeface="Times New Roman" pitchFamily="18" charset="0"/>
              </a:rPr>
              <a:t>,</a:t>
            </a:r>
            <a:r>
              <a:rPr lang="es-ES" sz="1800" dirty="0" smtClean="0">
                <a:latin typeface="Times New Roman" pitchFamily="18" charset="0"/>
                <a:cs typeface="Times New Roman" pitchFamily="18" charset="0"/>
              </a:rPr>
              <a:t> </a:t>
            </a:r>
            <a:r>
              <a:rPr lang="es-ES" sz="1800" dirty="0" err="1">
                <a:latin typeface="Times New Roman" pitchFamily="18" charset="0"/>
                <a:cs typeface="Times New Roman" pitchFamily="18" charset="0"/>
              </a:rPr>
              <a:t>ona</a:t>
            </a:r>
            <a:r>
              <a:rPr lang="es-ES" sz="1800" dirty="0">
                <a:latin typeface="Times New Roman" pitchFamily="18" charset="0"/>
                <a:cs typeface="Times New Roman" pitchFamily="18" charset="0"/>
              </a:rPr>
              <a:t> </a:t>
            </a:r>
            <a:r>
              <a:rPr lang="es-ES" sz="1800" dirty="0" err="1">
                <a:latin typeface="Times New Roman" pitchFamily="18" charset="0"/>
                <a:cs typeface="Times New Roman" pitchFamily="18" charset="0"/>
              </a:rPr>
              <a:t>št</a:t>
            </a:r>
            <a:r>
              <a:rPr lang="hr-HR" sz="1800" dirty="0">
                <a:latin typeface="Times New Roman" pitchFamily="18" charset="0"/>
                <a:cs typeface="Times New Roman" pitchFamily="18" charset="0"/>
              </a:rPr>
              <a:t>i</a:t>
            </a:r>
            <a:r>
              <a:rPr lang="es-ES" sz="1800" dirty="0">
                <a:latin typeface="Times New Roman" pitchFamily="18" charset="0"/>
                <a:cs typeface="Times New Roman" pitchFamily="18" charset="0"/>
              </a:rPr>
              <a:t>te </a:t>
            </a:r>
            <a:r>
              <a:rPr lang="es-ES" sz="1800" dirty="0" err="1">
                <a:latin typeface="Times New Roman" pitchFamily="18" charset="0"/>
                <a:cs typeface="Times New Roman" pitchFamily="18" charset="0"/>
              </a:rPr>
              <a:t>pojedinca</a:t>
            </a:r>
            <a:r>
              <a:rPr lang="es-ES" sz="1800" dirty="0">
                <a:latin typeface="Times New Roman" pitchFamily="18" charset="0"/>
                <a:cs typeface="Times New Roman" pitchFamily="18" charset="0"/>
              </a:rPr>
              <a:t> </a:t>
            </a:r>
            <a:r>
              <a:rPr lang="es-ES" sz="1800" dirty="0" err="1">
                <a:latin typeface="Times New Roman" pitchFamily="18" charset="0"/>
                <a:cs typeface="Times New Roman" pitchFamily="18" charset="0"/>
              </a:rPr>
              <a:t>od</a:t>
            </a:r>
            <a:r>
              <a:rPr lang="es-ES" sz="1800" dirty="0">
                <a:latin typeface="Times New Roman" pitchFamily="18" charset="0"/>
                <a:cs typeface="Times New Roman" pitchFamily="18" charset="0"/>
              </a:rPr>
              <a:t> </a:t>
            </a:r>
            <a:r>
              <a:rPr lang="es-ES" sz="1800" dirty="0" err="1">
                <a:latin typeface="Times New Roman" pitchFamily="18" charset="0"/>
                <a:cs typeface="Times New Roman" pitchFamily="18" charset="0"/>
              </a:rPr>
              <a:t>brutalne</a:t>
            </a:r>
            <a:r>
              <a:rPr lang="es-ES" sz="1800" dirty="0">
                <a:latin typeface="Times New Roman" pitchFamily="18" charset="0"/>
                <a:cs typeface="Times New Roman" pitchFamily="18" charset="0"/>
              </a:rPr>
              <a:t> </a:t>
            </a:r>
            <a:r>
              <a:rPr lang="es-ES" sz="1800" dirty="0" err="1">
                <a:latin typeface="Times New Roman" pitchFamily="18" charset="0"/>
                <a:cs typeface="Times New Roman" pitchFamily="18" charset="0"/>
              </a:rPr>
              <a:t>sile</a:t>
            </a:r>
            <a:r>
              <a:rPr lang="es-ES" sz="1800" dirty="0">
                <a:latin typeface="Times New Roman" pitchFamily="18" charset="0"/>
                <a:cs typeface="Times New Roman" pitchFamily="18" charset="0"/>
              </a:rPr>
              <a:t> </a:t>
            </a:r>
            <a:r>
              <a:rPr lang="es-ES" sz="1800" dirty="0" err="1">
                <a:latin typeface="Times New Roman" pitchFamily="18" charset="0"/>
                <a:cs typeface="Times New Roman" pitchFamily="18" charset="0"/>
              </a:rPr>
              <a:t>većine</a:t>
            </a:r>
            <a:r>
              <a:rPr lang="es-ES" sz="1800" dirty="0">
                <a:latin typeface="Times New Roman" pitchFamily="18" charset="0"/>
                <a:cs typeface="Times New Roman" pitchFamily="18" charset="0"/>
              </a:rPr>
              <a:t>.</a:t>
            </a:r>
            <a:endParaRPr lang="hr-HR" sz="1800" dirty="0">
              <a:latin typeface="Times New Roman" pitchFamily="18" charset="0"/>
              <a:cs typeface="Times New Roman" pitchFamily="18" charset="0"/>
            </a:endParaRPr>
          </a:p>
          <a:p>
            <a:pPr marL="0" indent="0">
              <a:buNone/>
            </a:pPr>
            <a:endParaRPr lang="hr-HR" sz="1800" dirty="0"/>
          </a:p>
        </p:txBody>
      </p:sp>
    </p:spTree>
    <p:extLst>
      <p:ext uri="{BB962C8B-B14F-4D97-AF65-F5344CB8AC3E}">
        <p14:creationId xmlns:p14="http://schemas.microsoft.com/office/powerpoint/2010/main" val="91277394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hr-HR"/>
          </a:p>
        </p:txBody>
      </p:sp>
      <p:sp>
        <p:nvSpPr>
          <p:cNvPr id="3" name="Content Placeholder 2"/>
          <p:cNvSpPr>
            <a:spLocks noGrp="1"/>
          </p:cNvSpPr>
          <p:nvPr>
            <p:ph idx="1"/>
          </p:nvPr>
        </p:nvSpPr>
        <p:spPr>
          <a:xfrm>
            <a:off x="457200" y="1700808"/>
            <a:ext cx="7571184" cy="4425355"/>
          </a:xfrm>
        </p:spPr>
        <p:txBody>
          <a:bodyPr>
            <a:normAutofit/>
          </a:bodyPr>
          <a:lstStyle/>
          <a:p>
            <a:pPr algn="just"/>
            <a:r>
              <a:rPr lang="es-ES" sz="1800" dirty="0" err="1">
                <a:latin typeface="Times New Roman" pitchFamily="18" charset="0"/>
                <a:cs typeface="Times New Roman" pitchFamily="18" charset="0"/>
              </a:rPr>
              <a:t>Najveći</a:t>
            </a:r>
            <a:r>
              <a:rPr lang="es-ES" sz="1800" dirty="0">
                <a:latin typeface="Times New Roman" pitchFamily="18" charset="0"/>
                <a:cs typeface="Times New Roman" pitchFamily="18" charset="0"/>
              </a:rPr>
              <a:t> </a:t>
            </a:r>
            <a:r>
              <a:rPr lang="es-ES" sz="1800" dirty="0" err="1">
                <a:latin typeface="Times New Roman" pitchFamily="18" charset="0"/>
                <a:cs typeface="Times New Roman" pitchFamily="18" charset="0"/>
              </a:rPr>
              <a:t>broj</a:t>
            </a:r>
            <a:r>
              <a:rPr lang="es-ES" sz="1800" dirty="0">
                <a:latin typeface="Times New Roman" pitchFamily="18" charset="0"/>
                <a:cs typeface="Times New Roman" pitchFamily="18" charset="0"/>
              </a:rPr>
              <a:t> </a:t>
            </a:r>
            <a:r>
              <a:rPr lang="es-ES" sz="1800" dirty="0" err="1">
                <a:latin typeface="Times New Roman" pitchFamily="18" charset="0"/>
                <a:cs typeface="Times New Roman" pitchFamily="18" charset="0"/>
              </a:rPr>
              <a:t>demokratskih</a:t>
            </a:r>
            <a:r>
              <a:rPr lang="es-ES" sz="1800" dirty="0">
                <a:latin typeface="Times New Roman" pitchFamily="18" charset="0"/>
                <a:cs typeface="Times New Roman" pitchFamily="18" charset="0"/>
              </a:rPr>
              <a:t> </a:t>
            </a:r>
            <a:r>
              <a:rPr lang="es-ES" sz="1800" dirty="0" err="1">
                <a:latin typeface="Times New Roman" pitchFamily="18" charset="0"/>
                <a:cs typeface="Times New Roman" pitchFamily="18" charset="0"/>
              </a:rPr>
              <a:t>zemalja</a:t>
            </a:r>
            <a:r>
              <a:rPr lang="es-ES" sz="1800" dirty="0">
                <a:latin typeface="Times New Roman" pitchFamily="18" charset="0"/>
                <a:cs typeface="Times New Roman" pitchFamily="18" charset="0"/>
              </a:rPr>
              <a:t> </a:t>
            </a:r>
            <a:r>
              <a:rPr lang="es-ES" sz="1800" dirty="0" err="1">
                <a:latin typeface="Times New Roman" pitchFamily="18" charset="0"/>
                <a:cs typeface="Times New Roman" pitchFamily="18" charset="0"/>
              </a:rPr>
              <a:t>kontinentalnog</a:t>
            </a:r>
            <a:r>
              <a:rPr lang="es-ES" sz="1800" dirty="0">
                <a:latin typeface="Times New Roman" pitchFamily="18" charset="0"/>
                <a:cs typeface="Times New Roman" pitchFamily="18" charset="0"/>
              </a:rPr>
              <a:t> </a:t>
            </a:r>
            <a:r>
              <a:rPr lang="es-ES" sz="1800" dirty="0" err="1">
                <a:latin typeface="Times New Roman" pitchFamily="18" charset="0"/>
                <a:cs typeface="Times New Roman" pitchFamily="18" charset="0"/>
              </a:rPr>
              <a:t>pravnog</a:t>
            </a:r>
            <a:r>
              <a:rPr lang="es-ES" sz="1800" dirty="0">
                <a:latin typeface="Times New Roman" pitchFamily="18" charset="0"/>
                <a:cs typeface="Times New Roman" pitchFamily="18" charset="0"/>
              </a:rPr>
              <a:t> sistema </a:t>
            </a:r>
            <a:r>
              <a:rPr lang="es-ES" sz="1800" b="1" dirty="0" err="1">
                <a:latin typeface="Times New Roman" pitchFamily="18" charset="0"/>
                <a:cs typeface="Times New Roman" pitchFamily="18" charset="0"/>
              </a:rPr>
              <a:t>danas</a:t>
            </a:r>
            <a:r>
              <a:rPr lang="es-ES" sz="1800" b="1" dirty="0">
                <a:latin typeface="Times New Roman" pitchFamily="18" charset="0"/>
                <a:cs typeface="Times New Roman" pitchFamily="18" charset="0"/>
              </a:rPr>
              <a:t> </a:t>
            </a:r>
            <a:r>
              <a:rPr lang="es-ES" sz="1800" b="1" dirty="0" err="1">
                <a:latin typeface="Times New Roman" pitchFamily="18" charset="0"/>
                <a:cs typeface="Times New Roman" pitchFamily="18" charset="0"/>
              </a:rPr>
              <a:t>prihvaća</a:t>
            </a:r>
            <a:r>
              <a:rPr lang="es-ES" sz="1800" b="1" dirty="0">
                <a:latin typeface="Times New Roman" pitchFamily="18" charset="0"/>
                <a:cs typeface="Times New Roman" pitchFamily="18" charset="0"/>
              </a:rPr>
              <a:t> </a:t>
            </a:r>
            <a:r>
              <a:rPr lang="es-ES" sz="1800" b="1" dirty="0" err="1">
                <a:latin typeface="Times New Roman" pitchFamily="18" charset="0"/>
                <a:cs typeface="Times New Roman" pitchFamily="18" charset="0"/>
              </a:rPr>
              <a:t>načelo</a:t>
            </a:r>
            <a:r>
              <a:rPr lang="es-ES" sz="1800" b="1" dirty="0">
                <a:latin typeface="Times New Roman" pitchFamily="18" charset="0"/>
                <a:cs typeface="Times New Roman" pitchFamily="18" charset="0"/>
              </a:rPr>
              <a:t> </a:t>
            </a:r>
            <a:r>
              <a:rPr lang="es-ES" sz="1800" b="1" dirty="0" err="1">
                <a:latin typeface="Times New Roman" pitchFamily="18" charset="0"/>
                <a:cs typeface="Times New Roman" pitchFamily="18" charset="0"/>
              </a:rPr>
              <a:t>striktne</a:t>
            </a:r>
            <a:r>
              <a:rPr lang="es-ES" sz="1800" b="1" dirty="0">
                <a:latin typeface="Times New Roman" pitchFamily="18" charset="0"/>
                <a:cs typeface="Times New Roman" pitchFamily="18" charset="0"/>
              </a:rPr>
              <a:t> </a:t>
            </a:r>
            <a:r>
              <a:rPr lang="es-ES" sz="1800" b="1" dirty="0" err="1">
                <a:latin typeface="Times New Roman" pitchFamily="18" charset="0"/>
                <a:cs typeface="Times New Roman" pitchFamily="18" charset="0"/>
              </a:rPr>
              <a:t>zakonitosti</a:t>
            </a:r>
            <a:r>
              <a:rPr lang="es-ES" sz="1800" dirty="0">
                <a:latin typeface="Times New Roman" pitchFamily="18" charset="0"/>
                <a:cs typeface="Times New Roman" pitchFamily="18" charset="0"/>
              </a:rPr>
              <a:t>. Tu se </a:t>
            </a:r>
            <a:r>
              <a:rPr lang="es-ES" sz="1800" dirty="0" err="1">
                <a:latin typeface="Times New Roman" pitchFamily="18" charset="0"/>
                <a:cs typeface="Times New Roman" pitchFamily="18" charset="0"/>
              </a:rPr>
              <a:t>podrazumijevaju</a:t>
            </a:r>
            <a:r>
              <a:rPr lang="es-ES" sz="1800" dirty="0">
                <a:latin typeface="Times New Roman" pitchFamily="18" charset="0"/>
                <a:cs typeface="Times New Roman" pitchFamily="18" charset="0"/>
              </a:rPr>
              <a:t> </a:t>
            </a:r>
            <a:r>
              <a:rPr lang="es-ES" sz="1800" dirty="0" err="1">
                <a:latin typeface="Times New Roman" pitchFamily="18" charset="0"/>
                <a:cs typeface="Times New Roman" pitchFamily="18" charset="0"/>
              </a:rPr>
              <a:t>četiri</a:t>
            </a:r>
            <a:r>
              <a:rPr lang="es-ES" sz="1800" dirty="0">
                <a:latin typeface="Times New Roman" pitchFamily="18" charset="0"/>
                <a:cs typeface="Times New Roman" pitchFamily="18" charset="0"/>
              </a:rPr>
              <a:t> </a:t>
            </a:r>
            <a:r>
              <a:rPr lang="es-ES" sz="1800" dirty="0" err="1">
                <a:latin typeface="Times New Roman" pitchFamily="18" charset="0"/>
                <a:cs typeface="Times New Roman" pitchFamily="18" charset="0"/>
              </a:rPr>
              <a:t>osnovne</a:t>
            </a:r>
            <a:r>
              <a:rPr lang="es-ES" sz="1800" dirty="0">
                <a:latin typeface="Times New Roman" pitchFamily="18" charset="0"/>
                <a:cs typeface="Times New Roman" pitchFamily="18" charset="0"/>
              </a:rPr>
              <a:t> </a:t>
            </a:r>
            <a:r>
              <a:rPr lang="es-ES" sz="1800" dirty="0" err="1">
                <a:latin typeface="Times New Roman" pitchFamily="18" charset="0"/>
                <a:cs typeface="Times New Roman" pitchFamily="18" charset="0"/>
              </a:rPr>
              <a:t>ideje</a:t>
            </a:r>
            <a:r>
              <a:rPr lang="es-ES" sz="1800" dirty="0">
                <a:latin typeface="Times New Roman" pitchFamily="18" charset="0"/>
                <a:cs typeface="Times New Roman" pitchFamily="18" charset="0"/>
              </a:rPr>
              <a:t>. </a:t>
            </a:r>
            <a:endParaRPr lang="hr-HR" sz="1800" dirty="0" smtClean="0">
              <a:latin typeface="Times New Roman" pitchFamily="18" charset="0"/>
              <a:cs typeface="Times New Roman" pitchFamily="18" charset="0"/>
            </a:endParaRPr>
          </a:p>
          <a:p>
            <a:pPr algn="just"/>
            <a:r>
              <a:rPr lang="es-ES" sz="1800" dirty="0" smtClean="0">
                <a:latin typeface="Times New Roman" pitchFamily="18" charset="0"/>
                <a:cs typeface="Times New Roman" pitchFamily="18" charset="0"/>
              </a:rPr>
              <a:t>1</a:t>
            </a:r>
            <a:r>
              <a:rPr lang="es-ES" sz="1800" dirty="0">
                <a:latin typeface="Times New Roman" pitchFamily="18" charset="0"/>
                <a:cs typeface="Times New Roman" pitchFamily="18" charset="0"/>
              </a:rPr>
              <a:t>) </a:t>
            </a:r>
            <a:r>
              <a:rPr lang="es-ES" sz="1800" b="1" dirty="0" err="1" smtClean="0">
                <a:latin typeface="Times New Roman" pitchFamily="18" charset="0"/>
                <a:cs typeface="Times New Roman" pitchFamily="18" charset="0"/>
              </a:rPr>
              <a:t>krivične</a:t>
            </a:r>
            <a:r>
              <a:rPr lang="es-ES" sz="1800" b="1" dirty="0" smtClean="0">
                <a:latin typeface="Times New Roman" pitchFamily="18" charset="0"/>
                <a:cs typeface="Times New Roman" pitchFamily="18" charset="0"/>
              </a:rPr>
              <a:t> </a:t>
            </a:r>
            <a:r>
              <a:rPr lang="es-ES" sz="1800" b="1" dirty="0" err="1">
                <a:latin typeface="Times New Roman" pitchFamily="18" charset="0"/>
                <a:cs typeface="Times New Roman" pitchFamily="18" charset="0"/>
              </a:rPr>
              <a:t>radnje</a:t>
            </a:r>
            <a:r>
              <a:rPr lang="es-ES" sz="1800" b="1" dirty="0">
                <a:latin typeface="Times New Roman" pitchFamily="18" charset="0"/>
                <a:cs typeface="Times New Roman" pitchFamily="18" charset="0"/>
              </a:rPr>
              <a:t> </a:t>
            </a:r>
            <a:r>
              <a:rPr lang="es-ES" sz="1800" b="1" dirty="0" err="1">
                <a:latin typeface="Times New Roman" pitchFamily="18" charset="0"/>
                <a:cs typeface="Times New Roman" pitchFamily="18" charset="0"/>
              </a:rPr>
              <a:t>mogu</a:t>
            </a:r>
            <a:r>
              <a:rPr lang="es-ES" sz="1800" b="1" dirty="0">
                <a:latin typeface="Times New Roman" pitchFamily="18" charset="0"/>
                <a:cs typeface="Times New Roman" pitchFamily="18" charset="0"/>
              </a:rPr>
              <a:t> </a:t>
            </a:r>
            <a:r>
              <a:rPr lang="es-ES" sz="1800" b="1" dirty="0" err="1">
                <a:latin typeface="Times New Roman" pitchFamily="18" charset="0"/>
                <a:cs typeface="Times New Roman" pitchFamily="18" charset="0"/>
              </a:rPr>
              <a:t>biti</a:t>
            </a:r>
            <a:r>
              <a:rPr lang="es-ES" sz="1800" b="1" dirty="0">
                <a:latin typeface="Times New Roman" pitchFamily="18" charset="0"/>
                <a:cs typeface="Times New Roman" pitchFamily="18" charset="0"/>
              </a:rPr>
              <a:t> </a:t>
            </a:r>
            <a:r>
              <a:rPr lang="es-ES" sz="1800" b="1" dirty="0" err="1">
                <a:latin typeface="Times New Roman" pitchFamily="18" charset="0"/>
                <a:cs typeface="Times New Roman" pitchFamily="18" charset="0"/>
              </a:rPr>
              <a:t>predviđene</a:t>
            </a:r>
            <a:r>
              <a:rPr lang="es-ES" sz="1800" b="1" dirty="0">
                <a:latin typeface="Times New Roman" pitchFamily="18" charset="0"/>
                <a:cs typeface="Times New Roman" pitchFamily="18" charset="0"/>
              </a:rPr>
              <a:t> </a:t>
            </a:r>
            <a:r>
              <a:rPr lang="es-ES" sz="1800" b="1" dirty="0" err="1">
                <a:latin typeface="Times New Roman" pitchFamily="18" charset="0"/>
                <a:cs typeface="Times New Roman" pitchFamily="18" charset="0"/>
              </a:rPr>
              <a:t>samo</a:t>
            </a:r>
            <a:r>
              <a:rPr lang="es-ES" sz="1800" b="1" dirty="0">
                <a:latin typeface="Times New Roman" pitchFamily="18" charset="0"/>
                <a:cs typeface="Times New Roman" pitchFamily="18" charset="0"/>
              </a:rPr>
              <a:t> u </a:t>
            </a:r>
            <a:r>
              <a:rPr lang="es-ES" sz="1800" b="1" dirty="0" err="1">
                <a:latin typeface="Times New Roman" pitchFamily="18" charset="0"/>
                <a:cs typeface="Times New Roman" pitchFamily="18" charset="0"/>
              </a:rPr>
              <a:t>zakonima</a:t>
            </a:r>
            <a:r>
              <a:rPr lang="es-ES" sz="1800" b="1" dirty="0">
                <a:latin typeface="Times New Roman" pitchFamily="18" charset="0"/>
                <a:cs typeface="Times New Roman" pitchFamily="18" charset="0"/>
              </a:rPr>
              <a:t> </a:t>
            </a:r>
            <a:r>
              <a:rPr lang="es-ES" sz="1800" dirty="0" err="1">
                <a:latin typeface="Times New Roman" pitchFamily="18" charset="0"/>
                <a:cs typeface="Times New Roman" pitchFamily="18" charset="0"/>
              </a:rPr>
              <a:t>koje</a:t>
            </a:r>
            <a:r>
              <a:rPr lang="es-ES" sz="1800" dirty="0">
                <a:latin typeface="Times New Roman" pitchFamily="18" charset="0"/>
                <a:cs typeface="Times New Roman" pitchFamily="18" charset="0"/>
              </a:rPr>
              <a:t> </a:t>
            </a:r>
            <a:r>
              <a:rPr lang="es-ES" sz="1800" dirty="0" err="1">
                <a:latin typeface="Times New Roman" pitchFamily="18" charset="0"/>
                <a:cs typeface="Times New Roman" pitchFamily="18" charset="0"/>
              </a:rPr>
              <a:t>donosi</a:t>
            </a:r>
            <a:r>
              <a:rPr lang="es-ES" sz="1800" dirty="0">
                <a:latin typeface="Times New Roman" pitchFamily="18" charset="0"/>
                <a:cs typeface="Times New Roman" pitchFamily="18" charset="0"/>
              </a:rPr>
              <a:t> </a:t>
            </a:r>
            <a:r>
              <a:rPr lang="es-ES" sz="1800" dirty="0" err="1" smtClean="0">
                <a:latin typeface="Times New Roman" pitchFamily="18" charset="0"/>
                <a:cs typeface="Times New Roman" pitchFamily="18" charset="0"/>
              </a:rPr>
              <a:t>parlament</a:t>
            </a:r>
            <a:r>
              <a:rPr lang="hr-HR" sz="1800" dirty="0" smtClean="0">
                <a:latin typeface="Times New Roman" pitchFamily="18" charset="0"/>
                <a:cs typeface="Times New Roman" pitchFamily="18" charset="0"/>
              </a:rPr>
              <a:t>, </a:t>
            </a:r>
            <a:r>
              <a:rPr lang="es-ES" sz="1800" dirty="0" smtClean="0">
                <a:latin typeface="Times New Roman" pitchFamily="18" charset="0"/>
                <a:cs typeface="Times New Roman" pitchFamily="18" charset="0"/>
              </a:rPr>
              <a:t>a </a:t>
            </a:r>
            <a:r>
              <a:rPr lang="es-ES" sz="1800" dirty="0" err="1">
                <a:latin typeface="Times New Roman" pitchFamily="18" charset="0"/>
                <a:cs typeface="Times New Roman" pitchFamily="18" charset="0"/>
              </a:rPr>
              <a:t>ne</a:t>
            </a:r>
            <a:r>
              <a:rPr lang="es-ES" sz="1800" dirty="0">
                <a:latin typeface="Times New Roman" pitchFamily="18" charset="0"/>
                <a:cs typeface="Times New Roman" pitchFamily="18" charset="0"/>
              </a:rPr>
              <a:t> u </a:t>
            </a:r>
            <a:r>
              <a:rPr lang="es-ES" sz="1800" dirty="0" err="1">
                <a:latin typeface="Times New Roman" pitchFamily="18" charset="0"/>
                <a:cs typeface="Times New Roman" pitchFamily="18" charset="0"/>
              </a:rPr>
              <a:t>običajnim</a:t>
            </a:r>
            <a:r>
              <a:rPr lang="es-ES" sz="1800" dirty="0">
                <a:latin typeface="Times New Roman" pitchFamily="18" charset="0"/>
                <a:cs typeface="Times New Roman" pitchFamily="18" charset="0"/>
              </a:rPr>
              <a:t> </a:t>
            </a:r>
            <a:r>
              <a:rPr lang="es-ES" sz="1800" dirty="0" err="1" smtClean="0">
                <a:latin typeface="Times New Roman" pitchFamily="18" charset="0"/>
                <a:cs typeface="Times New Roman" pitchFamily="18" charset="0"/>
              </a:rPr>
              <a:t>pravilima</a:t>
            </a:r>
            <a:endParaRPr lang="hr-HR" sz="1800" dirty="0" smtClean="0">
              <a:latin typeface="Times New Roman" pitchFamily="18" charset="0"/>
              <a:cs typeface="Times New Roman" pitchFamily="18" charset="0"/>
            </a:endParaRPr>
          </a:p>
          <a:p>
            <a:pPr algn="just"/>
            <a:r>
              <a:rPr lang="es-ES" sz="1800" dirty="0" smtClean="0">
                <a:latin typeface="Times New Roman" pitchFamily="18" charset="0"/>
                <a:cs typeface="Times New Roman" pitchFamily="18" charset="0"/>
              </a:rPr>
              <a:t> </a:t>
            </a:r>
            <a:r>
              <a:rPr lang="es-ES" sz="1800" dirty="0">
                <a:latin typeface="Times New Roman" pitchFamily="18" charset="0"/>
                <a:cs typeface="Times New Roman" pitchFamily="18" charset="0"/>
              </a:rPr>
              <a:t>2) </a:t>
            </a:r>
            <a:r>
              <a:rPr lang="es-ES" sz="1800" dirty="0" err="1">
                <a:latin typeface="Times New Roman" pitchFamily="18" charset="0"/>
                <a:cs typeface="Times New Roman" pitchFamily="18" charset="0"/>
              </a:rPr>
              <a:t>krivično</a:t>
            </a:r>
            <a:r>
              <a:rPr lang="es-ES" sz="1800" dirty="0">
                <a:latin typeface="Times New Roman" pitchFamily="18" charset="0"/>
                <a:cs typeface="Times New Roman" pitchFamily="18" charset="0"/>
              </a:rPr>
              <a:t> </a:t>
            </a:r>
            <a:r>
              <a:rPr lang="es-ES" sz="1800" dirty="0" err="1">
                <a:latin typeface="Times New Roman" pitchFamily="18" charset="0"/>
                <a:cs typeface="Times New Roman" pitchFamily="18" charset="0"/>
              </a:rPr>
              <a:t>zakonodavstvo</a:t>
            </a:r>
            <a:r>
              <a:rPr lang="es-ES" sz="1800" dirty="0">
                <a:latin typeface="Times New Roman" pitchFamily="18" charset="0"/>
                <a:cs typeface="Times New Roman" pitchFamily="18" charset="0"/>
              </a:rPr>
              <a:t> se mora </a:t>
            </a:r>
            <a:r>
              <a:rPr lang="es-ES" sz="1800" dirty="0" err="1">
                <a:latin typeface="Times New Roman" pitchFamily="18" charset="0"/>
                <a:cs typeface="Times New Roman" pitchFamily="18" charset="0"/>
              </a:rPr>
              <a:t>pridržavati</a:t>
            </a:r>
            <a:r>
              <a:rPr lang="es-ES" sz="1800" dirty="0">
                <a:latin typeface="Times New Roman" pitchFamily="18" charset="0"/>
                <a:cs typeface="Times New Roman" pitchFamily="18" charset="0"/>
              </a:rPr>
              <a:t> </a:t>
            </a:r>
            <a:r>
              <a:rPr lang="es-ES" sz="1800" dirty="0" err="1">
                <a:latin typeface="Times New Roman" pitchFamily="18" charset="0"/>
                <a:cs typeface="Times New Roman" pitchFamily="18" charset="0"/>
              </a:rPr>
              <a:t>principa</a:t>
            </a:r>
            <a:r>
              <a:rPr lang="es-ES" sz="1800" dirty="0">
                <a:latin typeface="Times New Roman" pitchFamily="18" charset="0"/>
                <a:cs typeface="Times New Roman" pitchFamily="18" charset="0"/>
              </a:rPr>
              <a:t> </a:t>
            </a:r>
            <a:r>
              <a:rPr lang="es-ES" sz="1800" dirty="0" err="1">
                <a:latin typeface="Times New Roman" pitchFamily="18" charset="0"/>
                <a:cs typeface="Times New Roman" pitchFamily="18" charset="0"/>
              </a:rPr>
              <a:t>specifičnosti</a:t>
            </a:r>
            <a:r>
              <a:rPr lang="es-ES" sz="1800" dirty="0">
                <a:latin typeface="Times New Roman" pitchFamily="18" charset="0"/>
                <a:cs typeface="Times New Roman" pitchFamily="18" charset="0"/>
              </a:rPr>
              <a:t> </a:t>
            </a:r>
            <a:r>
              <a:rPr lang="es-ES" sz="1800" dirty="0" err="1">
                <a:latin typeface="Times New Roman" pitchFamily="18" charset="0"/>
                <a:cs typeface="Times New Roman" pitchFamily="18" charset="0"/>
              </a:rPr>
              <a:t>tako</a:t>
            </a:r>
            <a:r>
              <a:rPr lang="es-ES" sz="1800" dirty="0">
                <a:latin typeface="Times New Roman" pitchFamily="18" charset="0"/>
                <a:cs typeface="Times New Roman" pitchFamily="18" charset="0"/>
              </a:rPr>
              <a:t> da </a:t>
            </a:r>
            <a:r>
              <a:rPr lang="es-ES" sz="1800" b="1" dirty="0" err="1">
                <a:latin typeface="Times New Roman" pitchFamily="18" charset="0"/>
                <a:cs typeface="Times New Roman" pitchFamily="18" charset="0"/>
              </a:rPr>
              <a:t>pravila</a:t>
            </a:r>
            <a:r>
              <a:rPr lang="es-ES" sz="1800" b="1" dirty="0">
                <a:latin typeface="Times New Roman" pitchFamily="18" charset="0"/>
                <a:cs typeface="Times New Roman" pitchFamily="18" charset="0"/>
              </a:rPr>
              <a:t> </a:t>
            </a:r>
            <a:r>
              <a:rPr lang="es-ES" sz="1800" b="1" dirty="0" err="1">
                <a:latin typeface="Times New Roman" pitchFamily="18" charset="0"/>
                <a:cs typeface="Times New Roman" pitchFamily="18" charset="0"/>
              </a:rPr>
              <a:t>koja</a:t>
            </a:r>
            <a:r>
              <a:rPr lang="es-ES" sz="1800" b="1" dirty="0">
                <a:latin typeface="Times New Roman" pitchFamily="18" charset="0"/>
                <a:cs typeface="Times New Roman" pitchFamily="18" charset="0"/>
              </a:rPr>
              <a:t> </a:t>
            </a:r>
            <a:r>
              <a:rPr lang="es-ES" sz="1800" b="1" dirty="0" err="1">
                <a:latin typeface="Times New Roman" pitchFamily="18" charset="0"/>
                <a:cs typeface="Times New Roman" pitchFamily="18" charset="0"/>
              </a:rPr>
              <a:t>inkriminiraju</a:t>
            </a:r>
            <a:r>
              <a:rPr lang="es-ES" sz="1800" b="1" dirty="0">
                <a:latin typeface="Times New Roman" pitchFamily="18" charset="0"/>
                <a:cs typeface="Times New Roman" pitchFamily="18" charset="0"/>
              </a:rPr>
              <a:t> </a:t>
            </a:r>
            <a:r>
              <a:rPr lang="es-ES" sz="1800" b="1" dirty="0" err="1">
                <a:latin typeface="Times New Roman" pitchFamily="18" charset="0"/>
                <a:cs typeface="Times New Roman" pitchFamily="18" charset="0"/>
              </a:rPr>
              <a:t>neko</a:t>
            </a:r>
            <a:r>
              <a:rPr lang="es-ES" sz="1800" b="1" dirty="0">
                <a:latin typeface="Times New Roman" pitchFamily="18" charset="0"/>
                <a:cs typeface="Times New Roman" pitchFamily="18" charset="0"/>
              </a:rPr>
              <a:t> </a:t>
            </a:r>
            <a:r>
              <a:rPr lang="es-ES" sz="1800" b="1" dirty="0" err="1">
                <a:latin typeface="Times New Roman" pitchFamily="18" charset="0"/>
                <a:cs typeface="Times New Roman" pitchFamily="18" charset="0"/>
              </a:rPr>
              <a:t>ljudsko</a:t>
            </a:r>
            <a:r>
              <a:rPr lang="es-ES" sz="1800" b="1" dirty="0">
                <a:latin typeface="Times New Roman" pitchFamily="18" charset="0"/>
                <a:cs typeface="Times New Roman" pitchFamily="18" charset="0"/>
              </a:rPr>
              <a:t> </a:t>
            </a:r>
            <a:r>
              <a:rPr lang="es-ES" sz="1800" b="1" dirty="0" err="1">
                <a:latin typeface="Times New Roman" pitchFamily="18" charset="0"/>
                <a:cs typeface="Times New Roman" pitchFamily="18" charset="0"/>
              </a:rPr>
              <a:t>ponašanje</a:t>
            </a:r>
            <a:r>
              <a:rPr lang="es-ES" sz="1800" b="1" dirty="0">
                <a:latin typeface="Times New Roman" pitchFamily="18" charset="0"/>
                <a:cs typeface="Times New Roman" pitchFamily="18" charset="0"/>
              </a:rPr>
              <a:t> </a:t>
            </a:r>
            <a:r>
              <a:rPr lang="es-ES" sz="1800" b="1" dirty="0" err="1">
                <a:latin typeface="Times New Roman" pitchFamily="18" charset="0"/>
                <a:cs typeface="Times New Roman" pitchFamily="18" charset="0"/>
              </a:rPr>
              <a:t>budu</a:t>
            </a:r>
            <a:r>
              <a:rPr lang="es-ES" sz="1800" b="1" dirty="0">
                <a:latin typeface="Times New Roman" pitchFamily="18" charset="0"/>
                <a:cs typeface="Times New Roman" pitchFamily="18" charset="0"/>
              </a:rPr>
              <a:t> </a:t>
            </a:r>
            <a:r>
              <a:rPr lang="es-ES" sz="1800" b="1" dirty="0" err="1">
                <a:latin typeface="Times New Roman" pitchFamily="18" charset="0"/>
                <a:cs typeface="Times New Roman" pitchFamily="18" charset="0"/>
              </a:rPr>
              <a:t>što</a:t>
            </a:r>
            <a:r>
              <a:rPr lang="es-ES" sz="1800" b="1" dirty="0">
                <a:latin typeface="Times New Roman" pitchFamily="18" charset="0"/>
                <a:cs typeface="Times New Roman" pitchFamily="18" charset="0"/>
              </a:rPr>
              <a:t> </a:t>
            </a:r>
            <a:r>
              <a:rPr lang="es-ES" sz="1800" b="1" dirty="0" err="1">
                <a:latin typeface="Times New Roman" pitchFamily="18" charset="0"/>
                <a:cs typeface="Times New Roman" pitchFamily="18" charset="0"/>
              </a:rPr>
              <a:t>određenija</a:t>
            </a:r>
            <a:r>
              <a:rPr lang="es-ES" sz="1800" b="1" dirty="0">
                <a:latin typeface="Times New Roman" pitchFamily="18" charset="0"/>
                <a:cs typeface="Times New Roman" pitchFamily="18" charset="0"/>
              </a:rPr>
              <a:t> i </a:t>
            </a:r>
            <a:r>
              <a:rPr lang="es-ES" sz="1800" b="1" dirty="0" err="1">
                <a:latin typeface="Times New Roman" pitchFamily="18" charset="0"/>
                <a:cs typeface="Times New Roman" pitchFamily="18" charset="0"/>
              </a:rPr>
              <a:t>jasnija</a:t>
            </a:r>
            <a:r>
              <a:rPr lang="es-ES" sz="1800" b="1" dirty="0">
                <a:latin typeface="Times New Roman" pitchFamily="18" charset="0"/>
                <a:cs typeface="Times New Roman" pitchFamily="18" charset="0"/>
              </a:rPr>
              <a:t> </a:t>
            </a:r>
            <a:r>
              <a:rPr lang="es-ES" sz="1800" dirty="0" err="1">
                <a:latin typeface="Times New Roman" pitchFamily="18" charset="0"/>
                <a:cs typeface="Times New Roman" pitchFamily="18" charset="0"/>
              </a:rPr>
              <a:t>kao</a:t>
            </a:r>
            <a:r>
              <a:rPr lang="es-ES" sz="1800" dirty="0">
                <a:latin typeface="Times New Roman" pitchFamily="18" charset="0"/>
                <a:cs typeface="Times New Roman" pitchFamily="18" charset="0"/>
              </a:rPr>
              <a:t> </a:t>
            </a:r>
            <a:r>
              <a:rPr lang="es-ES" sz="1800" dirty="0" err="1">
                <a:latin typeface="Times New Roman" pitchFamily="18" charset="0"/>
                <a:cs typeface="Times New Roman" pitchFamily="18" charset="0"/>
              </a:rPr>
              <a:t>što</a:t>
            </a:r>
            <a:r>
              <a:rPr lang="es-ES" sz="1800" dirty="0">
                <a:latin typeface="Times New Roman" pitchFamily="18" charset="0"/>
                <a:cs typeface="Times New Roman" pitchFamily="18" charset="0"/>
              </a:rPr>
              <a:t> je u </a:t>
            </a:r>
            <a:r>
              <a:rPr lang="es-ES" sz="1800" dirty="0" err="1">
                <a:latin typeface="Times New Roman" pitchFamily="18" charset="0"/>
                <a:cs typeface="Times New Roman" pitchFamily="18" charset="0"/>
              </a:rPr>
              <a:t>izreci</a:t>
            </a:r>
            <a:r>
              <a:rPr lang="es-ES" sz="1800" dirty="0">
                <a:latin typeface="Times New Roman" pitchFamily="18" charset="0"/>
                <a:cs typeface="Times New Roman" pitchFamily="18" charset="0"/>
              </a:rPr>
              <a:t> </a:t>
            </a:r>
            <a:r>
              <a:rPr lang="es-ES" sz="1800" dirty="0" err="1">
                <a:latin typeface="Times New Roman" pitchFamily="18" charset="0"/>
                <a:cs typeface="Times New Roman" pitchFamily="18" charset="0"/>
              </a:rPr>
              <a:t>nullum</a:t>
            </a:r>
            <a:r>
              <a:rPr lang="es-ES" sz="1800" dirty="0">
                <a:latin typeface="Times New Roman" pitchFamily="18" charset="0"/>
                <a:cs typeface="Times New Roman" pitchFamily="18" charset="0"/>
              </a:rPr>
              <a:t> crimen sine </a:t>
            </a:r>
            <a:r>
              <a:rPr lang="es-ES" sz="1800" dirty="0" err="1">
                <a:latin typeface="Times New Roman" pitchFamily="18" charset="0"/>
                <a:cs typeface="Times New Roman" pitchFamily="18" charset="0"/>
              </a:rPr>
              <a:t>lege</a:t>
            </a:r>
            <a:r>
              <a:rPr lang="es-ES" sz="1800" dirty="0">
                <a:latin typeface="Times New Roman" pitchFamily="18" charset="0"/>
                <a:cs typeface="Times New Roman" pitchFamily="18" charset="0"/>
              </a:rPr>
              <a:t> </a:t>
            </a:r>
            <a:r>
              <a:rPr lang="es-ES" sz="1800" dirty="0" err="1">
                <a:latin typeface="Times New Roman" pitchFamily="18" charset="0"/>
                <a:cs typeface="Times New Roman" pitchFamily="18" charset="0"/>
              </a:rPr>
              <a:t>scripta</a:t>
            </a:r>
            <a:r>
              <a:rPr lang="es-ES" sz="1800" dirty="0" smtClean="0">
                <a:latin typeface="Times New Roman" pitchFamily="18" charset="0"/>
                <a:cs typeface="Times New Roman" pitchFamily="18" charset="0"/>
              </a:rPr>
              <a:t>;</a:t>
            </a:r>
            <a:endParaRPr lang="hr-HR" sz="1800" dirty="0" smtClean="0">
              <a:latin typeface="Times New Roman" pitchFamily="18" charset="0"/>
              <a:cs typeface="Times New Roman" pitchFamily="18" charset="0"/>
            </a:endParaRPr>
          </a:p>
          <a:p>
            <a:pPr algn="just"/>
            <a:r>
              <a:rPr lang="es-ES" sz="1800" dirty="0" smtClean="0">
                <a:latin typeface="Times New Roman" pitchFamily="18" charset="0"/>
                <a:cs typeface="Times New Roman" pitchFamily="18" charset="0"/>
              </a:rPr>
              <a:t> </a:t>
            </a:r>
            <a:r>
              <a:rPr lang="es-ES" sz="1800" dirty="0">
                <a:latin typeface="Times New Roman" pitchFamily="18" charset="0"/>
                <a:cs typeface="Times New Roman" pitchFamily="18" charset="0"/>
              </a:rPr>
              <a:t>3</a:t>
            </a:r>
            <a:r>
              <a:rPr lang="es-ES" sz="1800" b="1" dirty="0">
                <a:latin typeface="Times New Roman" pitchFamily="18" charset="0"/>
                <a:cs typeface="Times New Roman" pitchFamily="18" charset="0"/>
              </a:rPr>
              <a:t>) </a:t>
            </a:r>
            <a:r>
              <a:rPr lang="es-ES" sz="1800" b="1" dirty="0" err="1">
                <a:latin typeface="Times New Roman" pitchFamily="18" charset="0"/>
                <a:cs typeface="Times New Roman" pitchFamily="18" charset="0"/>
              </a:rPr>
              <a:t>krivična</a:t>
            </a:r>
            <a:r>
              <a:rPr lang="es-ES" sz="1800" b="1" dirty="0">
                <a:latin typeface="Times New Roman" pitchFamily="18" charset="0"/>
                <a:cs typeface="Times New Roman" pitchFamily="18" charset="0"/>
              </a:rPr>
              <a:t> </a:t>
            </a:r>
            <a:r>
              <a:rPr lang="es-ES" sz="1800" b="1" dirty="0" smtClean="0">
                <a:latin typeface="Times New Roman" pitchFamily="18" charset="0"/>
                <a:cs typeface="Times New Roman" pitchFamily="18" charset="0"/>
              </a:rPr>
              <a:t>p</a:t>
            </a:r>
            <a:r>
              <a:rPr lang="hr-HR" sz="1800" b="1" dirty="0" smtClean="0">
                <a:latin typeface="Times New Roman" pitchFamily="18" charset="0"/>
                <a:cs typeface="Times New Roman" pitchFamily="18" charset="0"/>
              </a:rPr>
              <a:t>r</a:t>
            </a:r>
            <a:r>
              <a:rPr lang="es-ES" sz="1800" b="1" dirty="0" err="1" smtClean="0">
                <a:latin typeface="Times New Roman" pitchFamily="18" charset="0"/>
                <a:cs typeface="Times New Roman" pitchFamily="18" charset="0"/>
              </a:rPr>
              <a:t>avila</a:t>
            </a:r>
            <a:r>
              <a:rPr lang="es-ES" sz="1800" b="1" dirty="0" smtClean="0">
                <a:latin typeface="Times New Roman" pitchFamily="18" charset="0"/>
                <a:cs typeface="Times New Roman" pitchFamily="18" charset="0"/>
              </a:rPr>
              <a:t> </a:t>
            </a:r>
            <a:r>
              <a:rPr lang="es-ES" sz="1800" b="1" dirty="0" err="1">
                <a:latin typeface="Times New Roman" pitchFamily="18" charset="0"/>
                <a:cs typeface="Times New Roman" pitchFamily="18" charset="0"/>
              </a:rPr>
              <a:t>ne</a:t>
            </a:r>
            <a:r>
              <a:rPr lang="es-ES" sz="1800" b="1" dirty="0">
                <a:latin typeface="Times New Roman" pitchFamily="18" charset="0"/>
                <a:cs typeface="Times New Roman" pitchFamily="18" charset="0"/>
              </a:rPr>
              <a:t> </a:t>
            </a:r>
            <a:r>
              <a:rPr lang="es-ES" sz="1800" b="1" dirty="0" err="1">
                <a:latin typeface="Times New Roman" pitchFamily="18" charset="0"/>
                <a:cs typeface="Times New Roman" pitchFamily="18" charset="0"/>
              </a:rPr>
              <a:t>smiju</a:t>
            </a:r>
            <a:r>
              <a:rPr lang="es-ES" sz="1800" b="1" dirty="0">
                <a:latin typeface="Times New Roman" pitchFamily="18" charset="0"/>
                <a:cs typeface="Times New Roman" pitchFamily="18" charset="0"/>
              </a:rPr>
              <a:t> </a:t>
            </a:r>
            <a:r>
              <a:rPr lang="es-ES" sz="1800" b="1" dirty="0" err="1">
                <a:latin typeface="Times New Roman" pitchFamily="18" charset="0"/>
                <a:cs typeface="Times New Roman" pitchFamily="18" charset="0"/>
              </a:rPr>
              <a:t>biti</a:t>
            </a:r>
            <a:r>
              <a:rPr lang="es-ES" sz="1800" b="1" dirty="0">
                <a:latin typeface="Times New Roman" pitchFamily="18" charset="0"/>
                <a:cs typeface="Times New Roman" pitchFamily="18" charset="0"/>
              </a:rPr>
              <a:t> </a:t>
            </a:r>
            <a:r>
              <a:rPr lang="es-ES" sz="1800" b="1" dirty="0" err="1">
                <a:latin typeface="Times New Roman" pitchFamily="18" charset="0"/>
                <a:cs typeface="Times New Roman" pitchFamily="18" charset="0"/>
              </a:rPr>
              <a:t>retroaktivna</a:t>
            </a:r>
            <a:r>
              <a:rPr lang="es-ES" sz="1800" b="1" dirty="0">
                <a:latin typeface="Times New Roman" pitchFamily="18" charset="0"/>
                <a:cs typeface="Times New Roman" pitchFamily="18" charset="0"/>
              </a:rPr>
              <a:t> </a:t>
            </a:r>
            <a:r>
              <a:rPr lang="es-ES" sz="1800" dirty="0" err="1">
                <a:latin typeface="Times New Roman" pitchFamily="18" charset="0"/>
                <a:cs typeface="Times New Roman" pitchFamily="18" charset="0"/>
              </a:rPr>
              <a:t>ne</a:t>
            </a:r>
            <a:r>
              <a:rPr lang="es-ES" sz="1800" dirty="0">
                <a:latin typeface="Times New Roman" pitchFamily="18" charset="0"/>
                <a:cs typeface="Times New Roman" pitchFamily="18" charset="0"/>
              </a:rPr>
              <a:t> </a:t>
            </a:r>
            <a:r>
              <a:rPr lang="es-ES" sz="1800" dirty="0" err="1" smtClean="0">
                <a:latin typeface="Times New Roman" pitchFamily="18" charset="0"/>
                <a:cs typeface="Times New Roman" pitchFamily="18" charset="0"/>
              </a:rPr>
              <a:t>može</a:t>
            </a:r>
            <a:r>
              <a:rPr lang="hr-HR" sz="1800" dirty="0" smtClean="0">
                <a:latin typeface="Times New Roman" pitchFamily="18" charset="0"/>
                <a:cs typeface="Times New Roman" pitchFamily="18" charset="0"/>
              </a:rPr>
              <a:t> </a:t>
            </a:r>
            <a:r>
              <a:rPr lang="es-ES" sz="1800" dirty="0" err="1" smtClean="0">
                <a:latin typeface="Times New Roman" pitchFamily="18" charset="0"/>
                <a:cs typeface="Times New Roman" pitchFamily="18" charset="0"/>
              </a:rPr>
              <a:t>biti</a:t>
            </a:r>
            <a:r>
              <a:rPr lang="es-ES" sz="1800" dirty="0" smtClean="0">
                <a:latin typeface="Times New Roman" pitchFamily="18" charset="0"/>
                <a:cs typeface="Times New Roman" pitchFamily="18" charset="0"/>
              </a:rPr>
              <a:t> </a:t>
            </a:r>
            <a:r>
              <a:rPr lang="es-ES" sz="1800" dirty="0" err="1" smtClean="0">
                <a:latin typeface="Times New Roman" pitchFamily="18" charset="0"/>
                <a:cs typeface="Times New Roman" pitchFamily="18" charset="0"/>
              </a:rPr>
              <a:t>kažnje</a:t>
            </a:r>
            <a:r>
              <a:rPr lang="hr-HR" sz="1800" dirty="0" smtClean="0">
                <a:latin typeface="Times New Roman" pitchFamily="18" charset="0"/>
                <a:cs typeface="Times New Roman" pitchFamily="18" charset="0"/>
              </a:rPr>
              <a:t>n</a:t>
            </a:r>
            <a:r>
              <a:rPr lang="es-ES" sz="1800" dirty="0" smtClean="0">
                <a:latin typeface="Times New Roman" pitchFamily="18" charset="0"/>
                <a:cs typeface="Times New Roman" pitchFamily="18" charset="0"/>
              </a:rPr>
              <a:t> </a:t>
            </a:r>
            <a:r>
              <a:rPr lang="es-ES" sz="1800" dirty="0" err="1">
                <a:latin typeface="Times New Roman" pitchFamily="18" charset="0"/>
                <a:cs typeface="Times New Roman" pitchFamily="18" charset="0"/>
              </a:rPr>
              <a:t>počinitelj</a:t>
            </a:r>
            <a:r>
              <a:rPr lang="es-ES" sz="1800" dirty="0">
                <a:latin typeface="Times New Roman" pitchFamily="18" charset="0"/>
                <a:cs typeface="Times New Roman" pitchFamily="18" charset="0"/>
              </a:rPr>
              <a:t> </a:t>
            </a:r>
            <a:r>
              <a:rPr lang="es-ES" sz="1800" dirty="0" err="1">
                <a:latin typeface="Times New Roman" pitchFamily="18" charset="0"/>
                <a:cs typeface="Times New Roman" pitchFamily="18" charset="0"/>
              </a:rPr>
              <a:t>na</a:t>
            </a:r>
            <a:r>
              <a:rPr lang="es-ES" sz="1800" dirty="0">
                <a:latin typeface="Times New Roman" pitchFamily="18" charset="0"/>
                <a:cs typeface="Times New Roman" pitchFamily="18" charset="0"/>
              </a:rPr>
              <a:t> </a:t>
            </a:r>
            <a:r>
              <a:rPr lang="es-ES" sz="1800" dirty="0" err="1">
                <a:latin typeface="Times New Roman" pitchFamily="18" charset="0"/>
                <a:cs typeface="Times New Roman" pitchFamily="18" charset="0"/>
              </a:rPr>
              <a:t>osnovu</a:t>
            </a:r>
            <a:r>
              <a:rPr lang="es-ES" sz="1800" dirty="0">
                <a:latin typeface="Times New Roman" pitchFamily="18" charset="0"/>
                <a:cs typeface="Times New Roman" pitchFamily="18" charset="0"/>
              </a:rPr>
              <a:t> </a:t>
            </a:r>
            <a:r>
              <a:rPr lang="es-ES" sz="1800" dirty="0" err="1">
                <a:latin typeface="Times New Roman" pitchFamily="18" charset="0"/>
                <a:cs typeface="Times New Roman" pitchFamily="18" charset="0"/>
              </a:rPr>
              <a:t>kasnije</a:t>
            </a:r>
            <a:r>
              <a:rPr lang="es-ES" sz="1800" dirty="0">
                <a:latin typeface="Times New Roman" pitchFamily="18" charset="0"/>
                <a:cs typeface="Times New Roman" pitchFamily="18" charset="0"/>
              </a:rPr>
              <a:t> </a:t>
            </a:r>
            <a:r>
              <a:rPr lang="es-ES" sz="1800" dirty="0" err="1">
                <a:latin typeface="Times New Roman" pitchFamily="18" charset="0"/>
                <a:cs typeface="Times New Roman" pitchFamily="18" charset="0"/>
              </a:rPr>
              <a:t>donesenog</a:t>
            </a:r>
            <a:r>
              <a:rPr lang="es-ES" sz="1800" dirty="0">
                <a:latin typeface="Times New Roman" pitchFamily="18" charset="0"/>
                <a:cs typeface="Times New Roman" pitchFamily="18" charset="0"/>
              </a:rPr>
              <a:t> </a:t>
            </a:r>
            <a:r>
              <a:rPr lang="es-ES" sz="1800" dirty="0" err="1">
                <a:latin typeface="Times New Roman" pitchFamily="18" charset="0"/>
                <a:cs typeface="Times New Roman" pitchFamily="18" charset="0"/>
              </a:rPr>
              <a:t>propisa</a:t>
            </a:r>
            <a:r>
              <a:rPr lang="es-ES" sz="1800" dirty="0">
                <a:latin typeface="Times New Roman" pitchFamily="18" charset="0"/>
                <a:cs typeface="Times New Roman" pitchFamily="18" charset="0"/>
              </a:rPr>
              <a:t> </a:t>
            </a:r>
            <a:r>
              <a:rPr lang="es-ES" sz="1800" dirty="0" err="1">
                <a:latin typeface="Times New Roman" pitchFamily="18" charset="0"/>
                <a:cs typeface="Times New Roman" pitchFamily="18" charset="0"/>
              </a:rPr>
              <a:t>kao</a:t>
            </a:r>
            <a:r>
              <a:rPr lang="es-ES" sz="1800" dirty="0">
                <a:latin typeface="Times New Roman" pitchFamily="18" charset="0"/>
                <a:cs typeface="Times New Roman" pitchFamily="18" charset="0"/>
              </a:rPr>
              <a:t> </a:t>
            </a:r>
            <a:r>
              <a:rPr lang="es-ES" sz="1800" dirty="0" err="1">
                <a:latin typeface="Times New Roman" pitchFamily="18" charset="0"/>
                <a:cs typeface="Times New Roman" pitchFamily="18" charset="0"/>
              </a:rPr>
              <a:t>što</a:t>
            </a:r>
            <a:r>
              <a:rPr lang="es-ES" sz="1800" dirty="0">
                <a:latin typeface="Times New Roman" pitchFamily="18" charset="0"/>
                <a:cs typeface="Times New Roman" pitchFamily="18" charset="0"/>
              </a:rPr>
              <a:t> </a:t>
            </a:r>
            <a:r>
              <a:rPr lang="es-ES" sz="1800" dirty="0" err="1">
                <a:latin typeface="Times New Roman" pitchFamily="18" charset="0"/>
                <a:cs typeface="Times New Roman" pitchFamily="18" charset="0"/>
              </a:rPr>
              <a:t>glasi</a:t>
            </a:r>
            <a:r>
              <a:rPr lang="es-ES" sz="1800" dirty="0">
                <a:latin typeface="Times New Roman" pitchFamily="18" charset="0"/>
                <a:cs typeface="Times New Roman" pitchFamily="18" charset="0"/>
              </a:rPr>
              <a:t> </a:t>
            </a:r>
            <a:r>
              <a:rPr lang="es-ES" sz="1800" dirty="0" err="1">
                <a:latin typeface="Times New Roman" pitchFamily="18" charset="0"/>
                <a:cs typeface="Times New Roman" pitchFamily="18" charset="0"/>
              </a:rPr>
              <a:t>izreka</a:t>
            </a:r>
            <a:r>
              <a:rPr lang="es-ES" sz="1800" dirty="0">
                <a:latin typeface="Times New Roman" pitchFamily="18" charset="0"/>
                <a:cs typeface="Times New Roman" pitchFamily="18" charset="0"/>
              </a:rPr>
              <a:t> </a:t>
            </a:r>
            <a:r>
              <a:rPr lang="es-ES" sz="1800" dirty="0" err="1">
                <a:latin typeface="Times New Roman" pitchFamily="18" charset="0"/>
                <a:cs typeface="Times New Roman" pitchFamily="18" charset="0"/>
              </a:rPr>
              <a:t>nullum</a:t>
            </a:r>
            <a:r>
              <a:rPr lang="es-ES" sz="1800" dirty="0">
                <a:latin typeface="Times New Roman" pitchFamily="18" charset="0"/>
                <a:cs typeface="Times New Roman" pitchFamily="18" charset="0"/>
              </a:rPr>
              <a:t> crimen sine </a:t>
            </a:r>
            <a:r>
              <a:rPr lang="es-ES" sz="1800" dirty="0" err="1">
                <a:latin typeface="Times New Roman" pitchFamily="18" charset="0"/>
                <a:cs typeface="Times New Roman" pitchFamily="18" charset="0"/>
              </a:rPr>
              <a:t>proevia</a:t>
            </a:r>
            <a:r>
              <a:rPr lang="es-ES" sz="1800" dirty="0">
                <a:latin typeface="Times New Roman" pitchFamily="18" charset="0"/>
                <a:cs typeface="Times New Roman" pitchFamily="18" charset="0"/>
              </a:rPr>
              <a:t> </a:t>
            </a:r>
            <a:r>
              <a:rPr lang="es-ES" sz="1800" dirty="0" err="1">
                <a:latin typeface="Times New Roman" pitchFamily="18" charset="0"/>
                <a:cs typeface="Times New Roman" pitchFamily="18" charset="0"/>
              </a:rPr>
              <a:t>lege</a:t>
            </a:r>
            <a:r>
              <a:rPr lang="es-ES" sz="1800" dirty="0" smtClean="0">
                <a:latin typeface="Times New Roman" pitchFamily="18" charset="0"/>
                <a:cs typeface="Times New Roman" pitchFamily="18" charset="0"/>
              </a:rPr>
              <a:t>,</a:t>
            </a:r>
            <a:endParaRPr lang="hr-HR" sz="1800" dirty="0" smtClean="0">
              <a:latin typeface="Times New Roman" pitchFamily="18" charset="0"/>
              <a:cs typeface="Times New Roman" pitchFamily="18" charset="0"/>
            </a:endParaRPr>
          </a:p>
          <a:p>
            <a:pPr algn="just"/>
            <a:r>
              <a:rPr lang="es-ES" sz="1800" dirty="0" smtClean="0">
                <a:latin typeface="Times New Roman" pitchFamily="18" charset="0"/>
                <a:cs typeface="Times New Roman" pitchFamily="18" charset="0"/>
              </a:rPr>
              <a:t> </a:t>
            </a:r>
            <a:r>
              <a:rPr lang="es-ES" sz="1800" dirty="0">
                <a:latin typeface="Times New Roman" pitchFamily="18" charset="0"/>
                <a:cs typeface="Times New Roman" pitchFamily="18" charset="0"/>
              </a:rPr>
              <a:t>4) u </a:t>
            </a:r>
            <a:r>
              <a:rPr lang="es-ES" sz="1800" dirty="0" err="1">
                <a:latin typeface="Times New Roman" pitchFamily="18" charset="0"/>
                <a:cs typeface="Times New Roman" pitchFamily="18" charset="0"/>
              </a:rPr>
              <a:t>primjeni</a:t>
            </a:r>
            <a:r>
              <a:rPr lang="es-ES" sz="1800" dirty="0">
                <a:latin typeface="Times New Roman" pitchFamily="18" charset="0"/>
                <a:cs typeface="Times New Roman" pitchFamily="18" charset="0"/>
              </a:rPr>
              <a:t> </a:t>
            </a:r>
            <a:r>
              <a:rPr lang="es-ES" sz="1800" dirty="0" err="1" smtClean="0">
                <a:latin typeface="Times New Roman" pitchFamily="18" charset="0"/>
                <a:cs typeface="Times New Roman" pitchFamily="18" charset="0"/>
              </a:rPr>
              <a:t>krivični</a:t>
            </a:r>
            <a:r>
              <a:rPr lang="hr-HR" sz="1800" dirty="0" smtClean="0">
                <a:latin typeface="Times New Roman" pitchFamily="18" charset="0"/>
                <a:cs typeface="Times New Roman" pitchFamily="18" charset="0"/>
              </a:rPr>
              <a:t>h</a:t>
            </a:r>
            <a:r>
              <a:rPr lang="es-ES" sz="1800" dirty="0" smtClean="0">
                <a:latin typeface="Times New Roman" pitchFamily="18" charset="0"/>
                <a:cs typeface="Times New Roman" pitchFamily="18" charset="0"/>
              </a:rPr>
              <a:t> </a:t>
            </a:r>
            <a:r>
              <a:rPr lang="es-ES" sz="1800" dirty="0" err="1">
                <a:latin typeface="Times New Roman" pitchFamily="18" charset="0"/>
                <a:cs typeface="Times New Roman" pitchFamily="18" charset="0"/>
              </a:rPr>
              <a:t>pravila</a:t>
            </a:r>
            <a:r>
              <a:rPr lang="es-ES" sz="1800" dirty="0">
                <a:latin typeface="Times New Roman" pitchFamily="18" charset="0"/>
                <a:cs typeface="Times New Roman" pitchFamily="18" charset="0"/>
              </a:rPr>
              <a:t> </a:t>
            </a:r>
            <a:r>
              <a:rPr lang="es-ES" sz="1800" b="1" dirty="0" err="1" smtClean="0">
                <a:latin typeface="Times New Roman" pitchFamily="18" charset="0"/>
                <a:cs typeface="Times New Roman" pitchFamily="18" charset="0"/>
              </a:rPr>
              <a:t>zabranjena</a:t>
            </a:r>
            <a:r>
              <a:rPr lang="hr-HR" sz="1800" b="1" dirty="0" smtClean="0">
                <a:latin typeface="Times New Roman" pitchFamily="18" charset="0"/>
                <a:cs typeface="Times New Roman" pitchFamily="18" charset="0"/>
              </a:rPr>
              <a:t> </a:t>
            </a:r>
            <a:r>
              <a:rPr lang="es-ES" sz="1800" b="1" dirty="0" smtClean="0">
                <a:latin typeface="Times New Roman" pitchFamily="18" charset="0"/>
                <a:cs typeface="Times New Roman" pitchFamily="18" charset="0"/>
              </a:rPr>
              <a:t>je </a:t>
            </a:r>
            <a:r>
              <a:rPr lang="es-ES" sz="1800" b="1" dirty="0" err="1">
                <a:latin typeface="Times New Roman" pitchFamily="18" charset="0"/>
                <a:cs typeface="Times New Roman" pitchFamily="18" charset="0"/>
              </a:rPr>
              <a:t>primjena</a:t>
            </a:r>
            <a:r>
              <a:rPr lang="es-ES" sz="1800" b="1" dirty="0">
                <a:latin typeface="Times New Roman" pitchFamily="18" charset="0"/>
                <a:cs typeface="Times New Roman" pitchFamily="18" charset="0"/>
              </a:rPr>
              <a:t> </a:t>
            </a:r>
            <a:r>
              <a:rPr lang="es-ES" sz="1800" b="1" dirty="0" err="1">
                <a:latin typeface="Times New Roman" pitchFamily="18" charset="0"/>
                <a:cs typeface="Times New Roman" pitchFamily="18" charset="0"/>
              </a:rPr>
              <a:t>analogije</a:t>
            </a:r>
            <a:r>
              <a:rPr lang="es-ES" sz="1800" b="1" dirty="0">
                <a:latin typeface="Times New Roman" pitchFamily="18" charset="0"/>
                <a:cs typeface="Times New Roman" pitchFamily="18" charset="0"/>
              </a:rPr>
              <a:t>.</a:t>
            </a:r>
            <a:endParaRPr lang="hr-HR" sz="1800" b="1" dirty="0">
              <a:latin typeface="Times New Roman" pitchFamily="18" charset="0"/>
              <a:cs typeface="Times New Roman" pitchFamily="18" charset="0"/>
            </a:endParaRPr>
          </a:p>
          <a:p>
            <a:pPr algn="just"/>
            <a:endParaRPr lang="hr-HR" sz="1800" dirty="0">
              <a:latin typeface="Times New Roman" pitchFamily="18" charset="0"/>
              <a:cs typeface="Times New Roman" pitchFamily="18" charset="0"/>
            </a:endParaRPr>
          </a:p>
        </p:txBody>
      </p:sp>
    </p:spTree>
    <p:extLst>
      <p:ext uri="{BB962C8B-B14F-4D97-AF65-F5344CB8AC3E}">
        <p14:creationId xmlns:p14="http://schemas.microsoft.com/office/powerpoint/2010/main" val="30410587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hr-HR"/>
          </a:p>
        </p:txBody>
      </p:sp>
      <p:sp>
        <p:nvSpPr>
          <p:cNvPr id="3" name="Content Placeholder 2"/>
          <p:cNvSpPr>
            <a:spLocks noGrp="1"/>
          </p:cNvSpPr>
          <p:nvPr>
            <p:ph idx="1"/>
          </p:nvPr>
        </p:nvSpPr>
        <p:spPr>
          <a:xfrm>
            <a:off x="457200" y="1556792"/>
            <a:ext cx="7283152" cy="4569371"/>
          </a:xfrm>
        </p:spPr>
        <p:txBody>
          <a:bodyPr>
            <a:normAutofit/>
          </a:bodyPr>
          <a:lstStyle/>
          <a:p>
            <a:pPr marL="0" indent="0" algn="just">
              <a:buNone/>
            </a:pPr>
            <a:r>
              <a:rPr lang="es-ES" sz="1800" dirty="0" err="1">
                <a:latin typeface="Times New Roman" pitchFamily="18" charset="0"/>
                <a:cs typeface="Times New Roman" pitchFamily="18" charset="0"/>
              </a:rPr>
              <a:t>Cilj</a:t>
            </a:r>
            <a:r>
              <a:rPr lang="es-ES" sz="1800" dirty="0">
                <a:latin typeface="Times New Roman" pitchFamily="18" charset="0"/>
                <a:cs typeface="Times New Roman" pitchFamily="18" charset="0"/>
              </a:rPr>
              <a:t> </a:t>
            </a:r>
            <a:r>
              <a:rPr lang="es-ES" sz="1800" dirty="0" err="1">
                <a:latin typeface="Times New Roman" pitchFamily="18" charset="0"/>
                <a:cs typeface="Times New Roman" pitchFamily="18" charset="0"/>
              </a:rPr>
              <a:t>ovog</a:t>
            </a:r>
            <a:r>
              <a:rPr lang="es-ES" sz="1800" dirty="0">
                <a:latin typeface="Times New Roman" pitchFamily="18" charset="0"/>
                <a:cs typeface="Times New Roman" pitchFamily="18" charset="0"/>
              </a:rPr>
              <a:t> </a:t>
            </a:r>
            <a:r>
              <a:rPr lang="es-ES" sz="1800" dirty="0" err="1">
                <a:latin typeface="Times New Roman" pitchFamily="18" charset="0"/>
                <a:cs typeface="Times New Roman" pitchFamily="18" charset="0"/>
              </a:rPr>
              <a:t>načela</a:t>
            </a:r>
            <a:r>
              <a:rPr lang="es-ES" sz="1800" dirty="0">
                <a:latin typeface="Times New Roman" pitchFamily="18" charset="0"/>
                <a:cs typeface="Times New Roman" pitchFamily="18" charset="0"/>
              </a:rPr>
              <a:t> je da u </a:t>
            </a:r>
            <a:r>
              <a:rPr lang="es-ES" sz="1800" dirty="0" err="1">
                <a:latin typeface="Times New Roman" pitchFamily="18" charset="0"/>
                <a:cs typeface="Times New Roman" pitchFamily="18" charset="0"/>
              </a:rPr>
              <a:t>što</a:t>
            </a:r>
            <a:r>
              <a:rPr lang="es-ES" sz="1800" dirty="0">
                <a:latin typeface="Times New Roman" pitchFamily="18" charset="0"/>
                <a:cs typeface="Times New Roman" pitchFamily="18" charset="0"/>
              </a:rPr>
              <a:t> </a:t>
            </a:r>
            <a:r>
              <a:rPr lang="es-ES" sz="1800" dirty="0" err="1">
                <a:latin typeface="Times New Roman" pitchFamily="18" charset="0"/>
                <a:cs typeface="Times New Roman" pitchFamily="18" charset="0"/>
              </a:rPr>
              <a:t>većoj</a:t>
            </a:r>
            <a:r>
              <a:rPr lang="es-ES" sz="1800" dirty="0">
                <a:latin typeface="Times New Roman" pitchFamily="18" charset="0"/>
                <a:cs typeface="Times New Roman" pitchFamily="18" charset="0"/>
              </a:rPr>
              <a:t> </a:t>
            </a:r>
            <a:r>
              <a:rPr lang="es-ES" sz="1800" dirty="0" err="1">
                <a:latin typeface="Times New Roman" pitchFamily="18" charset="0"/>
                <a:cs typeface="Times New Roman" pitchFamily="18" charset="0"/>
              </a:rPr>
              <a:t>mjeri</a:t>
            </a:r>
            <a:r>
              <a:rPr lang="es-ES" sz="1800" dirty="0">
                <a:latin typeface="Times New Roman" pitchFamily="18" charset="0"/>
                <a:cs typeface="Times New Roman" pitchFamily="18" charset="0"/>
              </a:rPr>
              <a:t> </a:t>
            </a:r>
            <a:r>
              <a:rPr lang="es-ES" sz="1800" dirty="0" err="1">
                <a:latin typeface="Times New Roman" pitchFamily="18" charset="0"/>
                <a:cs typeface="Times New Roman" pitchFamily="18" charset="0"/>
              </a:rPr>
              <a:t>zaštiti</a:t>
            </a:r>
            <a:r>
              <a:rPr lang="es-ES" sz="1800" dirty="0">
                <a:latin typeface="Times New Roman" pitchFamily="18" charset="0"/>
                <a:cs typeface="Times New Roman" pitchFamily="18" charset="0"/>
              </a:rPr>
              <a:t> </a:t>
            </a:r>
            <a:r>
              <a:rPr lang="es-ES" sz="1800" dirty="0" err="1">
                <a:latin typeface="Times New Roman" pitchFamily="18" charset="0"/>
                <a:cs typeface="Times New Roman" pitchFamily="18" charset="0"/>
              </a:rPr>
              <a:t>građane</a:t>
            </a:r>
            <a:r>
              <a:rPr lang="es-ES" sz="1800" dirty="0">
                <a:latin typeface="Times New Roman" pitchFamily="18" charset="0"/>
                <a:cs typeface="Times New Roman" pitchFamily="18" charset="0"/>
              </a:rPr>
              <a:t> </a:t>
            </a:r>
            <a:r>
              <a:rPr lang="es-ES" sz="1800" dirty="0" err="1">
                <a:latin typeface="Times New Roman" pitchFamily="18" charset="0"/>
                <a:cs typeface="Times New Roman" pitchFamily="18" charset="0"/>
              </a:rPr>
              <a:t>od</a:t>
            </a:r>
            <a:r>
              <a:rPr lang="es-ES" sz="1800" dirty="0">
                <a:latin typeface="Times New Roman" pitchFamily="18" charset="0"/>
                <a:cs typeface="Times New Roman" pitchFamily="18" charset="0"/>
              </a:rPr>
              <a:t> s</a:t>
            </a:r>
            <a:r>
              <a:rPr lang="hr-HR" sz="1800" dirty="0">
                <a:latin typeface="Times New Roman" pitchFamily="18" charset="0"/>
                <a:cs typeface="Times New Roman" pitchFamily="18" charset="0"/>
              </a:rPr>
              <a:t>a</a:t>
            </a:r>
            <a:r>
              <a:rPr lang="es-ES" sz="1800" dirty="0" err="1">
                <a:latin typeface="Times New Roman" pitchFamily="18" charset="0"/>
                <a:cs typeface="Times New Roman" pitchFamily="18" charset="0"/>
              </a:rPr>
              <a:t>movolje</a:t>
            </a:r>
            <a:r>
              <a:rPr lang="es-ES" sz="1800" dirty="0">
                <a:latin typeface="Times New Roman" pitchFamily="18" charset="0"/>
                <a:cs typeface="Times New Roman" pitchFamily="18" charset="0"/>
              </a:rPr>
              <a:t> </a:t>
            </a:r>
            <a:r>
              <a:rPr lang="es-ES" sz="1800" dirty="0" err="1">
                <a:latin typeface="Times New Roman" pitchFamily="18" charset="0"/>
                <a:cs typeface="Times New Roman" pitchFamily="18" charset="0"/>
              </a:rPr>
              <a:t>vlade</a:t>
            </a:r>
            <a:r>
              <a:rPr lang="es-ES" sz="1800" dirty="0">
                <a:latin typeface="Times New Roman" pitchFamily="18" charset="0"/>
                <a:cs typeface="Times New Roman" pitchFamily="18" charset="0"/>
              </a:rPr>
              <a:t> i </a:t>
            </a:r>
            <a:r>
              <a:rPr lang="es-ES" sz="1800" dirty="0" err="1">
                <a:latin typeface="Times New Roman" pitchFamily="18" charset="0"/>
                <a:cs typeface="Times New Roman" pitchFamily="18" charset="0"/>
              </a:rPr>
              <a:t>od</a:t>
            </a:r>
            <a:r>
              <a:rPr lang="es-ES" sz="1800" dirty="0">
                <a:latin typeface="Times New Roman" pitchFamily="18" charset="0"/>
                <a:cs typeface="Times New Roman" pitchFamily="18" charset="0"/>
              </a:rPr>
              <a:t> </a:t>
            </a:r>
            <a:r>
              <a:rPr lang="es-ES" sz="1800" dirty="0" err="1">
                <a:latin typeface="Times New Roman" pitchFamily="18" charset="0"/>
                <a:cs typeface="Times New Roman" pitchFamily="18" charset="0"/>
              </a:rPr>
              <a:t>eventualne</a:t>
            </a:r>
            <a:r>
              <a:rPr lang="es-ES" sz="1800" dirty="0">
                <a:latin typeface="Times New Roman" pitchFamily="18" charset="0"/>
                <a:cs typeface="Times New Roman" pitchFamily="18" charset="0"/>
              </a:rPr>
              <a:t> </a:t>
            </a:r>
            <a:r>
              <a:rPr lang="es-ES" sz="1800" dirty="0" err="1">
                <a:latin typeface="Times New Roman" pitchFamily="18" charset="0"/>
                <a:cs typeface="Times New Roman" pitchFamily="18" charset="0"/>
              </a:rPr>
              <a:t>pretjerane</a:t>
            </a:r>
            <a:r>
              <a:rPr lang="es-ES" sz="1800" dirty="0">
                <a:latin typeface="Times New Roman" pitchFamily="18" charset="0"/>
                <a:cs typeface="Times New Roman" pitchFamily="18" charset="0"/>
              </a:rPr>
              <a:t> </a:t>
            </a:r>
            <a:r>
              <a:rPr lang="es-ES" sz="1800" dirty="0" err="1">
                <a:latin typeface="Times New Roman" pitchFamily="18" charset="0"/>
                <a:cs typeface="Times New Roman" pitchFamily="18" charset="0"/>
              </a:rPr>
              <a:t>slobode</a:t>
            </a:r>
            <a:r>
              <a:rPr lang="es-ES" sz="1800" dirty="0">
                <a:latin typeface="Times New Roman" pitchFamily="18" charset="0"/>
                <a:cs typeface="Times New Roman" pitchFamily="18" charset="0"/>
              </a:rPr>
              <a:t> </a:t>
            </a:r>
            <a:r>
              <a:rPr lang="es-ES" sz="1800" dirty="0" err="1">
                <a:latin typeface="Times New Roman" pitchFamily="18" charset="0"/>
                <a:cs typeface="Times New Roman" pitchFamily="18" charset="0"/>
              </a:rPr>
              <a:t>sudskog</a:t>
            </a:r>
            <a:r>
              <a:rPr lang="es-ES" sz="1800" dirty="0">
                <a:latin typeface="Times New Roman" pitchFamily="18" charset="0"/>
                <a:cs typeface="Times New Roman" pitchFamily="18" charset="0"/>
              </a:rPr>
              <a:t> </a:t>
            </a:r>
            <a:r>
              <a:rPr lang="es-ES" sz="1800" dirty="0" err="1">
                <a:latin typeface="Times New Roman" pitchFamily="18" charset="0"/>
                <a:cs typeface="Times New Roman" pitchFamily="18" charset="0"/>
              </a:rPr>
              <a:t>odlučivanja</a:t>
            </a:r>
            <a:r>
              <a:rPr lang="es-ES" sz="1800" dirty="0">
                <a:latin typeface="Times New Roman" pitchFamily="18" charset="0"/>
                <a:cs typeface="Times New Roman" pitchFamily="18" charset="0"/>
              </a:rPr>
              <a:t>. </a:t>
            </a:r>
            <a:endParaRPr lang="hr-HR" sz="1800" dirty="0" smtClean="0">
              <a:latin typeface="Times New Roman" pitchFamily="18" charset="0"/>
              <a:cs typeface="Times New Roman" pitchFamily="18" charset="0"/>
            </a:endParaRPr>
          </a:p>
          <a:p>
            <a:pPr marL="0" indent="0" algn="just">
              <a:buNone/>
            </a:pPr>
            <a:endParaRPr lang="hr-HR" sz="1800" dirty="0" smtClean="0">
              <a:latin typeface="Times New Roman" pitchFamily="18" charset="0"/>
              <a:cs typeface="Times New Roman" pitchFamily="18" charset="0"/>
            </a:endParaRPr>
          </a:p>
          <a:p>
            <a:pPr marL="0" indent="0" algn="just">
              <a:buNone/>
            </a:pPr>
            <a:r>
              <a:rPr lang="es-ES" sz="1800" dirty="0" err="1" smtClean="0">
                <a:latin typeface="Times New Roman" pitchFamily="18" charset="0"/>
                <a:cs typeface="Times New Roman" pitchFamily="18" charset="0"/>
              </a:rPr>
              <a:t>Osnovno</a:t>
            </a:r>
            <a:r>
              <a:rPr lang="es-ES" sz="1800" dirty="0" smtClean="0">
                <a:latin typeface="Times New Roman" pitchFamily="18" charset="0"/>
                <a:cs typeface="Times New Roman" pitchFamily="18" charset="0"/>
              </a:rPr>
              <a:t> </a:t>
            </a:r>
            <a:r>
              <a:rPr lang="es-ES" sz="1800" dirty="0" err="1">
                <a:latin typeface="Times New Roman" pitchFamily="18" charset="0"/>
                <a:cs typeface="Times New Roman" pitchFamily="18" charset="0"/>
              </a:rPr>
              <a:t>utemeljenje</a:t>
            </a:r>
            <a:r>
              <a:rPr lang="es-ES" sz="1800" dirty="0">
                <a:latin typeface="Times New Roman" pitchFamily="18" charset="0"/>
                <a:cs typeface="Times New Roman" pitchFamily="18" charset="0"/>
              </a:rPr>
              <a:t> ove </a:t>
            </a:r>
            <a:r>
              <a:rPr lang="es-ES" sz="1800" dirty="0" err="1">
                <a:latin typeface="Times New Roman" pitchFamily="18" charset="0"/>
                <a:cs typeface="Times New Roman" pitchFamily="18" charset="0"/>
              </a:rPr>
              <a:t>doktrine</a:t>
            </a:r>
            <a:r>
              <a:rPr lang="es-ES" sz="1800" dirty="0">
                <a:latin typeface="Times New Roman" pitchFamily="18" charset="0"/>
                <a:cs typeface="Times New Roman" pitchFamily="18" charset="0"/>
              </a:rPr>
              <a:t> </a:t>
            </a:r>
            <a:r>
              <a:rPr lang="es-ES" sz="1800" dirty="0" err="1">
                <a:latin typeface="Times New Roman" pitchFamily="18" charset="0"/>
                <a:cs typeface="Times New Roman" pitchFamily="18" charset="0"/>
              </a:rPr>
              <a:t>leži</a:t>
            </a:r>
            <a:r>
              <a:rPr lang="es-ES" sz="1800" dirty="0">
                <a:latin typeface="Times New Roman" pitchFamily="18" charset="0"/>
                <a:cs typeface="Times New Roman" pitchFamily="18" charset="0"/>
              </a:rPr>
              <a:t> u </a:t>
            </a:r>
            <a:r>
              <a:rPr lang="es-ES" sz="1800" b="1" dirty="0" err="1">
                <a:latin typeface="Times New Roman" pitchFamily="18" charset="0"/>
                <a:cs typeface="Times New Roman" pitchFamily="18" charset="0"/>
              </a:rPr>
              <a:t>zahtjevu</a:t>
            </a:r>
            <a:r>
              <a:rPr lang="es-ES" sz="1800" b="1" dirty="0">
                <a:latin typeface="Times New Roman" pitchFamily="18" charset="0"/>
                <a:cs typeface="Times New Roman" pitchFamily="18" charset="0"/>
              </a:rPr>
              <a:t> favor </a:t>
            </a:r>
            <a:r>
              <a:rPr lang="es-ES" sz="1800" b="1" dirty="0" err="1">
                <a:latin typeface="Times New Roman" pitchFamily="18" charset="0"/>
                <a:cs typeface="Times New Roman" pitchFamily="18" charset="0"/>
              </a:rPr>
              <a:t>rei</a:t>
            </a:r>
            <a:r>
              <a:rPr lang="es-ES" sz="1800" b="1" dirty="0">
                <a:latin typeface="Times New Roman" pitchFamily="18" charset="0"/>
                <a:cs typeface="Times New Roman" pitchFamily="18" charset="0"/>
              </a:rPr>
              <a:t> </a:t>
            </a:r>
            <a:r>
              <a:rPr lang="es-ES" sz="1800" dirty="0">
                <a:latin typeface="Times New Roman" pitchFamily="18" charset="0"/>
                <a:cs typeface="Times New Roman" pitchFamily="18" charset="0"/>
              </a:rPr>
              <a:t>(u </a:t>
            </a:r>
            <a:r>
              <a:rPr lang="es-ES" sz="1800" dirty="0" err="1">
                <a:latin typeface="Times New Roman" pitchFamily="18" charset="0"/>
                <a:cs typeface="Times New Roman" pitchFamily="18" charset="0"/>
              </a:rPr>
              <a:t>prilog</a:t>
            </a:r>
            <a:r>
              <a:rPr lang="es-ES" sz="1800" dirty="0">
                <a:latin typeface="Times New Roman" pitchFamily="18" charset="0"/>
                <a:cs typeface="Times New Roman" pitchFamily="18" charset="0"/>
              </a:rPr>
              <a:t> </a:t>
            </a:r>
            <a:r>
              <a:rPr lang="es-ES" sz="1800" dirty="0" err="1">
                <a:latin typeface="Times New Roman" pitchFamily="18" charset="0"/>
                <a:cs typeface="Times New Roman" pitchFamily="18" charset="0"/>
              </a:rPr>
              <a:t>optuženom</a:t>
            </a:r>
            <a:r>
              <a:rPr lang="es-ES" sz="1800" dirty="0">
                <a:latin typeface="Times New Roman" pitchFamily="18" charset="0"/>
                <a:cs typeface="Times New Roman" pitchFamily="18" charset="0"/>
              </a:rPr>
              <a:t>) </a:t>
            </a:r>
            <a:r>
              <a:rPr lang="es-ES" sz="1800" dirty="0" err="1">
                <a:latin typeface="Times New Roman" pitchFamily="18" charset="0"/>
                <a:cs typeface="Times New Roman" pitchFamily="18" charset="0"/>
              </a:rPr>
              <a:t>nasuprot</a:t>
            </a:r>
            <a:r>
              <a:rPr lang="es-ES" sz="1800" dirty="0">
                <a:latin typeface="Times New Roman" pitchFamily="18" charset="0"/>
                <a:cs typeface="Times New Roman" pitchFamily="18" charset="0"/>
              </a:rPr>
              <a:t> (favor </a:t>
            </a:r>
            <a:r>
              <a:rPr lang="es-ES" sz="1800" dirty="0" err="1">
                <a:latin typeface="Times New Roman" pitchFamily="18" charset="0"/>
                <a:cs typeface="Times New Roman" pitchFamily="18" charset="0"/>
              </a:rPr>
              <a:t>societatis</a:t>
            </a:r>
            <a:r>
              <a:rPr lang="es-ES" sz="1800" dirty="0">
                <a:latin typeface="Times New Roman" pitchFamily="18" charset="0"/>
                <a:cs typeface="Times New Roman" pitchFamily="18" charset="0"/>
              </a:rPr>
              <a:t>) u </a:t>
            </a:r>
            <a:r>
              <a:rPr lang="es-ES" sz="1800" dirty="0" err="1">
                <a:latin typeface="Times New Roman" pitchFamily="18" charset="0"/>
                <a:cs typeface="Times New Roman" pitchFamily="18" charset="0"/>
              </a:rPr>
              <a:t>korist</a:t>
            </a:r>
            <a:r>
              <a:rPr lang="es-ES" sz="1800" dirty="0">
                <a:latin typeface="Times New Roman" pitchFamily="18" charset="0"/>
                <a:cs typeface="Times New Roman" pitchFamily="18" charset="0"/>
              </a:rPr>
              <a:t> </a:t>
            </a:r>
            <a:r>
              <a:rPr lang="es-ES" sz="1800" dirty="0" err="1">
                <a:latin typeface="Times New Roman" pitchFamily="18" charset="0"/>
                <a:cs typeface="Times New Roman" pitchFamily="18" charset="0"/>
              </a:rPr>
              <a:t>društva</a:t>
            </a:r>
            <a:r>
              <a:rPr lang="es-ES" sz="1800" dirty="0">
                <a:latin typeface="Times New Roman" pitchFamily="18" charset="0"/>
                <a:cs typeface="Times New Roman" pitchFamily="18" charset="0"/>
              </a:rPr>
              <a:t>. </a:t>
            </a:r>
            <a:endParaRPr lang="hr-HR" sz="1800" dirty="0" smtClean="0">
              <a:latin typeface="Times New Roman" pitchFamily="18" charset="0"/>
              <a:cs typeface="Times New Roman" pitchFamily="18" charset="0"/>
            </a:endParaRPr>
          </a:p>
          <a:p>
            <a:pPr marL="0" indent="0" algn="just">
              <a:buNone/>
            </a:pPr>
            <a:r>
              <a:rPr lang="es-ES" sz="1800" dirty="0" err="1">
                <a:latin typeface="Times New Roman" pitchFamily="18" charset="0"/>
                <a:cs typeface="Times New Roman" pitchFamily="18" charset="0"/>
              </a:rPr>
              <a:t>Suprotno</a:t>
            </a:r>
            <a:r>
              <a:rPr lang="es-ES" sz="1800" dirty="0">
                <a:latin typeface="Times New Roman" pitchFamily="18" charset="0"/>
                <a:cs typeface="Times New Roman" pitchFamily="18" charset="0"/>
              </a:rPr>
              <a:t> tome u </a:t>
            </a:r>
            <a:r>
              <a:rPr lang="es-ES" sz="1800" b="1" dirty="0" err="1">
                <a:latin typeface="Times New Roman" pitchFamily="18" charset="0"/>
                <a:cs typeface="Times New Roman" pitchFamily="18" charset="0"/>
              </a:rPr>
              <a:t>zemljama</a:t>
            </a:r>
            <a:r>
              <a:rPr lang="es-ES" sz="1800" b="1" dirty="0">
                <a:latin typeface="Times New Roman" pitchFamily="18" charset="0"/>
                <a:cs typeface="Times New Roman" pitchFamily="18" charset="0"/>
              </a:rPr>
              <a:t> </a:t>
            </a:r>
            <a:r>
              <a:rPr lang="es-ES" sz="1800" b="1" dirty="0" err="1">
                <a:latin typeface="Times New Roman" pitchFamily="18" charset="0"/>
                <a:cs typeface="Times New Roman" pitchFamily="18" charset="0"/>
              </a:rPr>
              <a:t>precedentnog</a:t>
            </a:r>
            <a:r>
              <a:rPr lang="es-ES" sz="1800" b="1" dirty="0">
                <a:latin typeface="Times New Roman" pitchFamily="18" charset="0"/>
                <a:cs typeface="Times New Roman" pitchFamily="18" charset="0"/>
              </a:rPr>
              <a:t> prava</a:t>
            </a:r>
            <a:r>
              <a:rPr lang="es-ES" sz="1800" dirty="0">
                <a:latin typeface="Times New Roman" pitchFamily="18" charset="0"/>
                <a:cs typeface="Times New Roman" pitchFamily="18" charset="0"/>
              </a:rPr>
              <a:t>, </a:t>
            </a:r>
            <a:r>
              <a:rPr lang="es-ES" sz="1800" dirty="0" err="1">
                <a:latin typeface="Times New Roman" pitchFamily="18" charset="0"/>
                <a:cs typeface="Times New Roman" pitchFamily="18" charset="0"/>
              </a:rPr>
              <a:t>gdje</a:t>
            </a:r>
            <a:r>
              <a:rPr lang="es-ES" sz="1800" dirty="0">
                <a:latin typeface="Times New Roman" pitchFamily="18" charset="0"/>
                <a:cs typeface="Times New Roman" pitchFamily="18" charset="0"/>
              </a:rPr>
              <a:t> </a:t>
            </a:r>
            <a:r>
              <a:rPr lang="es-ES" sz="1800" dirty="0" err="1">
                <a:latin typeface="Times New Roman" pitchFamily="18" charset="0"/>
                <a:cs typeface="Times New Roman" pitchFamily="18" charset="0"/>
              </a:rPr>
              <a:t>preteže</a:t>
            </a:r>
            <a:r>
              <a:rPr lang="es-ES" sz="1800" dirty="0">
                <a:latin typeface="Times New Roman" pitchFamily="18" charset="0"/>
                <a:cs typeface="Times New Roman" pitchFamily="18" charset="0"/>
              </a:rPr>
              <a:t> pravo </a:t>
            </a:r>
            <a:r>
              <a:rPr lang="es-ES" sz="1800" dirty="0" err="1">
                <a:latin typeface="Times New Roman" pitchFamily="18" charset="0"/>
                <a:cs typeface="Times New Roman" pitchFamily="18" charset="0"/>
              </a:rPr>
              <a:t>koje</a:t>
            </a:r>
            <a:r>
              <a:rPr lang="es-ES" sz="1800" dirty="0">
                <a:latin typeface="Times New Roman" pitchFamily="18" charset="0"/>
                <a:cs typeface="Times New Roman" pitchFamily="18" charset="0"/>
              </a:rPr>
              <a:t> </a:t>
            </a:r>
            <a:r>
              <a:rPr lang="es-ES" sz="1800" dirty="0" err="1">
                <a:latin typeface="Times New Roman" pitchFamily="18" charset="0"/>
                <a:cs typeface="Times New Roman" pitchFamily="18" charset="0"/>
              </a:rPr>
              <a:t>stvaraju</a:t>
            </a:r>
            <a:r>
              <a:rPr lang="es-ES" sz="1800" dirty="0">
                <a:latin typeface="Times New Roman" pitchFamily="18" charset="0"/>
                <a:cs typeface="Times New Roman" pitchFamily="18" charset="0"/>
              </a:rPr>
              <a:t> </a:t>
            </a:r>
            <a:r>
              <a:rPr lang="es-ES" sz="1800" dirty="0" err="1">
                <a:latin typeface="Times New Roman" pitchFamily="18" charset="0"/>
                <a:cs typeface="Times New Roman" pitchFamily="18" charset="0"/>
              </a:rPr>
              <a:t>suci</a:t>
            </a:r>
            <a:r>
              <a:rPr lang="es-ES" sz="1800" dirty="0">
                <a:latin typeface="Times New Roman" pitchFamily="18" charset="0"/>
                <a:cs typeface="Times New Roman" pitchFamily="18" charset="0"/>
              </a:rPr>
              <a:t> </a:t>
            </a:r>
            <a:r>
              <a:rPr lang="es-ES" sz="1800" b="1" dirty="0" err="1">
                <a:latin typeface="Times New Roman" pitchFamily="18" charset="0"/>
                <a:cs typeface="Times New Roman" pitchFamily="18" charset="0"/>
              </a:rPr>
              <a:t>dolazi</a:t>
            </a:r>
            <a:r>
              <a:rPr lang="es-ES" sz="1800" b="1" dirty="0">
                <a:latin typeface="Times New Roman" pitchFamily="18" charset="0"/>
                <a:cs typeface="Times New Roman" pitchFamily="18" charset="0"/>
              </a:rPr>
              <a:t> do </a:t>
            </a:r>
            <a:r>
              <a:rPr lang="es-ES" sz="1800" b="1" dirty="0" err="1">
                <a:latin typeface="Times New Roman" pitchFamily="18" charset="0"/>
                <a:cs typeface="Times New Roman" pitchFamily="18" charset="0"/>
              </a:rPr>
              <a:t>izražaja</a:t>
            </a:r>
            <a:r>
              <a:rPr lang="es-ES" sz="1800" b="1" dirty="0">
                <a:latin typeface="Times New Roman" pitchFamily="18" charset="0"/>
                <a:cs typeface="Times New Roman" pitchFamily="18" charset="0"/>
              </a:rPr>
              <a:t> </a:t>
            </a:r>
            <a:r>
              <a:rPr lang="es-ES" sz="1800" b="1" dirty="0" err="1">
                <a:latin typeface="Times New Roman" pitchFamily="18" charset="0"/>
                <a:cs typeface="Times New Roman" pitchFamily="18" charset="0"/>
              </a:rPr>
              <a:t>tendencija</a:t>
            </a:r>
            <a:r>
              <a:rPr lang="es-ES" sz="1800" b="1" dirty="0">
                <a:latin typeface="Times New Roman" pitchFamily="18" charset="0"/>
                <a:cs typeface="Times New Roman" pitchFamily="18" charset="0"/>
              </a:rPr>
              <a:t> </a:t>
            </a:r>
            <a:r>
              <a:rPr lang="es-ES" sz="1800" b="1" dirty="0" err="1">
                <a:latin typeface="Times New Roman" pitchFamily="18" charset="0"/>
                <a:cs typeface="Times New Roman" pitchFamily="18" charset="0"/>
              </a:rPr>
              <a:t>uvjetnog</a:t>
            </a:r>
            <a:r>
              <a:rPr lang="es-ES" sz="1800" b="1" dirty="0">
                <a:latin typeface="Times New Roman" pitchFamily="18" charset="0"/>
                <a:cs typeface="Times New Roman" pitchFamily="18" charset="0"/>
              </a:rPr>
              <a:t> </a:t>
            </a:r>
            <a:r>
              <a:rPr lang="es-ES" sz="1800" b="1" dirty="0" err="1">
                <a:latin typeface="Times New Roman" pitchFamily="18" charset="0"/>
                <a:cs typeface="Times New Roman" pitchFamily="18" charset="0"/>
              </a:rPr>
              <a:t>prihvatanja</a:t>
            </a:r>
            <a:r>
              <a:rPr lang="es-ES" sz="1800" b="1" dirty="0">
                <a:latin typeface="Times New Roman" pitchFamily="18" charset="0"/>
                <a:cs typeface="Times New Roman" pitchFamily="18" charset="0"/>
              </a:rPr>
              <a:t> </a:t>
            </a:r>
            <a:r>
              <a:rPr lang="es-ES" sz="1800" b="1" dirty="0" err="1">
                <a:latin typeface="Times New Roman" pitchFamily="18" charset="0"/>
                <a:cs typeface="Times New Roman" pitchFamily="18" charset="0"/>
              </a:rPr>
              <a:t>tih</a:t>
            </a:r>
            <a:r>
              <a:rPr lang="es-ES" sz="1800" b="1" dirty="0">
                <a:latin typeface="Times New Roman" pitchFamily="18" charset="0"/>
                <a:cs typeface="Times New Roman" pitchFamily="18" charset="0"/>
              </a:rPr>
              <a:t> </a:t>
            </a:r>
            <a:r>
              <a:rPr lang="es-ES" sz="1800" b="1" dirty="0" err="1">
                <a:latin typeface="Times New Roman" pitchFamily="18" charset="0"/>
                <a:cs typeface="Times New Roman" pitchFamily="18" charset="0"/>
              </a:rPr>
              <a:t>načela</a:t>
            </a:r>
            <a:r>
              <a:rPr lang="es-ES" sz="1800" dirty="0">
                <a:latin typeface="Times New Roman" pitchFamily="18" charset="0"/>
                <a:cs typeface="Times New Roman" pitchFamily="18" charset="0"/>
              </a:rPr>
              <a:t>. </a:t>
            </a:r>
            <a:endParaRPr lang="hr-HR" sz="1800" dirty="0" smtClean="0">
              <a:latin typeface="Times New Roman" pitchFamily="18" charset="0"/>
              <a:cs typeface="Times New Roman" pitchFamily="18" charset="0"/>
            </a:endParaRPr>
          </a:p>
          <a:p>
            <a:pPr marL="0" indent="0" algn="just">
              <a:buNone/>
            </a:pPr>
            <a:r>
              <a:rPr lang="es-ES" sz="1800" dirty="0" err="1" smtClean="0">
                <a:latin typeface="Times New Roman" pitchFamily="18" charset="0"/>
                <a:cs typeface="Times New Roman" pitchFamily="18" charset="0"/>
              </a:rPr>
              <a:t>Prije</a:t>
            </a:r>
            <a:r>
              <a:rPr lang="es-ES" sz="1800" dirty="0" smtClean="0">
                <a:latin typeface="Times New Roman" pitchFamily="18" charset="0"/>
                <a:cs typeface="Times New Roman" pitchFamily="18" charset="0"/>
              </a:rPr>
              <a:t> </a:t>
            </a:r>
            <a:r>
              <a:rPr lang="es-ES" sz="1800" dirty="0" err="1">
                <a:latin typeface="Times New Roman" pitchFamily="18" charset="0"/>
                <a:cs typeface="Times New Roman" pitchFamily="18" charset="0"/>
              </a:rPr>
              <a:t>svega</a:t>
            </a:r>
            <a:r>
              <a:rPr lang="es-ES" sz="1800" dirty="0">
                <a:latin typeface="Times New Roman" pitchFamily="18" charset="0"/>
                <a:cs typeface="Times New Roman" pitchFamily="18" charset="0"/>
              </a:rPr>
              <a:t>, </a:t>
            </a:r>
            <a:r>
              <a:rPr lang="es-ES" sz="1800" dirty="0" err="1">
                <a:latin typeface="Times New Roman" pitchFamily="18" charset="0"/>
                <a:cs typeface="Times New Roman" pitchFamily="18" charset="0"/>
              </a:rPr>
              <a:t>radnje</a:t>
            </a:r>
            <a:r>
              <a:rPr lang="es-ES" sz="1800" dirty="0">
                <a:latin typeface="Times New Roman" pitchFamily="18" charset="0"/>
                <a:cs typeface="Times New Roman" pitchFamily="18" charset="0"/>
              </a:rPr>
              <a:t> </a:t>
            </a:r>
            <a:r>
              <a:rPr lang="es-ES" sz="1800" dirty="0" err="1">
                <a:latin typeface="Times New Roman" pitchFamily="18" charset="0"/>
                <a:cs typeface="Times New Roman" pitchFamily="18" charset="0"/>
              </a:rPr>
              <a:t>koje</a:t>
            </a:r>
            <a:r>
              <a:rPr lang="es-ES" sz="1800" dirty="0">
                <a:latin typeface="Times New Roman" pitchFamily="18" charset="0"/>
                <a:cs typeface="Times New Roman" pitchFamily="18" charset="0"/>
              </a:rPr>
              <a:t> su </a:t>
            </a:r>
            <a:r>
              <a:rPr lang="es-ES" sz="1800" dirty="0" err="1">
                <a:latin typeface="Times New Roman" pitchFamily="18" charset="0"/>
                <a:cs typeface="Times New Roman" pitchFamily="18" charset="0"/>
              </a:rPr>
              <a:t>zabranjene</a:t>
            </a:r>
            <a:r>
              <a:rPr lang="es-ES" sz="1800" dirty="0">
                <a:latin typeface="Times New Roman" pitchFamily="18" charset="0"/>
                <a:cs typeface="Times New Roman" pitchFamily="18" charset="0"/>
              </a:rPr>
              <a:t> </a:t>
            </a:r>
            <a:r>
              <a:rPr lang="es-ES" sz="1800" dirty="0" err="1">
                <a:latin typeface="Times New Roman" pitchFamily="18" charset="0"/>
                <a:cs typeface="Times New Roman" pitchFamily="18" charset="0"/>
              </a:rPr>
              <a:t>precedentnim</a:t>
            </a:r>
            <a:r>
              <a:rPr lang="es-ES" sz="1800" dirty="0">
                <a:latin typeface="Times New Roman" pitchFamily="18" charset="0"/>
                <a:cs typeface="Times New Roman" pitchFamily="18" charset="0"/>
              </a:rPr>
              <a:t> </a:t>
            </a:r>
            <a:r>
              <a:rPr lang="es-ES" sz="1800" dirty="0" err="1">
                <a:latin typeface="Times New Roman" pitchFamily="18" charset="0"/>
                <a:cs typeface="Times New Roman" pitchFamily="18" charset="0"/>
              </a:rPr>
              <a:t>pravom</a:t>
            </a:r>
            <a:r>
              <a:rPr lang="es-ES" sz="1800" dirty="0">
                <a:latin typeface="Times New Roman" pitchFamily="18" charset="0"/>
                <a:cs typeface="Times New Roman" pitchFamily="18" charset="0"/>
              </a:rPr>
              <a:t> </a:t>
            </a:r>
            <a:r>
              <a:rPr lang="es-ES" sz="1800" dirty="0" err="1">
                <a:latin typeface="Times New Roman" pitchFamily="18" charset="0"/>
                <a:cs typeface="Times New Roman" pitchFamily="18" charset="0"/>
              </a:rPr>
              <a:t>proizvod</a:t>
            </a:r>
            <a:r>
              <a:rPr lang="es-ES" sz="1800" dirty="0">
                <a:latin typeface="Times New Roman" pitchFamily="18" charset="0"/>
                <a:cs typeface="Times New Roman" pitchFamily="18" charset="0"/>
              </a:rPr>
              <a:t> su </a:t>
            </a:r>
            <a:r>
              <a:rPr lang="es-ES" sz="1800" dirty="0" err="1">
                <a:latin typeface="Times New Roman" pitchFamily="18" charset="0"/>
                <a:cs typeface="Times New Roman" pitchFamily="18" charset="0"/>
              </a:rPr>
              <a:t>sudskih</a:t>
            </a:r>
            <a:r>
              <a:rPr lang="es-ES" sz="1800" dirty="0">
                <a:latin typeface="Times New Roman" pitchFamily="18" charset="0"/>
                <a:cs typeface="Times New Roman" pitchFamily="18" charset="0"/>
              </a:rPr>
              <a:t> </a:t>
            </a:r>
            <a:r>
              <a:rPr lang="es-ES" sz="1800" dirty="0" err="1">
                <a:latin typeface="Times New Roman" pitchFamily="18" charset="0"/>
                <a:cs typeface="Times New Roman" pitchFamily="18" charset="0"/>
              </a:rPr>
              <a:t>odluka</a:t>
            </a:r>
            <a:r>
              <a:rPr lang="es-ES" sz="1800" dirty="0">
                <a:latin typeface="Times New Roman" pitchFamily="18" charset="0"/>
                <a:cs typeface="Times New Roman" pitchFamily="18" charset="0"/>
              </a:rPr>
              <a:t> i </a:t>
            </a:r>
            <a:r>
              <a:rPr lang="es-ES" sz="1800" dirty="0" err="1">
                <a:latin typeface="Times New Roman" pitchFamily="18" charset="0"/>
                <a:cs typeface="Times New Roman" pitchFamily="18" charset="0"/>
              </a:rPr>
              <a:t>samim</a:t>
            </a:r>
            <a:r>
              <a:rPr lang="es-ES" sz="1800" dirty="0">
                <a:latin typeface="Times New Roman" pitchFamily="18" charset="0"/>
                <a:cs typeface="Times New Roman" pitchFamily="18" charset="0"/>
              </a:rPr>
              <a:t> </a:t>
            </a:r>
            <a:r>
              <a:rPr lang="es-ES" sz="1800" dirty="0" err="1">
                <a:latin typeface="Times New Roman" pitchFamily="18" charset="0"/>
                <a:cs typeface="Times New Roman" pitchFamily="18" charset="0"/>
              </a:rPr>
              <a:t>tim</a:t>
            </a:r>
            <a:r>
              <a:rPr lang="es-ES" sz="1800" dirty="0">
                <a:latin typeface="Times New Roman" pitchFamily="18" charset="0"/>
                <a:cs typeface="Times New Roman" pitchFamily="18" charset="0"/>
              </a:rPr>
              <a:t> </a:t>
            </a:r>
            <a:r>
              <a:rPr lang="es-ES" sz="1800" dirty="0" err="1">
                <a:latin typeface="Times New Roman" pitchFamily="18" charset="0"/>
                <a:cs typeface="Times New Roman" pitchFamily="18" charset="0"/>
              </a:rPr>
              <a:t>ne</a:t>
            </a:r>
            <a:r>
              <a:rPr lang="es-ES" sz="1800" dirty="0">
                <a:latin typeface="Times New Roman" pitchFamily="18" charset="0"/>
                <a:cs typeface="Times New Roman" pitchFamily="18" charset="0"/>
              </a:rPr>
              <a:t> </a:t>
            </a:r>
            <a:r>
              <a:rPr lang="es-ES" sz="1800" dirty="0" err="1">
                <a:latin typeface="Times New Roman" pitchFamily="18" charset="0"/>
                <a:cs typeface="Times New Roman" pitchFamily="18" charset="0"/>
              </a:rPr>
              <a:t>udovoljavaju</a:t>
            </a:r>
            <a:r>
              <a:rPr lang="es-ES" sz="1800" dirty="0">
                <a:latin typeface="Times New Roman" pitchFamily="18" charset="0"/>
                <a:cs typeface="Times New Roman" pitchFamily="18" charset="0"/>
              </a:rPr>
              <a:t> </a:t>
            </a:r>
            <a:r>
              <a:rPr lang="es-ES" sz="1800" dirty="0" err="1">
                <a:latin typeface="Times New Roman" pitchFamily="18" charset="0"/>
                <a:cs typeface="Times New Roman" pitchFamily="18" charset="0"/>
              </a:rPr>
              <a:t>zahtjevima</a:t>
            </a:r>
            <a:r>
              <a:rPr lang="es-ES" sz="1800" dirty="0">
                <a:latin typeface="Times New Roman" pitchFamily="18" charset="0"/>
                <a:cs typeface="Times New Roman" pitchFamily="18" charset="0"/>
              </a:rPr>
              <a:t> </a:t>
            </a:r>
            <a:r>
              <a:rPr lang="es-ES" sz="1800" dirty="0" err="1">
                <a:latin typeface="Times New Roman" pitchFamily="18" charset="0"/>
                <a:cs typeface="Times New Roman" pitchFamily="18" charset="0"/>
              </a:rPr>
              <a:t>izvjesnosti</a:t>
            </a:r>
            <a:r>
              <a:rPr lang="es-ES" sz="1800" dirty="0">
                <a:latin typeface="Times New Roman" pitchFamily="18" charset="0"/>
                <a:cs typeface="Times New Roman" pitchFamily="18" charset="0"/>
              </a:rPr>
              <a:t> i </a:t>
            </a:r>
            <a:r>
              <a:rPr lang="es-ES" sz="1800" dirty="0" err="1">
                <a:latin typeface="Times New Roman" pitchFamily="18" charset="0"/>
                <a:cs typeface="Times New Roman" pitchFamily="18" charset="0"/>
              </a:rPr>
              <a:t>predvidljivosti</a:t>
            </a:r>
            <a:r>
              <a:rPr lang="hr-HR" sz="1800" dirty="0">
                <a:latin typeface="Times New Roman" pitchFamily="18" charset="0"/>
                <a:cs typeface="Times New Roman" pitchFamily="18" charset="0"/>
              </a:rPr>
              <a:t>,</a:t>
            </a:r>
            <a:r>
              <a:rPr lang="es-ES" sz="1800" dirty="0">
                <a:latin typeface="Times New Roman" pitchFamily="18" charset="0"/>
                <a:cs typeface="Times New Roman" pitchFamily="18" charset="0"/>
              </a:rPr>
              <a:t> a </a:t>
            </a:r>
            <a:r>
              <a:rPr lang="es-ES" sz="1800" dirty="0" err="1">
                <a:latin typeface="Times New Roman" pitchFamily="18" charset="0"/>
                <a:cs typeface="Times New Roman" pitchFamily="18" charset="0"/>
              </a:rPr>
              <a:t>što</a:t>
            </a:r>
            <a:r>
              <a:rPr lang="es-ES" sz="1800" dirty="0">
                <a:latin typeface="Times New Roman" pitchFamily="18" charset="0"/>
                <a:cs typeface="Times New Roman" pitchFamily="18" charset="0"/>
              </a:rPr>
              <a:t> je </a:t>
            </a:r>
            <a:r>
              <a:rPr lang="es-ES" sz="1800" dirty="0" err="1">
                <a:latin typeface="Times New Roman" pitchFamily="18" charset="0"/>
                <a:cs typeface="Times New Roman" pitchFamily="18" charset="0"/>
              </a:rPr>
              <a:t>svojstveno</a:t>
            </a:r>
            <a:r>
              <a:rPr lang="es-ES" sz="1800" dirty="0">
                <a:latin typeface="Times New Roman" pitchFamily="18" charset="0"/>
                <a:cs typeface="Times New Roman" pitchFamily="18" charset="0"/>
              </a:rPr>
              <a:t> </a:t>
            </a:r>
            <a:r>
              <a:rPr lang="es-ES" sz="1800" dirty="0" err="1">
                <a:latin typeface="Times New Roman" pitchFamily="18" charset="0"/>
                <a:cs typeface="Times New Roman" pitchFamily="18" charset="0"/>
              </a:rPr>
              <a:t>pisanim</a:t>
            </a:r>
            <a:r>
              <a:rPr lang="es-ES" sz="1800" dirty="0">
                <a:latin typeface="Times New Roman" pitchFamily="18" charset="0"/>
                <a:cs typeface="Times New Roman" pitchFamily="18" charset="0"/>
              </a:rPr>
              <a:t> </a:t>
            </a:r>
            <a:r>
              <a:rPr lang="es-ES" sz="1800" dirty="0" err="1">
                <a:latin typeface="Times New Roman" pitchFamily="18" charset="0"/>
                <a:cs typeface="Times New Roman" pitchFamily="18" charset="0"/>
              </a:rPr>
              <a:t>zakonima</a:t>
            </a:r>
            <a:r>
              <a:rPr lang="es-ES" sz="1800" dirty="0">
                <a:latin typeface="Times New Roman" pitchFamily="18" charset="0"/>
                <a:cs typeface="Times New Roman" pitchFamily="18" charset="0"/>
              </a:rPr>
              <a:t>. </a:t>
            </a:r>
            <a:endParaRPr lang="hr-HR" sz="1800" dirty="0">
              <a:latin typeface="Times New Roman" pitchFamily="18" charset="0"/>
              <a:cs typeface="Times New Roman" pitchFamily="18" charset="0"/>
            </a:endParaRPr>
          </a:p>
          <a:p>
            <a:pPr marL="0" indent="0" algn="just">
              <a:buNone/>
            </a:pPr>
            <a:endParaRPr lang="hr-HR" sz="1800" dirty="0" smtClean="0">
              <a:latin typeface="Times New Roman" pitchFamily="18" charset="0"/>
              <a:cs typeface="Times New Roman" pitchFamily="18" charset="0"/>
            </a:endParaRPr>
          </a:p>
          <a:p>
            <a:pPr marL="0" indent="0" algn="just">
              <a:buNone/>
            </a:pPr>
            <a:r>
              <a:rPr lang="es-ES" sz="1800" dirty="0" err="1" smtClean="0">
                <a:latin typeface="Times New Roman" pitchFamily="18" charset="0"/>
                <a:cs typeface="Times New Roman" pitchFamily="18" charset="0"/>
              </a:rPr>
              <a:t>Dakle</a:t>
            </a:r>
            <a:r>
              <a:rPr lang="hr-HR" sz="1800" dirty="0">
                <a:latin typeface="Times New Roman" pitchFamily="18" charset="0"/>
                <a:cs typeface="Times New Roman" pitchFamily="18" charset="0"/>
              </a:rPr>
              <a:t>,</a:t>
            </a:r>
            <a:r>
              <a:rPr lang="es-ES" sz="1800" dirty="0">
                <a:latin typeface="Times New Roman" pitchFamily="18" charset="0"/>
                <a:cs typeface="Times New Roman" pitchFamily="18" charset="0"/>
              </a:rPr>
              <a:t> </a:t>
            </a:r>
            <a:r>
              <a:rPr lang="es-ES" sz="1800" b="1" dirty="0" err="1">
                <a:latin typeface="Times New Roman" pitchFamily="18" charset="0"/>
                <a:cs typeface="Times New Roman" pitchFamily="18" charset="0"/>
              </a:rPr>
              <a:t>uvjeti</a:t>
            </a:r>
            <a:r>
              <a:rPr lang="es-ES" sz="1800" b="1" dirty="0">
                <a:latin typeface="Times New Roman" pitchFamily="18" charset="0"/>
                <a:cs typeface="Times New Roman" pitchFamily="18" charset="0"/>
              </a:rPr>
              <a:t> </a:t>
            </a:r>
            <a:r>
              <a:rPr lang="es-ES" sz="1800" b="1" dirty="0" err="1">
                <a:latin typeface="Times New Roman" pitchFamily="18" charset="0"/>
                <a:cs typeface="Times New Roman" pitchFamily="18" charset="0"/>
              </a:rPr>
              <a:t>nisu</a:t>
            </a:r>
            <a:r>
              <a:rPr lang="es-ES" sz="1800" b="1" dirty="0">
                <a:latin typeface="Times New Roman" pitchFamily="18" charset="0"/>
                <a:cs typeface="Times New Roman" pitchFamily="18" charset="0"/>
              </a:rPr>
              <a:t> </a:t>
            </a:r>
            <a:r>
              <a:rPr lang="es-ES" sz="1800" b="1" dirty="0" err="1">
                <a:latin typeface="Times New Roman" pitchFamily="18" charset="0"/>
                <a:cs typeface="Times New Roman" pitchFamily="18" charset="0"/>
              </a:rPr>
              <a:t>isti</a:t>
            </a:r>
            <a:r>
              <a:rPr lang="es-ES" sz="1800" b="1" dirty="0">
                <a:latin typeface="Times New Roman" pitchFamily="18" charset="0"/>
                <a:cs typeface="Times New Roman" pitchFamily="18" charset="0"/>
              </a:rPr>
              <a:t> u </a:t>
            </a:r>
            <a:r>
              <a:rPr lang="es-ES" sz="1800" b="1" dirty="0" err="1">
                <a:latin typeface="Times New Roman" pitchFamily="18" charset="0"/>
                <a:cs typeface="Times New Roman" pitchFamily="18" charset="0"/>
              </a:rPr>
              <a:t>svim</a:t>
            </a:r>
            <a:r>
              <a:rPr lang="es-ES" sz="1800" b="1" dirty="0">
                <a:latin typeface="Times New Roman" pitchFamily="18" charset="0"/>
                <a:cs typeface="Times New Roman" pitchFamily="18" charset="0"/>
              </a:rPr>
              <a:t> </a:t>
            </a:r>
            <a:r>
              <a:rPr lang="es-ES" sz="1800" b="1" dirty="0" err="1">
                <a:latin typeface="Times New Roman" pitchFamily="18" charset="0"/>
                <a:cs typeface="Times New Roman" pitchFamily="18" charset="0"/>
              </a:rPr>
              <a:t>pravnim</a:t>
            </a:r>
            <a:r>
              <a:rPr lang="es-ES" sz="1800" b="1" dirty="0">
                <a:latin typeface="Times New Roman" pitchFamily="18" charset="0"/>
                <a:cs typeface="Times New Roman" pitchFamily="18" charset="0"/>
              </a:rPr>
              <a:t> </a:t>
            </a:r>
            <a:r>
              <a:rPr lang="es-ES" sz="1800" b="1" dirty="0" err="1">
                <a:latin typeface="Times New Roman" pitchFamily="18" charset="0"/>
                <a:cs typeface="Times New Roman" pitchFamily="18" charset="0"/>
              </a:rPr>
              <a:t>sistemima</a:t>
            </a:r>
            <a:r>
              <a:rPr lang="es-ES" sz="1800" b="1" dirty="0">
                <a:latin typeface="Times New Roman" pitchFamily="18" charset="0"/>
                <a:cs typeface="Times New Roman" pitchFamily="18" charset="0"/>
              </a:rPr>
              <a:t>.</a:t>
            </a:r>
            <a:endParaRPr lang="hr-HR" sz="1800" b="1" dirty="0">
              <a:latin typeface="Times New Roman" pitchFamily="18" charset="0"/>
              <a:cs typeface="Times New Roman" pitchFamily="18" charset="0"/>
            </a:endParaRPr>
          </a:p>
          <a:p>
            <a:pPr marL="0" indent="0">
              <a:buNone/>
            </a:pPr>
            <a:endParaRPr lang="hr-HR" sz="1800" dirty="0">
              <a:latin typeface="Times New Roman" pitchFamily="18" charset="0"/>
              <a:cs typeface="Times New Roman" pitchFamily="18" charset="0"/>
            </a:endParaRPr>
          </a:p>
          <a:p>
            <a:pPr marL="0" indent="0">
              <a:buNone/>
            </a:pPr>
            <a:endParaRPr lang="hr-HR" sz="1800" dirty="0"/>
          </a:p>
        </p:txBody>
      </p:sp>
    </p:spTree>
    <p:extLst>
      <p:ext uri="{BB962C8B-B14F-4D97-AF65-F5344CB8AC3E}">
        <p14:creationId xmlns:p14="http://schemas.microsoft.com/office/powerpoint/2010/main" val="2911730767"/>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hr-HR"/>
          </a:p>
        </p:txBody>
      </p:sp>
      <p:sp>
        <p:nvSpPr>
          <p:cNvPr id="3" name="Content Placeholder 2"/>
          <p:cNvSpPr>
            <a:spLocks noGrp="1"/>
          </p:cNvSpPr>
          <p:nvPr>
            <p:ph idx="1"/>
          </p:nvPr>
        </p:nvSpPr>
        <p:spPr/>
        <p:txBody>
          <a:bodyPr>
            <a:normAutofit fontScale="85000" lnSpcReduction="10000"/>
          </a:bodyPr>
          <a:lstStyle/>
          <a:p>
            <a:pPr algn="just"/>
            <a:endParaRPr lang="hr-HR" dirty="0" smtClean="0">
              <a:latin typeface="Times New Roman" pitchFamily="18" charset="0"/>
              <a:cs typeface="Times New Roman" pitchFamily="18" charset="0"/>
            </a:endParaRPr>
          </a:p>
          <a:p>
            <a:pPr algn="just"/>
            <a:r>
              <a:rPr lang="es-ES" dirty="0" err="1" smtClean="0">
                <a:latin typeface="Times New Roman" pitchFamily="18" charset="0"/>
                <a:cs typeface="Times New Roman" pitchFamily="18" charset="0"/>
              </a:rPr>
              <a:t>Međunarodno</a:t>
            </a:r>
            <a:r>
              <a:rPr lang="es-ES" dirty="0" smtClean="0">
                <a:latin typeface="Times New Roman" pitchFamily="18" charset="0"/>
                <a:cs typeface="Times New Roman" pitchFamily="18" charset="0"/>
              </a:rPr>
              <a:t> </a:t>
            </a:r>
            <a:r>
              <a:rPr lang="hr-HR" dirty="0" smtClean="0">
                <a:latin typeface="Times New Roman" pitchFamily="18" charset="0"/>
                <a:cs typeface="Times New Roman" pitchFamily="18" charset="0"/>
              </a:rPr>
              <a:t>krivično pravo </a:t>
            </a:r>
            <a:r>
              <a:rPr lang="es-ES" dirty="0" smtClean="0">
                <a:latin typeface="Times New Roman" pitchFamily="18" charset="0"/>
                <a:cs typeface="Times New Roman" pitchFamily="18" charset="0"/>
              </a:rPr>
              <a:t>je </a:t>
            </a:r>
            <a:r>
              <a:rPr lang="es-ES" dirty="0">
                <a:latin typeface="Times New Roman" pitchFamily="18" charset="0"/>
                <a:cs typeface="Times New Roman" pitchFamily="18" charset="0"/>
              </a:rPr>
              <a:t>s </a:t>
            </a:r>
            <a:r>
              <a:rPr lang="es-ES" dirty="0" err="1">
                <a:latin typeface="Times New Roman" pitchFamily="18" charset="0"/>
                <a:cs typeface="Times New Roman" pitchFamily="18" charset="0"/>
              </a:rPr>
              <a:t>obzirom</a:t>
            </a:r>
            <a:r>
              <a:rPr lang="es-ES" dirty="0">
                <a:latin typeface="Times New Roman" pitchFamily="18" charset="0"/>
                <a:cs typeface="Times New Roman" pitchFamily="18" charset="0"/>
              </a:rPr>
              <a:t> </a:t>
            </a:r>
            <a:r>
              <a:rPr lang="es-ES" dirty="0" err="1">
                <a:latin typeface="Times New Roman" pitchFamily="18" charset="0"/>
                <a:cs typeface="Times New Roman" pitchFamily="18" charset="0"/>
              </a:rPr>
              <a:t>na</a:t>
            </a:r>
            <a:r>
              <a:rPr lang="es-ES" dirty="0">
                <a:latin typeface="Times New Roman" pitchFamily="18" charset="0"/>
                <a:cs typeface="Times New Roman" pitchFamily="18" charset="0"/>
              </a:rPr>
              <a:t> </a:t>
            </a:r>
            <a:r>
              <a:rPr lang="es-ES" dirty="0" err="1">
                <a:latin typeface="Times New Roman" pitchFamily="18" charset="0"/>
                <a:cs typeface="Times New Roman" pitchFamily="18" charset="0"/>
              </a:rPr>
              <a:t>način</a:t>
            </a:r>
            <a:r>
              <a:rPr lang="es-ES" dirty="0">
                <a:latin typeface="Times New Roman" pitchFamily="18" charset="0"/>
                <a:cs typeface="Times New Roman" pitchFamily="18" charset="0"/>
              </a:rPr>
              <a:t> </a:t>
            </a:r>
            <a:r>
              <a:rPr lang="es-ES" dirty="0" err="1">
                <a:latin typeface="Times New Roman" pitchFamily="18" charset="0"/>
                <a:cs typeface="Times New Roman" pitchFamily="18" charset="0"/>
              </a:rPr>
              <a:t>nastajanja</a:t>
            </a:r>
            <a:r>
              <a:rPr lang="es-ES" dirty="0">
                <a:latin typeface="Times New Roman" pitchFamily="18" charset="0"/>
                <a:cs typeface="Times New Roman" pitchFamily="18" charset="0"/>
              </a:rPr>
              <a:t> </a:t>
            </a:r>
            <a:r>
              <a:rPr lang="es-ES" dirty="0" smtClean="0">
                <a:latin typeface="Times New Roman" pitchFamily="18" charset="0"/>
                <a:cs typeface="Times New Roman" pitchFamily="18" charset="0"/>
              </a:rPr>
              <a:t>s</a:t>
            </a:r>
            <a:r>
              <a:rPr lang="hr-HR" dirty="0" smtClean="0">
                <a:latin typeface="Times New Roman" pitchFamily="18" charset="0"/>
                <a:cs typeface="Times New Roman" pitchFamily="18" charset="0"/>
              </a:rPr>
              <a:t>kl</a:t>
            </a:r>
            <a:r>
              <a:rPr lang="es-ES" dirty="0" err="1" smtClean="0">
                <a:latin typeface="Times New Roman" pitchFamily="18" charset="0"/>
                <a:cs typeface="Times New Roman" pitchFamily="18" charset="0"/>
              </a:rPr>
              <a:t>oniji</a:t>
            </a:r>
            <a:r>
              <a:rPr lang="es-ES" dirty="0" smtClean="0">
                <a:latin typeface="Times New Roman" pitchFamily="18" charset="0"/>
                <a:cs typeface="Times New Roman" pitchFamily="18" charset="0"/>
              </a:rPr>
              <a:t> </a:t>
            </a:r>
            <a:r>
              <a:rPr lang="es-ES" dirty="0" err="1">
                <a:latin typeface="Times New Roman" pitchFamily="18" charset="0"/>
                <a:cs typeface="Times New Roman" pitchFamily="18" charset="0"/>
              </a:rPr>
              <a:t>engleskom</a:t>
            </a:r>
            <a:r>
              <a:rPr lang="es-ES" dirty="0">
                <a:latin typeface="Times New Roman" pitchFamily="18" charset="0"/>
                <a:cs typeface="Times New Roman" pitchFamily="18" charset="0"/>
              </a:rPr>
              <a:t> </a:t>
            </a:r>
            <a:r>
              <a:rPr lang="es-ES" dirty="0" err="1">
                <a:latin typeface="Times New Roman" pitchFamily="18" charset="0"/>
                <a:cs typeface="Times New Roman" pitchFamily="18" charset="0"/>
              </a:rPr>
              <a:t>nego</a:t>
            </a:r>
            <a:r>
              <a:rPr lang="es-ES" dirty="0">
                <a:latin typeface="Times New Roman" pitchFamily="18" charset="0"/>
                <a:cs typeface="Times New Roman" pitchFamily="18" charset="0"/>
              </a:rPr>
              <a:t> </a:t>
            </a:r>
            <a:r>
              <a:rPr lang="es-ES" dirty="0" err="1">
                <a:latin typeface="Times New Roman" pitchFamily="18" charset="0"/>
                <a:cs typeface="Times New Roman" pitchFamily="18" charset="0"/>
              </a:rPr>
              <a:t>francuskom</a:t>
            </a:r>
            <a:r>
              <a:rPr lang="es-ES" dirty="0">
                <a:latin typeface="Times New Roman" pitchFamily="18" charset="0"/>
                <a:cs typeface="Times New Roman" pitchFamily="18" charset="0"/>
              </a:rPr>
              <a:t>, </a:t>
            </a:r>
            <a:r>
              <a:rPr lang="es-ES" dirty="0" err="1" smtClean="0">
                <a:latin typeface="Times New Roman" pitchFamily="18" charset="0"/>
                <a:cs typeface="Times New Roman" pitchFamily="18" charset="0"/>
              </a:rPr>
              <a:t>nemačkom</a:t>
            </a:r>
            <a:r>
              <a:rPr lang="hr-HR" dirty="0" smtClean="0">
                <a:latin typeface="Times New Roman" pitchFamily="18" charset="0"/>
                <a:cs typeface="Times New Roman" pitchFamily="18" charset="0"/>
              </a:rPr>
              <a:t>, </a:t>
            </a:r>
            <a:r>
              <a:rPr lang="es-ES" dirty="0" err="1" smtClean="0">
                <a:latin typeface="Times New Roman" pitchFamily="18" charset="0"/>
                <a:cs typeface="Times New Roman" pitchFamily="18" charset="0"/>
              </a:rPr>
              <a:t>argentinskom</a:t>
            </a:r>
            <a:r>
              <a:rPr lang="es-ES" dirty="0" smtClean="0">
                <a:latin typeface="Times New Roman" pitchFamily="18" charset="0"/>
                <a:cs typeface="Times New Roman" pitchFamily="18" charset="0"/>
              </a:rPr>
              <a:t> </a:t>
            </a:r>
            <a:r>
              <a:rPr lang="es-ES" dirty="0" err="1">
                <a:latin typeface="Times New Roman" pitchFamily="18" charset="0"/>
                <a:cs typeface="Times New Roman" pitchFamily="18" charset="0"/>
              </a:rPr>
              <a:t>ili</a:t>
            </a:r>
            <a:r>
              <a:rPr lang="es-ES" dirty="0">
                <a:latin typeface="Times New Roman" pitchFamily="18" charset="0"/>
                <a:cs typeface="Times New Roman" pitchFamily="18" charset="0"/>
              </a:rPr>
              <a:t> </a:t>
            </a:r>
            <a:r>
              <a:rPr lang="es-ES" dirty="0" err="1">
                <a:latin typeface="Times New Roman" pitchFamily="18" charset="0"/>
                <a:cs typeface="Times New Roman" pitchFamily="18" charset="0"/>
              </a:rPr>
              <a:t>kineskom</a:t>
            </a:r>
            <a:r>
              <a:rPr lang="es-ES" dirty="0">
                <a:latin typeface="Times New Roman" pitchFamily="18" charset="0"/>
                <a:cs typeface="Times New Roman" pitchFamily="18" charset="0"/>
              </a:rPr>
              <a:t> </a:t>
            </a:r>
            <a:r>
              <a:rPr lang="es-ES" dirty="0" err="1">
                <a:latin typeface="Times New Roman" pitchFamily="18" charset="0"/>
                <a:cs typeface="Times New Roman" pitchFamily="18" charset="0"/>
              </a:rPr>
              <a:t>pravu</a:t>
            </a:r>
            <a:r>
              <a:rPr lang="es-ES" dirty="0">
                <a:latin typeface="Times New Roman" pitchFamily="18" charset="0"/>
                <a:cs typeface="Times New Roman" pitchFamily="18" charset="0"/>
              </a:rPr>
              <a:t>. </a:t>
            </a:r>
            <a:r>
              <a:rPr lang="es-ES" dirty="0" err="1">
                <a:latin typeface="Times New Roman" pitchFamily="18" charset="0"/>
                <a:cs typeface="Times New Roman" pitchFamily="18" charset="0"/>
              </a:rPr>
              <a:t>Valja</a:t>
            </a:r>
            <a:r>
              <a:rPr lang="es-ES" dirty="0">
                <a:latin typeface="Times New Roman" pitchFamily="18" charset="0"/>
                <a:cs typeface="Times New Roman" pitchFamily="18" charset="0"/>
              </a:rPr>
              <a:t> </a:t>
            </a:r>
            <a:r>
              <a:rPr lang="es-ES" dirty="0" err="1">
                <a:latin typeface="Times New Roman" pitchFamily="18" charset="0"/>
                <a:cs typeface="Times New Roman" pitchFamily="18" charset="0"/>
              </a:rPr>
              <a:t>reći</a:t>
            </a:r>
            <a:r>
              <a:rPr lang="es-ES" dirty="0">
                <a:latin typeface="Times New Roman" pitchFamily="18" charset="0"/>
                <a:cs typeface="Times New Roman" pitchFamily="18" charset="0"/>
              </a:rPr>
              <a:t> da je </a:t>
            </a:r>
            <a:r>
              <a:rPr lang="es-ES" dirty="0" err="1">
                <a:latin typeface="Times New Roman" pitchFamily="18" charset="0"/>
                <a:cs typeface="Times New Roman" pitchFamily="18" charset="0"/>
              </a:rPr>
              <a:t>donedavno</a:t>
            </a:r>
            <a:r>
              <a:rPr lang="es-ES" dirty="0">
                <a:latin typeface="Times New Roman" pitchFamily="18" charset="0"/>
                <a:cs typeface="Times New Roman" pitchFamily="18" charset="0"/>
              </a:rPr>
              <a:t> u </a:t>
            </a:r>
            <a:r>
              <a:rPr lang="es-ES" dirty="0" err="1">
                <a:latin typeface="Times New Roman" pitchFamily="18" charset="0"/>
                <a:cs typeface="Times New Roman" pitchFamily="18" charset="0"/>
              </a:rPr>
              <a:t>međunarodnom</a:t>
            </a:r>
            <a:r>
              <a:rPr lang="es-ES" dirty="0">
                <a:latin typeface="Times New Roman" pitchFamily="18" charset="0"/>
                <a:cs typeface="Times New Roman" pitchFamily="18" charset="0"/>
              </a:rPr>
              <a:t> </a:t>
            </a:r>
            <a:r>
              <a:rPr lang="es-ES" dirty="0" err="1">
                <a:latin typeface="Times New Roman" pitchFamily="18" charset="0"/>
                <a:cs typeface="Times New Roman" pitchFamily="18" charset="0"/>
              </a:rPr>
              <a:t>pravu</a:t>
            </a:r>
            <a:r>
              <a:rPr lang="es-ES" dirty="0">
                <a:latin typeface="Times New Roman" pitchFamily="18" charset="0"/>
                <a:cs typeface="Times New Roman" pitchFamily="18" charset="0"/>
              </a:rPr>
              <a:t> </a:t>
            </a:r>
            <a:r>
              <a:rPr lang="es-ES" dirty="0" err="1">
                <a:latin typeface="Times New Roman" pitchFamily="18" charset="0"/>
                <a:cs typeface="Times New Roman" pitchFamily="18" charset="0"/>
              </a:rPr>
              <a:t>prihvaćano</a:t>
            </a:r>
            <a:r>
              <a:rPr lang="es-ES" dirty="0">
                <a:latin typeface="Times New Roman" pitchFamily="18" charset="0"/>
                <a:cs typeface="Times New Roman" pitchFamily="18" charset="0"/>
              </a:rPr>
              <a:t> </a:t>
            </a:r>
            <a:r>
              <a:rPr lang="es-ES" dirty="0" err="1">
                <a:latin typeface="Times New Roman" pitchFamily="18" charset="0"/>
                <a:cs typeface="Times New Roman" pitchFamily="18" charset="0"/>
              </a:rPr>
              <a:t>načelo</a:t>
            </a:r>
            <a:r>
              <a:rPr lang="es-ES" dirty="0">
                <a:latin typeface="Times New Roman" pitchFamily="18" charset="0"/>
                <a:cs typeface="Times New Roman" pitchFamily="18" charset="0"/>
              </a:rPr>
              <a:t> </a:t>
            </a:r>
            <a:r>
              <a:rPr lang="es-ES" dirty="0" err="1">
                <a:latin typeface="Times New Roman" pitchFamily="18" charset="0"/>
                <a:cs typeface="Times New Roman" pitchFamily="18" charset="0"/>
              </a:rPr>
              <a:t>materijalne</a:t>
            </a:r>
            <a:r>
              <a:rPr lang="es-ES" dirty="0">
                <a:latin typeface="Times New Roman" pitchFamily="18" charset="0"/>
                <a:cs typeface="Times New Roman" pitchFamily="18" charset="0"/>
              </a:rPr>
              <a:t> </a:t>
            </a:r>
            <a:r>
              <a:rPr lang="es-ES" dirty="0" err="1">
                <a:latin typeface="Times New Roman" pitchFamily="18" charset="0"/>
                <a:cs typeface="Times New Roman" pitchFamily="18" charset="0"/>
              </a:rPr>
              <a:t>pravde</a:t>
            </a:r>
            <a:r>
              <a:rPr lang="es-ES" dirty="0">
                <a:latin typeface="Times New Roman" pitchFamily="18" charset="0"/>
                <a:cs typeface="Times New Roman" pitchFamily="18" charset="0"/>
              </a:rPr>
              <a:t> i </a:t>
            </a:r>
            <a:r>
              <a:rPr lang="es-ES" dirty="0" err="1">
                <a:latin typeface="Times New Roman" pitchFamily="18" charset="0"/>
                <a:cs typeface="Times New Roman" pitchFamily="18" charset="0"/>
              </a:rPr>
              <a:t>tek</a:t>
            </a:r>
            <a:r>
              <a:rPr lang="es-ES" dirty="0">
                <a:latin typeface="Times New Roman" pitchFamily="18" charset="0"/>
                <a:cs typeface="Times New Roman" pitchFamily="18" charset="0"/>
              </a:rPr>
              <a:t> </a:t>
            </a:r>
            <a:r>
              <a:rPr lang="es-ES" dirty="0" err="1">
                <a:latin typeface="Times New Roman" pitchFamily="18" charset="0"/>
                <a:cs typeface="Times New Roman" pitchFamily="18" charset="0"/>
              </a:rPr>
              <a:t>nadavno</a:t>
            </a:r>
            <a:r>
              <a:rPr lang="es-ES" dirty="0">
                <a:latin typeface="Times New Roman" pitchFamily="18" charset="0"/>
                <a:cs typeface="Times New Roman" pitchFamily="18" charset="0"/>
              </a:rPr>
              <a:t> </a:t>
            </a:r>
            <a:r>
              <a:rPr lang="es-ES" dirty="0" err="1">
                <a:latin typeface="Times New Roman" pitchFamily="18" charset="0"/>
                <a:cs typeface="Times New Roman" pitchFamily="18" charset="0"/>
              </a:rPr>
              <a:t>postepeno</a:t>
            </a:r>
            <a:r>
              <a:rPr lang="es-ES" dirty="0">
                <a:latin typeface="Times New Roman" pitchFamily="18" charset="0"/>
                <a:cs typeface="Times New Roman" pitchFamily="18" charset="0"/>
              </a:rPr>
              <a:t> </a:t>
            </a:r>
            <a:r>
              <a:rPr lang="es-ES" dirty="0" err="1">
                <a:latin typeface="Times New Roman" pitchFamily="18" charset="0"/>
                <a:cs typeface="Times New Roman" pitchFamily="18" charset="0"/>
              </a:rPr>
              <a:t>ga</a:t>
            </a:r>
            <a:r>
              <a:rPr lang="es-ES" dirty="0">
                <a:latin typeface="Times New Roman" pitchFamily="18" charset="0"/>
                <a:cs typeface="Times New Roman" pitchFamily="18" charset="0"/>
              </a:rPr>
              <a:t> </a:t>
            </a:r>
            <a:r>
              <a:rPr lang="es-ES" dirty="0" err="1" smtClean="0">
                <a:latin typeface="Times New Roman" pitchFamily="18" charset="0"/>
                <a:cs typeface="Times New Roman" pitchFamily="18" charset="0"/>
              </a:rPr>
              <a:t>zamje</a:t>
            </a:r>
            <a:r>
              <a:rPr lang="hr-HR" dirty="0" smtClean="0">
                <a:latin typeface="Times New Roman" pitchFamily="18" charset="0"/>
                <a:cs typeface="Times New Roman" pitchFamily="18" charset="0"/>
              </a:rPr>
              <a:t>n</a:t>
            </a:r>
            <a:r>
              <a:rPr lang="es-ES" dirty="0" err="1" smtClean="0">
                <a:latin typeface="Times New Roman" pitchFamily="18" charset="0"/>
                <a:cs typeface="Times New Roman" pitchFamily="18" charset="0"/>
              </a:rPr>
              <a:t>juje</a:t>
            </a:r>
            <a:r>
              <a:rPr lang="es-ES" dirty="0" smtClean="0">
                <a:latin typeface="Times New Roman" pitchFamily="18" charset="0"/>
                <a:cs typeface="Times New Roman" pitchFamily="18" charset="0"/>
              </a:rPr>
              <a:t> </a:t>
            </a:r>
            <a:r>
              <a:rPr lang="es-ES" dirty="0" err="1">
                <a:latin typeface="Times New Roman" pitchFamily="18" charset="0"/>
                <a:cs typeface="Times New Roman" pitchFamily="18" charset="0"/>
              </a:rPr>
              <a:t>načelo</a:t>
            </a:r>
            <a:r>
              <a:rPr lang="es-ES" dirty="0">
                <a:latin typeface="Times New Roman" pitchFamily="18" charset="0"/>
                <a:cs typeface="Times New Roman" pitchFamily="18" charset="0"/>
              </a:rPr>
              <a:t> </a:t>
            </a:r>
            <a:r>
              <a:rPr lang="es-ES" dirty="0" err="1">
                <a:latin typeface="Times New Roman" pitchFamily="18" charset="0"/>
                <a:cs typeface="Times New Roman" pitchFamily="18" charset="0"/>
              </a:rPr>
              <a:t>striktnosti</a:t>
            </a:r>
            <a:r>
              <a:rPr lang="es-ES" dirty="0">
                <a:latin typeface="Times New Roman" pitchFamily="18" charset="0"/>
                <a:cs typeface="Times New Roman" pitchFamily="18" charset="0"/>
              </a:rPr>
              <a:t> </a:t>
            </a:r>
            <a:r>
              <a:rPr lang="es-ES" dirty="0" err="1">
                <a:latin typeface="Times New Roman" pitchFamily="18" charset="0"/>
                <a:cs typeface="Times New Roman" pitchFamily="18" charset="0"/>
              </a:rPr>
              <a:t>zakona</a:t>
            </a:r>
            <a:r>
              <a:rPr lang="es-ES" dirty="0">
                <a:latin typeface="Times New Roman" pitchFamily="18" charset="0"/>
                <a:cs typeface="Times New Roman" pitchFamily="18" charset="0"/>
              </a:rPr>
              <a:t> </a:t>
            </a:r>
            <a:r>
              <a:rPr lang="es-ES" dirty="0" err="1">
                <a:latin typeface="Times New Roman" pitchFamily="18" charset="0"/>
                <a:cs typeface="Times New Roman" pitchFamily="18" charset="0"/>
              </a:rPr>
              <a:t>iako</a:t>
            </a:r>
            <a:r>
              <a:rPr lang="es-ES" dirty="0">
                <a:latin typeface="Times New Roman" pitchFamily="18" charset="0"/>
                <a:cs typeface="Times New Roman" pitchFamily="18" charset="0"/>
              </a:rPr>
              <a:t> </a:t>
            </a:r>
            <a:r>
              <a:rPr lang="es-ES" dirty="0" err="1">
                <a:latin typeface="Times New Roman" pitchFamily="18" charset="0"/>
                <a:cs typeface="Times New Roman" pitchFamily="18" charset="0"/>
              </a:rPr>
              <a:t>uz</a:t>
            </a:r>
            <a:r>
              <a:rPr lang="es-ES" dirty="0">
                <a:latin typeface="Times New Roman" pitchFamily="18" charset="0"/>
                <a:cs typeface="Times New Roman" pitchFamily="18" charset="0"/>
              </a:rPr>
              <a:t> </a:t>
            </a:r>
            <a:r>
              <a:rPr lang="es-ES" dirty="0" err="1">
                <a:latin typeface="Times New Roman" pitchFamily="18" charset="0"/>
                <a:cs typeface="Times New Roman" pitchFamily="18" charset="0"/>
              </a:rPr>
              <a:t>izvjesna</a:t>
            </a:r>
            <a:r>
              <a:rPr lang="es-ES" dirty="0">
                <a:latin typeface="Times New Roman" pitchFamily="18" charset="0"/>
                <a:cs typeface="Times New Roman" pitchFamily="18" charset="0"/>
              </a:rPr>
              <a:t> </a:t>
            </a:r>
            <a:r>
              <a:rPr lang="es-ES" dirty="0" err="1">
                <a:latin typeface="Times New Roman" pitchFamily="18" charset="0"/>
                <a:cs typeface="Times New Roman" pitchFamily="18" charset="0"/>
              </a:rPr>
              <a:t>važna</a:t>
            </a:r>
            <a:r>
              <a:rPr lang="es-ES" dirty="0">
                <a:latin typeface="Times New Roman" pitchFamily="18" charset="0"/>
                <a:cs typeface="Times New Roman" pitchFamily="18" charset="0"/>
              </a:rPr>
              <a:t> </a:t>
            </a:r>
            <a:r>
              <a:rPr lang="es-ES" dirty="0" err="1">
                <a:latin typeface="Times New Roman" pitchFamily="18" charset="0"/>
                <a:cs typeface="Times New Roman" pitchFamily="18" charset="0"/>
              </a:rPr>
              <a:t>ograničenja</a:t>
            </a:r>
            <a:r>
              <a:rPr lang="es-ES" dirty="0">
                <a:latin typeface="Times New Roman" pitchFamily="18" charset="0"/>
                <a:cs typeface="Times New Roman" pitchFamily="18" charset="0"/>
              </a:rPr>
              <a:t>. To se </a:t>
            </a:r>
            <a:r>
              <a:rPr lang="es-ES" dirty="0" err="1">
                <a:latin typeface="Times New Roman" pitchFamily="18" charset="0"/>
                <a:cs typeface="Times New Roman" pitchFamily="18" charset="0"/>
              </a:rPr>
              <a:t>objašnjava</a:t>
            </a:r>
            <a:r>
              <a:rPr lang="es-ES" dirty="0">
                <a:latin typeface="Times New Roman" pitchFamily="18" charset="0"/>
                <a:cs typeface="Times New Roman" pitchFamily="18" charset="0"/>
              </a:rPr>
              <a:t> </a:t>
            </a:r>
            <a:r>
              <a:rPr lang="es-ES" dirty="0" err="1">
                <a:latin typeface="Times New Roman" pitchFamily="18" charset="0"/>
                <a:cs typeface="Times New Roman" pitchFamily="18" charset="0"/>
              </a:rPr>
              <a:t>ponašanjem</a:t>
            </a:r>
            <a:r>
              <a:rPr lang="es-ES" dirty="0">
                <a:latin typeface="Times New Roman" pitchFamily="18" charset="0"/>
                <a:cs typeface="Times New Roman" pitchFamily="18" charset="0"/>
              </a:rPr>
              <a:t> </a:t>
            </a:r>
            <a:r>
              <a:rPr lang="es-ES" dirty="0" err="1">
                <a:latin typeface="Times New Roman" pitchFamily="18" charset="0"/>
                <a:cs typeface="Times New Roman" pitchFamily="18" charset="0"/>
              </a:rPr>
              <a:t>država</a:t>
            </a:r>
            <a:r>
              <a:rPr lang="es-ES" dirty="0">
                <a:latin typeface="Times New Roman" pitchFamily="18" charset="0"/>
                <a:cs typeface="Times New Roman" pitchFamily="18" charset="0"/>
              </a:rPr>
              <a:t> </a:t>
            </a:r>
            <a:r>
              <a:rPr lang="es-ES" dirty="0" err="1">
                <a:latin typeface="Times New Roman" pitchFamily="18" charset="0"/>
                <a:cs typeface="Times New Roman" pitchFamily="18" charset="0"/>
              </a:rPr>
              <a:t>koje</a:t>
            </a:r>
            <a:r>
              <a:rPr lang="es-ES" dirty="0">
                <a:latin typeface="Times New Roman" pitchFamily="18" charset="0"/>
                <a:cs typeface="Times New Roman" pitchFamily="18" charset="0"/>
              </a:rPr>
              <a:t> </a:t>
            </a:r>
            <a:r>
              <a:rPr lang="es-ES" dirty="0" err="1">
                <a:latin typeface="Times New Roman" pitchFamily="18" charset="0"/>
                <a:cs typeface="Times New Roman" pitchFamily="18" charset="0"/>
              </a:rPr>
              <a:t>nisu</a:t>
            </a:r>
            <a:r>
              <a:rPr lang="es-ES" dirty="0">
                <a:latin typeface="Times New Roman" pitchFamily="18" charset="0"/>
                <a:cs typeface="Times New Roman" pitchFamily="18" charset="0"/>
              </a:rPr>
              <a:t> </a:t>
            </a:r>
            <a:r>
              <a:rPr lang="es-ES" dirty="0" err="1">
                <a:latin typeface="Times New Roman" pitchFamily="18" charset="0"/>
                <a:cs typeface="Times New Roman" pitchFamily="18" charset="0"/>
              </a:rPr>
              <a:t>bile</a:t>
            </a:r>
            <a:r>
              <a:rPr lang="es-ES" dirty="0">
                <a:latin typeface="Times New Roman" pitchFamily="18" charset="0"/>
                <a:cs typeface="Times New Roman" pitchFamily="18" charset="0"/>
              </a:rPr>
              <a:t> </a:t>
            </a:r>
            <a:r>
              <a:rPr lang="es-ES" dirty="0" err="1">
                <a:latin typeface="Times New Roman" pitchFamily="18" charset="0"/>
                <a:cs typeface="Times New Roman" pitchFamily="18" charset="0"/>
              </a:rPr>
              <a:t>spremne</a:t>
            </a:r>
            <a:r>
              <a:rPr lang="es-ES" dirty="0">
                <a:latin typeface="Times New Roman" pitchFamily="18" charset="0"/>
                <a:cs typeface="Times New Roman" pitchFamily="18" charset="0"/>
              </a:rPr>
              <a:t> da </a:t>
            </a:r>
            <a:r>
              <a:rPr lang="es-ES" dirty="0" err="1">
                <a:latin typeface="Times New Roman" pitchFamily="18" charset="0"/>
                <a:cs typeface="Times New Roman" pitchFamily="18" charset="0"/>
              </a:rPr>
              <a:t>zaključuju</a:t>
            </a:r>
            <a:r>
              <a:rPr lang="es-ES" dirty="0">
                <a:latin typeface="Times New Roman" pitchFamily="18" charset="0"/>
                <a:cs typeface="Times New Roman" pitchFamily="18" charset="0"/>
              </a:rPr>
              <a:t> </a:t>
            </a:r>
            <a:r>
              <a:rPr lang="es-ES" dirty="0" err="1">
                <a:latin typeface="Times New Roman" pitchFamily="18" charset="0"/>
                <a:cs typeface="Times New Roman" pitchFamily="18" charset="0"/>
              </a:rPr>
              <a:t>ugovore</a:t>
            </a:r>
            <a:r>
              <a:rPr lang="es-ES" dirty="0">
                <a:latin typeface="Times New Roman" pitchFamily="18" charset="0"/>
                <a:cs typeface="Times New Roman" pitchFamily="18" charset="0"/>
              </a:rPr>
              <a:t> u </a:t>
            </a:r>
            <a:r>
              <a:rPr lang="es-ES" dirty="0" err="1">
                <a:latin typeface="Times New Roman" pitchFamily="18" charset="0"/>
                <a:cs typeface="Times New Roman" pitchFamily="18" charset="0"/>
              </a:rPr>
              <a:t>kojima</a:t>
            </a:r>
            <a:r>
              <a:rPr lang="es-ES" dirty="0">
                <a:latin typeface="Times New Roman" pitchFamily="18" charset="0"/>
                <a:cs typeface="Times New Roman" pitchFamily="18" charset="0"/>
              </a:rPr>
              <a:t> </a:t>
            </a:r>
            <a:r>
              <a:rPr lang="es-ES" dirty="0" err="1">
                <a:latin typeface="Times New Roman" pitchFamily="18" charset="0"/>
                <a:cs typeface="Times New Roman" pitchFamily="18" charset="0"/>
              </a:rPr>
              <a:t>bi</a:t>
            </a:r>
            <a:r>
              <a:rPr lang="es-ES" dirty="0">
                <a:latin typeface="Times New Roman" pitchFamily="18" charset="0"/>
                <a:cs typeface="Times New Roman" pitchFamily="18" charset="0"/>
              </a:rPr>
              <a:t> se </a:t>
            </a:r>
            <a:r>
              <a:rPr lang="es-ES" dirty="0" err="1">
                <a:latin typeface="Times New Roman" pitchFamily="18" charset="0"/>
                <a:cs typeface="Times New Roman" pitchFamily="18" charset="0"/>
              </a:rPr>
              <a:t>utvrđivala</a:t>
            </a:r>
            <a:r>
              <a:rPr lang="es-ES" dirty="0">
                <a:latin typeface="Times New Roman" pitchFamily="18" charset="0"/>
                <a:cs typeface="Times New Roman" pitchFamily="18" charset="0"/>
              </a:rPr>
              <a:t> </a:t>
            </a:r>
            <a:r>
              <a:rPr lang="es-ES" dirty="0" err="1">
                <a:latin typeface="Times New Roman" pitchFamily="18" charset="0"/>
                <a:cs typeface="Times New Roman" pitchFamily="18" charset="0"/>
              </a:rPr>
              <a:t>krivičnopravna</a:t>
            </a:r>
            <a:r>
              <a:rPr lang="es-ES" dirty="0">
                <a:latin typeface="Times New Roman" pitchFamily="18" charset="0"/>
                <a:cs typeface="Times New Roman" pitchFamily="18" charset="0"/>
              </a:rPr>
              <a:t> </a:t>
            </a:r>
            <a:r>
              <a:rPr lang="es-ES" dirty="0" err="1">
                <a:latin typeface="Times New Roman" pitchFamily="18" charset="0"/>
                <a:cs typeface="Times New Roman" pitchFamily="18" charset="0"/>
              </a:rPr>
              <a:t>pravila</a:t>
            </a:r>
            <a:r>
              <a:rPr lang="es-ES" dirty="0">
                <a:latin typeface="Times New Roman" pitchFamily="18" charset="0"/>
                <a:cs typeface="Times New Roman" pitchFamily="18" charset="0"/>
              </a:rPr>
              <a:t>, i </a:t>
            </a:r>
            <a:r>
              <a:rPr lang="es-ES" dirty="0" err="1">
                <a:latin typeface="Times New Roman" pitchFamily="18" charset="0"/>
                <a:cs typeface="Times New Roman" pitchFamily="18" charset="0"/>
              </a:rPr>
              <a:t>što</a:t>
            </a:r>
            <a:r>
              <a:rPr lang="es-ES" dirty="0">
                <a:latin typeface="Times New Roman" pitchFamily="18" charset="0"/>
                <a:cs typeface="Times New Roman" pitchFamily="18" charset="0"/>
              </a:rPr>
              <a:t> u </a:t>
            </a:r>
            <a:r>
              <a:rPr lang="es-ES" dirty="0" err="1">
                <a:latin typeface="Times New Roman" pitchFamily="18" charset="0"/>
                <a:cs typeface="Times New Roman" pitchFamily="18" charset="0"/>
              </a:rPr>
              <a:t>toj</a:t>
            </a:r>
            <a:r>
              <a:rPr lang="es-ES" dirty="0">
                <a:latin typeface="Times New Roman" pitchFamily="18" charset="0"/>
                <a:cs typeface="Times New Roman" pitchFamily="18" charset="0"/>
              </a:rPr>
              <a:t> </a:t>
            </a:r>
            <a:r>
              <a:rPr lang="es-ES" dirty="0" err="1">
                <a:latin typeface="Times New Roman" pitchFamily="18" charset="0"/>
                <a:cs typeface="Times New Roman" pitchFamily="18" charset="0"/>
              </a:rPr>
              <a:t>oblasti</a:t>
            </a:r>
            <a:r>
              <a:rPr lang="es-ES" dirty="0">
                <a:latin typeface="Times New Roman" pitchFamily="18" charset="0"/>
                <a:cs typeface="Times New Roman" pitchFamily="18" charset="0"/>
              </a:rPr>
              <a:t> </a:t>
            </a:r>
            <a:r>
              <a:rPr lang="es-ES" dirty="0" err="1">
                <a:latin typeface="Times New Roman" pitchFamily="18" charset="0"/>
                <a:cs typeface="Times New Roman" pitchFamily="18" charset="0"/>
              </a:rPr>
              <a:t>nije</a:t>
            </a:r>
            <a:r>
              <a:rPr lang="es-ES" dirty="0">
                <a:latin typeface="Times New Roman" pitchFamily="18" charset="0"/>
                <a:cs typeface="Times New Roman" pitchFamily="18" charset="0"/>
              </a:rPr>
              <a:t> </a:t>
            </a:r>
            <a:r>
              <a:rPr lang="es-ES" dirty="0" err="1">
                <a:latin typeface="Times New Roman" pitchFamily="18" charset="0"/>
                <a:cs typeface="Times New Roman" pitchFamily="18" charset="0"/>
              </a:rPr>
              <a:t>došlo</a:t>
            </a:r>
            <a:r>
              <a:rPr lang="es-ES" dirty="0">
                <a:latin typeface="Times New Roman" pitchFamily="18" charset="0"/>
                <a:cs typeface="Times New Roman" pitchFamily="18" charset="0"/>
              </a:rPr>
              <a:t> do </a:t>
            </a:r>
            <a:r>
              <a:rPr lang="es-ES" dirty="0" err="1">
                <a:latin typeface="Times New Roman" pitchFamily="18" charset="0"/>
                <a:cs typeface="Times New Roman" pitchFamily="18" charset="0"/>
              </a:rPr>
              <a:t>razvoja</a:t>
            </a:r>
            <a:r>
              <a:rPr lang="es-ES" dirty="0">
                <a:latin typeface="Times New Roman" pitchFamily="18" charset="0"/>
                <a:cs typeface="Times New Roman" pitchFamily="18" charset="0"/>
              </a:rPr>
              <a:t> </a:t>
            </a:r>
            <a:r>
              <a:rPr lang="es-ES" dirty="0" err="1">
                <a:latin typeface="Times New Roman" pitchFamily="18" charset="0"/>
                <a:cs typeface="Times New Roman" pitchFamily="18" charset="0"/>
              </a:rPr>
              <a:t>običajnog</a:t>
            </a:r>
            <a:r>
              <a:rPr lang="es-ES" dirty="0">
                <a:latin typeface="Times New Roman" pitchFamily="18" charset="0"/>
                <a:cs typeface="Times New Roman" pitchFamily="18" charset="0"/>
              </a:rPr>
              <a:t> prava. </a:t>
            </a:r>
            <a:endParaRPr lang="hr-HR" dirty="0">
              <a:latin typeface="Times New Roman" pitchFamily="18" charset="0"/>
              <a:cs typeface="Times New Roman" pitchFamily="18" charset="0"/>
            </a:endParaRPr>
          </a:p>
        </p:txBody>
      </p:sp>
    </p:spTree>
    <p:extLst>
      <p:ext uri="{BB962C8B-B14F-4D97-AF65-F5344CB8AC3E}">
        <p14:creationId xmlns:p14="http://schemas.microsoft.com/office/powerpoint/2010/main" val="243208759"/>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hr-HR"/>
          </a:p>
        </p:txBody>
      </p:sp>
      <p:sp>
        <p:nvSpPr>
          <p:cNvPr id="3" name="Content Placeholder 2"/>
          <p:cNvSpPr>
            <a:spLocks noGrp="1"/>
          </p:cNvSpPr>
          <p:nvPr>
            <p:ph idx="1"/>
          </p:nvPr>
        </p:nvSpPr>
        <p:spPr>
          <a:xfrm>
            <a:off x="457200" y="1628800"/>
            <a:ext cx="7499176" cy="4497363"/>
          </a:xfrm>
        </p:spPr>
        <p:txBody>
          <a:bodyPr>
            <a:normAutofit/>
          </a:bodyPr>
          <a:lstStyle/>
          <a:p>
            <a:pPr marL="0" indent="0" algn="just">
              <a:buNone/>
            </a:pPr>
            <a:r>
              <a:rPr lang="es-ES" sz="1800" dirty="0">
                <a:latin typeface="Times New Roman" pitchFamily="18" charset="0"/>
                <a:cs typeface="Times New Roman" pitchFamily="18" charset="0"/>
              </a:rPr>
              <a:t>U </a:t>
            </a:r>
            <a:r>
              <a:rPr lang="es-ES" sz="1800" dirty="0" err="1">
                <a:latin typeface="Times New Roman" pitchFamily="18" charset="0"/>
                <a:cs typeface="Times New Roman" pitchFamily="18" charset="0"/>
              </a:rPr>
              <a:t>praksi</a:t>
            </a:r>
            <a:r>
              <a:rPr lang="es-ES" sz="1800" dirty="0">
                <a:latin typeface="Times New Roman" pitchFamily="18" charset="0"/>
                <a:cs typeface="Times New Roman" pitchFamily="18" charset="0"/>
              </a:rPr>
              <a:t> su</a:t>
            </a:r>
            <a:r>
              <a:rPr lang="hr-HR" sz="1800" dirty="0">
                <a:latin typeface="Times New Roman" pitchFamily="18" charset="0"/>
                <a:cs typeface="Times New Roman" pitchFamily="18" charset="0"/>
              </a:rPr>
              <a:t> </a:t>
            </a:r>
            <a:r>
              <a:rPr lang="es-ES" sz="1800" dirty="0" err="1">
                <a:latin typeface="Times New Roman" pitchFamily="18" charset="0"/>
                <a:cs typeface="Times New Roman" pitchFamily="18" charset="0"/>
              </a:rPr>
              <a:t>postajala</a:t>
            </a:r>
            <a:r>
              <a:rPr lang="es-ES" sz="1800" dirty="0">
                <a:latin typeface="Times New Roman" pitchFamily="18" charset="0"/>
                <a:cs typeface="Times New Roman" pitchFamily="18" charset="0"/>
              </a:rPr>
              <a:t> </a:t>
            </a:r>
            <a:r>
              <a:rPr lang="es-ES" sz="1800" dirty="0" err="1">
                <a:latin typeface="Times New Roman" pitchFamily="18" charset="0"/>
                <a:cs typeface="Times New Roman" pitchFamily="18" charset="0"/>
              </a:rPr>
              <a:t>samo</a:t>
            </a:r>
            <a:r>
              <a:rPr lang="es-ES" sz="1800" dirty="0">
                <a:latin typeface="Times New Roman" pitchFamily="18" charset="0"/>
                <a:cs typeface="Times New Roman" pitchFamily="18" charset="0"/>
              </a:rPr>
              <a:t> </a:t>
            </a:r>
            <a:r>
              <a:rPr lang="es-ES" sz="1800" dirty="0" err="1">
                <a:latin typeface="Times New Roman" pitchFamily="18" charset="0"/>
                <a:cs typeface="Times New Roman" pitchFamily="18" charset="0"/>
              </a:rPr>
              <a:t>običajna</a:t>
            </a:r>
            <a:r>
              <a:rPr lang="es-ES" sz="1800" dirty="0">
                <a:latin typeface="Times New Roman" pitchFamily="18" charset="0"/>
                <a:cs typeface="Times New Roman" pitchFamily="18" charset="0"/>
              </a:rPr>
              <a:t> </a:t>
            </a:r>
            <a:r>
              <a:rPr lang="es-ES" sz="1800" dirty="0" err="1">
                <a:latin typeface="Times New Roman" pitchFamily="18" charset="0"/>
                <a:cs typeface="Times New Roman" pitchFamily="18" charset="0"/>
              </a:rPr>
              <a:t>pravila</a:t>
            </a:r>
            <a:r>
              <a:rPr lang="es-ES" sz="1800" dirty="0">
                <a:latin typeface="Times New Roman" pitchFamily="18" charset="0"/>
                <a:cs typeface="Times New Roman" pitchFamily="18" charset="0"/>
              </a:rPr>
              <a:t> o </a:t>
            </a:r>
            <a:r>
              <a:rPr lang="es-ES" sz="1800" dirty="0" err="1">
                <a:latin typeface="Times New Roman" pitchFamily="18" charset="0"/>
                <a:cs typeface="Times New Roman" pitchFamily="18" charset="0"/>
              </a:rPr>
              <a:t>zabrani</a:t>
            </a:r>
            <a:r>
              <a:rPr lang="es-ES" sz="1800" dirty="0">
                <a:latin typeface="Times New Roman" pitchFamily="18" charset="0"/>
                <a:cs typeface="Times New Roman" pitchFamily="18" charset="0"/>
              </a:rPr>
              <a:t> i </a:t>
            </a:r>
            <a:r>
              <a:rPr lang="es-ES" sz="1800" dirty="0" err="1">
                <a:latin typeface="Times New Roman" pitchFamily="18" charset="0"/>
                <a:cs typeface="Times New Roman" pitchFamily="18" charset="0"/>
              </a:rPr>
              <a:t>kažnjavanju</a:t>
            </a:r>
            <a:r>
              <a:rPr lang="es-ES" sz="1800" dirty="0">
                <a:latin typeface="Times New Roman" pitchFamily="18" charset="0"/>
                <a:cs typeface="Times New Roman" pitchFamily="18" charset="0"/>
              </a:rPr>
              <a:t> </a:t>
            </a:r>
            <a:r>
              <a:rPr lang="es-ES" sz="1800" dirty="0" err="1">
                <a:latin typeface="Times New Roman" pitchFamily="18" charset="0"/>
                <a:cs typeface="Times New Roman" pitchFamily="18" charset="0"/>
              </a:rPr>
              <a:t>ratnih</a:t>
            </a:r>
            <a:r>
              <a:rPr lang="es-ES" sz="1800" dirty="0">
                <a:latin typeface="Times New Roman" pitchFamily="18" charset="0"/>
                <a:cs typeface="Times New Roman" pitchFamily="18" charset="0"/>
              </a:rPr>
              <a:t> </a:t>
            </a:r>
            <a:r>
              <a:rPr lang="es-ES" sz="1800" dirty="0" err="1">
                <a:latin typeface="Times New Roman" pitchFamily="18" charset="0"/>
                <a:cs typeface="Times New Roman" pitchFamily="18" charset="0"/>
              </a:rPr>
              <a:t>zločina</a:t>
            </a:r>
            <a:r>
              <a:rPr lang="es-ES" sz="1800" dirty="0">
                <a:latin typeface="Times New Roman" pitchFamily="18" charset="0"/>
                <a:cs typeface="Times New Roman" pitchFamily="18" charset="0"/>
              </a:rPr>
              <a:t> u </a:t>
            </a:r>
            <a:r>
              <a:rPr lang="es-ES" sz="1800" dirty="0" err="1">
                <a:latin typeface="Times New Roman" pitchFamily="18" charset="0"/>
                <a:cs typeface="Times New Roman" pitchFamily="18" charset="0"/>
              </a:rPr>
              <a:t>rudimentarnom</a:t>
            </a:r>
            <a:r>
              <a:rPr lang="es-ES" sz="1800" dirty="0">
                <a:latin typeface="Times New Roman" pitchFamily="18" charset="0"/>
                <a:cs typeface="Times New Roman" pitchFamily="18" charset="0"/>
              </a:rPr>
              <a:t> </a:t>
            </a:r>
            <a:r>
              <a:rPr lang="es-ES" sz="1800" dirty="0" err="1">
                <a:latin typeface="Times New Roman" pitchFamily="18" charset="0"/>
                <a:cs typeface="Times New Roman" pitchFamily="18" charset="0"/>
              </a:rPr>
              <a:t>obliku</a:t>
            </a:r>
            <a:r>
              <a:rPr lang="es-ES" sz="1800" dirty="0">
                <a:latin typeface="Times New Roman" pitchFamily="18" charset="0"/>
                <a:cs typeface="Times New Roman" pitchFamily="18" charset="0"/>
              </a:rPr>
              <a:t> i </a:t>
            </a:r>
            <a:r>
              <a:rPr lang="es-ES" sz="1800" dirty="0" err="1">
                <a:latin typeface="Times New Roman" pitchFamily="18" charset="0"/>
                <a:cs typeface="Times New Roman" pitchFamily="18" charset="0"/>
              </a:rPr>
              <a:t>nedovoljno</a:t>
            </a:r>
            <a:r>
              <a:rPr lang="es-ES" sz="1800" dirty="0">
                <a:latin typeface="Times New Roman" pitchFamily="18" charset="0"/>
                <a:cs typeface="Times New Roman" pitchFamily="18" charset="0"/>
              </a:rPr>
              <a:t> </a:t>
            </a:r>
            <a:r>
              <a:rPr lang="es-ES" sz="1800" dirty="0" err="1">
                <a:latin typeface="Times New Roman" pitchFamily="18" charset="0"/>
                <a:cs typeface="Times New Roman" pitchFamily="18" charset="0"/>
              </a:rPr>
              <a:t>razrađena</a:t>
            </a:r>
            <a:r>
              <a:rPr lang="es-ES" sz="1800" dirty="0">
                <a:latin typeface="Times New Roman" pitchFamily="18" charset="0"/>
                <a:cs typeface="Times New Roman" pitchFamily="18" charset="0"/>
              </a:rPr>
              <a:t>. </a:t>
            </a:r>
            <a:endParaRPr lang="hr-HR" sz="1800" dirty="0" smtClean="0">
              <a:latin typeface="Times New Roman" pitchFamily="18" charset="0"/>
              <a:cs typeface="Times New Roman" pitchFamily="18" charset="0"/>
            </a:endParaRPr>
          </a:p>
          <a:p>
            <a:pPr marL="0" indent="0" algn="just">
              <a:buNone/>
            </a:pPr>
            <a:r>
              <a:rPr lang="es-ES" sz="1800" dirty="0" err="1" smtClean="0">
                <a:latin typeface="Times New Roman" pitchFamily="18" charset="0"/>
                <a:cs typeface="Times New Roman" pitchFamily="18" charset="0"/>
              </a:rPr>
              <a:t>Iz</a:t>
            </a:r>
            <a:r>
              <a:rPr lang="es-ES" sz="1800" dirty="0" smtClean="0">
                <a:latin typeface="Times New Roman" pitchFamily="18" charset="0"/>
                <a:cs typeface="Times New Roman" pitchFamily="18" charset="0"/>
              </a:rPr>
              <a:t> </a:t>
            </a:r>
            <a:r>
              <a:rPr lang="es-ES" sz="1800" dirty="0">
                <a:latin typeface="Times New Roman" pitchFamily="18" charset="0"/>
                <a:cs typeface="Times New Roman" pitchFamily="18" charset="0"/>
              </a:rPr>
              <a:t>toga </a:t>
            </a:r>
            <a:r>
              <a:rPr lang="es-ES" sz="1800" dirty="0" err="1">
                <a:latin typeface="Times New Roman" pitchFamily="18" charset="0"/>
                <a:cs typeface="Times New Roman" pitchFamily="18" charset="0"/>
              </a:rPr>
              <a:t>proizlazi</a:t>
            </a:r>
            <a:r>
              <a:rPr lang="es-ES" sz="1800" dirty="0">
                <a:latin typeface="Times New Roman" pitchFamily="18" charset="0"/>
                <a:cs typeface="Times New Roman" pitchFamily="18" charset="0"/>
              </a:rPr>
              <a:t> i </a:t>
            </a:r>
            <a:r>
              <a:rPr lang="es-ES" sz="1800" dirty="0" err="1">
                <a:latin typeface="Times New Roman" pitchFamily="18" charset="0"/>
                <a:cs typeface="Times New Roman" pitchFamily="18" charset="0"/>
              </a:rPr>
              <a:t>potreba</a:t>
            </a:r>
            <a:r>
              <a:rPr lang="es-ES" sz="1800" dirty="0">
                <a:latin typeface="Times New Roman" pitchFamily="18" charset="0"/>
                <a:cs typeface="Times New Roman" pitchFamily="18" charset="0"/>
              </a:rPr>
              <a:t> </a:t>
            </a:r>
            <a:r>
              <a:rPr lang="es-ES" sz="1800" dirty="0" err="1">
                <a:latin typeface="Times New Roman" pitchFamily="18" charset="0"/>
                <a:cs typeface="Times New Roman" pitchFamily="18" charset="0"/>
              </a:rPr>
              <a:t>međunarodne</a:t>
            </a:r>
            <a:r>
              <a:rPr lang="es-ES" sz="1800" dirty="0">
                <a:latin typeface="Times New Roman" pitchFamily="18" charset="0"/>
                <a:cs typeface="Times New Roman" pitchFamily="18" charset="0"/>
              </a:rPr>
              <a:t> </a:t>
            </a:r>
            <a:r>
              <a:rPr lang="es-ES" sz="1800" dirty="0" err="1">
                <a:latin typeface="Times New Roman" pitchFamily="18" charset="0"/>
                <a:cs typeface="Times New Roman" pitchFamily="18" charset="0"/>
              </a:rPr>
              <a:t>zajednice</a:t>
            </a:r>
            <a:r>
              <a:rPr lang="es-ES" sz="1800" dirty="0">
                <a:latin typeface="Times New Roman" pitchFamily="18" charset="0"/>
                <a:cs typeface="Times New Roman" pitchFamily="18" charset="0"/>
              </a:rPr>
              <a:t> da se </a:t>
            </a:r>
            <a:r>
              <a:rPr lang="es-ES" sz="1800" dirty="0" err="1">
                <a:latin typeface="Times New Roman" pitchFamily="18" charset="0"/>
                <a:cs typeface="Times New Roman" pitchFamily="18" charset="0"/>
              </a:rPr>
              <a:t>osloni</a:t>
            </a:r>
            <a:r>
              <a:rPr lang="es-ES" sz="1800" dirty="0">
                <a:latin typeface="Times New Roman" pitchFamily="18" charset="0"/>
                <a:cs typeface="Times New Roman" pitchFamily="18" charset="0"/>
              </a:rPr>
              <a:t> na </a:t>
            </a:r>
            <a:r>
              <a:rPr lang="es-ES" sz="1800" dirty="0" err="1">
                <a:latin typeface="Times New Roman" pitchFamily="18" charset="0"/>
                <a:cs typeface="Times New Roman" pitchFamily="18" charset="0"/>
              </a:rPr>
              <a:t>načelo</a:t>
            </a:r>
            <a:r>
              <a:rPr lang="es-ES" sz="1800" dirty="0">
                <a:latin typeface="Times New Roman" pitchFamily="18" charset="0"/>
                <a:cs typeface="Times New Roman" pitchFamily="18" charset="0"/>
              </a:rPr>
              <a:t> </a:t>
            </a:r>
            <a:r>
              <a:rPr lang="es-ES" sz="1800" dirty="0" err="1">
                <a:latin typeface="Times New Roman" pitchFamily="18" charset="0"/>
                <a:cs typeface="Times New Roman" pitchFamily="18" charset="0"/>
              </a:rPr>
              <a:t>materijalne</a:t>
            </a:r>
            <a:r>
              <a:rPr lang="es-ES" sz="1800" dirty="0">
                <a:latin typeface="Times New Roman" pitchFamily="18" charset="0"/>
                <a:cs typeface="Times New Roman" pitchFamily="18" charset="0"/>
              </a:rPr>
              <a:t> </a:t>
            </a:r>
            <a:r>
              <a:rPr lang="es-ES" sz="1800" dirty="0" err="1">
                <a:latin typeface="Times New Roman" pitchFamily="18" charset="0"/>
                <a:cs typeface="Times New Roman" pitchFamily="18" charset="0"/>
              </a:rPr>
              <a:t>pravde</a:t>
            </a:r>
            <a:r>
              <a:rPr lang="es-ES" sz="1800" dirty="0">
                <a:latin typeface="Times New Roman" pitchFamily="18" charset="0"/>
                <a:cs typeface="Times New Roman" pitchFamily="18" charset="0"/>
              </a:rPr>
              <a:t>. </a:t>
            </a:r>
            <a:endParaRPr lang="hr-HR" sz="1800" dirty="0" smtClean="0">
              <a:latin typeface="Times New Roman" pitchFamily="18" charset="0"/>
              <a:cs typeface="Times New Roman" pitchFamily="18" charset="0"/>
            </a:endParaRPr>
          </a:p>
          <a:p>
            <a:pPr marL="0" indent="0" algn="just">
              <a:buNone/>
            </a:pPr>
            <a:r>
              <a:rPr lang="es-ES" sz="1800" dirty="0" err="1" smtClean="0">
                <a:latin typeface="Times New Roman" pitchFamily="18" charset="0"/>
                <a:cs typeface="Times New Roman" pitchFamily="18" charset="0"/>
              </a:rPr>
              <a:t>Materijalna</a:t>
            </a:r>
            <a:r>
              <a:rPr lang="es-ES" sz="1800" dirty="0" smtClean="0">
                <a:latin typeface="Times New Roman" pitchFamily="18" charset="0"/>
                <a:cs typeface="Times New Roman" pitchFamily="18" charset="0"/>
              </a:rPr>
              <a:t> </a:t>
            </a:r>
            <a:r>
              <a:rPr lang="es-ES" sz="1800" dirty="0" err="1">
                <a:latin typeface="Times New Roman" pitchFamily="18" charset="0"/>
                <a:cs typeface="Times New Roman" pitchFamily="18" charset="0"/>
              </a:rPr>
              <a:t>pravda</a:t>
            </a:r>
            <a:r>
              <a:rPr lang="es-ES" sz="1800" dirty="0">
                <a:latin typeface="Times New Roman" pitchFamily="18" charset="0"/>
                <a:cs typeface="Times New Roman" pitchFamily="18" charset="0"/>
              </a:rPr>
              <a:t> </a:t>
            </a:r>
            <a:r>
              <a:rPr lang="es-ES" sz="1800" dirty="0" err="1">
                <a:latin typeface="Times New Roman" pitchFamily="18" charset="0"/>
                <a:cs typeface="Times New Roman" pitchFamily="18" charset="0"/>
              </a:rPr>
              <a:t>kažnjava</a:t>
            </a:r>
            <a:r>
              <a:rPr lang="es-ES" sz="1800" dirty="0">
                <a:latin typeface="Times New Roman" pitchFamily="18" charset="0"/>
                <a:cs typeface="Times New Roman" pitchFamily="18" charset="0"/>
              </a:rPr>
              <a:t> za </a:t>
            </a:r>
            <a:r>
              <a:rPr lang="es-ES" sz="1800" dirty="0" err="1">
                <a:latin typeface="Times New Roman" pitchFamily="18" charset="0"/>
                <a:cs typeface="Times New Roman" pitchFamily="18" charset="0"/>
              </a:rPr>
              <a:t>djela</a:t>
            </a:r>
            <a:r>
              <a:rPr lang="es-ES" sz="1800" dirty="0">
                <a:latin typeface="Times New Roman" pitchFamily="18" charset="0"/>
                <a:cs typeface="Times New Roman" pitchFamily="18" charset="0"/>
              </a:rPr>
              <a:t> </a:t>
            </a:r>
            <a:r>
              <a:rPr lang="es-ES" sz="1800" dirty="0" err="1">
                <a:latin typeface="Times New Roman" pitchFamily="18" charset="0"/>
                <a:cs typeface="Times New Roman" pitchFamily="18" charset="0"/>
              </a:rPr>
              <a:t>koja</a:t>
            </a:r>
            <a:r>
              <a:rPr lang="es-ES" sz="1800" dirty="0">
                <a:latin typeface="Times New Roman" pitchFamily="18" charset="0"/>
                <a:cs typeface="Times New Roman" pitchFamily="18" charset="0"/>
              </a:rPr>
              <a:t> </a:t>
            </a:r>
            <a:r>
              <a:rPr lang="es-ES" sz="1800" dirty="0" err="1">
                <a:latin typeface="Times New Roman" pitchFamily="18" charset="0"/>
                <a:cs typeface="Times New Roman" pitchFamily="18" charset="0"/>
              </a:rPr>
              <a:t>društvu</a:t>
            </a:r>
            <a:r>
              <a:rPr lang="es-ES" sz="1800" dirty="0">
                <a:latin typeface="Times New Roman" pitchFamily="18" charset="0"/>
                <a:cs typeface="Times New Roman" pitchFamily="18" charset="0"/>
              </a:rPr>
              <a:t> </a:t>
            </a:r>
            <a:r>
              <a:rPr lang="es-ES" sz="1800" dirty="0" err="1">
                <a:latin typeface="Times New Roman" pitchFamily="18" charset="0"/>
                <a:cs typeface="Times New Roman" pitchFamily="18" charset="0"/>
              </a:rPr>
              <a:t>nanose</a:t>
            </a:r>
            <a:r>
              <a:rPr lang="es-ES" sz="1800" dirty="0">
                <a:latin typeface="Times New Roman" pitchFamily="18" charset="0"/>
                <a:cs typeface="Times New Roman" pitchFamily="18" charset="0"/>
              </a:rPr>
              <a:t> </a:t>
            </a:r>
            <a:r>
              <a:rPr lang="es-ES" sz="1800" dirty="0" err="1">
                <a:latin typeface="Times New Roman" pitchFamily="18" charset="0"/>
                <a:cs typeface="Times New Roman" pitchFamily="18" charset="0"/>
              </a:rPr>
              <a:t>teške</a:t>
            </a:r>
            <a:r>
              <a:rPr lang="es-ES" sz="1800" dirty="0">
                <a:latin typeface="Times New Roman" pitchFamily="18" charset="0"/>
                <a:cs typeface="Times New Roman" pitchFamily="18" charset="0"/>
              </a:rPr>
              <a:t> </a:t>
            </a:r>
            <a:r>
              <a:rPr lang="es-ES" sz="1800" dirty="0" err="1">
                <a:latin typeface="Times New Roman" pitchFamily="18" charset="0"/>
                <a:cs typeface="Times New Roman" pitchFamily="18" charset="0"/>
              </a:rPr>
              <a:t>patnje</a:t>
            </a:r>
            <a:r>
              <a:rPr lang="hr-HR" sz="1800" dirty="0">
                <a:latin typeface="Times New Roman" pitchFamily="18" charset="0"/>
                <a:cs typeface="Times New Roman" pitchFamily="18" charset="0"/>
              </a:rPr>
              <a:t>,</a:t>
            </a:r>
            <a:r>
              <a:rPr lang="es-ES" sz="1800" dirty="0">
                <a:latin typeface="Times New Roman" pitchFamily="18" charset="0"/>
                <a:cs typeface="Times New Roman" pitchFamily="18" charset="0"/>
              </a:rPr>
              <a:t> a </a:t>
            </a:r>
            <a:r>
              <a:rPr lang="es-ES" sz="1800" dirty="0" err="1">
                <a:latin typeface="Times New Roman" pitchFamily="18" charset="0"/>
                <a:cs typeface="Times New Roman" pitchFamily="18" charset="0"/>
              </a:rPr>
              <a:t>svi</a:t>
            </a:r>
            <a:r>
              <a:rPr lang="es-ES" sz="1800" dirty="0">
                <a:latin typeface="Times New Roman" pitchFamily="18" charset="0"/>
                <a:cs typeface="Times New Roman" pitchFamily="18" charset="0"/>
              </a:rPr>
              <a:t> </a:t>
            </a:r>
            <a:r>
              <a:rPr lang="es-ES" sz="1800" dirty="0" err="1">
                <a:latin typeface="Times New Roman" pitchFamily="18" charset="0"/>
                <a:cs typeface="Times New Roman" pitchFamily="18" charset="0"/>
              </a:rPr>
              <a:t>članovi</a:t>
            </a:r>
            <a:r>
              <a:rPr lang="es-ES" sz="1800" dirty="0">
                <a:latin typeface="Times New Roman" pitchFamily="18" charset="0"/>
                <a:cs typeface="Times New Roman" pitchFamily="18" charset="0"/>
              </a:rPr>
              <a:t> </a:t>
            </a:r>
            <a:r>
              <a:rPr lang="es-ES" sz="1800" dirty="0" err="1">
                <a:latin typeface="Times New Roman" pitchFamily="18" charset="0"/>
                <a:cs typeface="Times New Roman" pitchFamily="18" charset="0"/>
              </a:rPr>
              <a:t>društva</a:t>
            </a:r>
            <a:r>
              <a:rPr lang="es-ES" sz="1800" dirty="0">
                <a:latin typeface="Times New Roman" pitchFamily="18" charset="0"/>
                <a:cs typeface="Times New Roman" pitchFamily="18" charset="0"/>
              </a:rPr>
              <a:t> </a:t>
            </a:r>
            <a:r>
              <a:rPr lang="es-ES" sz="1800" dirty="0" err="1">
                <a:latin typeface="Times New Roman" pitchFamily="18" charset="0"/>
                <a:cs typeface="Times New Roman" pitchFamily="18" charset="0"/>
              </a:rPr>
              <a:t>ih</a:t>
            </a:r>
            <a:r>
              <a:rPr lang="es-ES" sz="1800" dirty="0">
                <a:latin typeface="Times New Roman" pitchFamily="18" charset="0"/>
                <a:cs typeface="Times New Roman" pitchFamily="18" charset="0"/>
              </a:rPr>
              <a:t> </a:t>
            </a:r>
            <a:r>
              <a:rPr lang="es-ES" sz="1800" dirty="0" err="1">
                <a:latin typeface="Times New Roman" pitchFamily="18" charset="0"/>
                <a:cs typeface="Times New Roman" pitchFamily="18" charset="0"/>
              </a:rPr>
              <a:t>smatraju</a:t>
            </a:r>
            <a:r>
              <a:rPr lang="es-ES" sz="1800" dirty="0">
                <a:latin typeface="Times New Roman" pitchFamily="18" charset="0"/>
                <a:cs typeface="Times New Roman" pitchFamily="18" charset="0"/>
              </a:rPr>
              <a:t> </a:t>
            </a:r>
            <a:r>
              <a:rPr lang="es-ES" sz="1800" dirty="0" err="1">
                <a:latin typeface="Times New Roman" pitchFamily="18" charset="0"/>
                <a:cs typeface="Times New Roman" pitchFamily="18" charset="0"/>
              </a:rPr>
              <a:t>gn</a:t>
            </a:r>
            <a:r>
              <a:rPr lang="hr-HR" sz="1800" dirty="0">
                <a:latin typeface="Times New Roman" pitchFamily="18" charset="0"/>
                <a:cs typeface="Times New Roman" pitchFamily="18" charset="0"/>
              </a:rPr>
              <a:t>j</a:t>
            </a:r>
            <a:r>
              <a:rPr lang="es-ES" sz="1800" dirty="0" err="1">
                <a:latin typeface="Times New Roman" pitchFamily="18" charset="0"/>
                <a:cs typeface="Times New Roman" pitchFamily="18" charset="0"/>
              </a:rPr>
              <a:t>usnim</a:t>
            </a:r>
            <a:r>
              <a:rPr lang="es-ES" sz="1800" dirty="0">
                <a:latin typeface="Times New Roman" pitchFamily="18" charset="0"/>
                <a:cs typeface="Times New Roman" pitchFamily="18" charset="0"/>
              </a:rPr>
              <a:t> </a:t>
            </a:r>
            <a:r>
              <a:rPr lang="es-ES" sz="1800" dirty="0" err="1">
                <a:latin typeface="Times New Roman" pitchFamily="18" charset="0"/>
                <a:cs typeface="Times New Roman" pitchFamily="18" charset="0"/>
              </a:rPr>
              <a:t>ka</a:t>
            </a:r>
            <a:r>
              <a:rPr lang="hr-HR" sz="1800" dirty="0">
                <a:latin typeface="Times New Roman" pitchFamily="18" charset="0"/>
                <a:cs typeface="Times New Roman" pitchFamily="18" charset="0"/>
              </a:rPr>
              <a:t>o</a:t>
            </a:r>
            <a:r>
              <a:rPr lang="es-ES" sz="1800" dirty="0">
                <a:latin typeface="Times New Roman" pitchFamily="18" charset="0"/>
                <a:cs typeface="Times New Roman" pitchFamily="18" charset="0"/>
              </a:rPr>
              <a:t> i onda </a:t>
            </a:r>
            <a:r>
              <a:rPr lang="es-ES" sz="1800" dirty="0" err="1">
                <a:latin typeface="Times New Roman" pitchFamily="18" charset="0"/>
                <a:cs typeface="Times New Roman" pitchFamily="18" charset="0"/>
              </a:rPr>
              <a:t>kada</a:t>
            </a:r>
            <a:r>
              <a:rPr lang="es-ES" sz="1800" dirty="0">
                <a:latin typeface="Times New Roman" pitchFamily="18" charset="0"/>
                <a:cs typeface="Times New Roman" pitchFamily="18" charset="0"/>
              </a:rPr>
              <a:t> u </a:t>
            </a:r>
            <a:r>
              <a:rPr lang="es-ES" sz="1800" dirty="0" err="1">
                <a:latin typeface="Times New Roman" pitchFamily="18" charset="0"/>
                <a:cs typeface="Times New Roman" pitchFamily="18" charset="0"/>
              </a:rPr>
              <a:t>vrijeme</a:t>
            </a:r>
            <a:r>
              <a:rPr lang="es-ES" sz="1800" dirty="0">
                <a:latin typeface="Times New Roman" pitchFamily="18" charset="0"/>
                <a:cs typeface="Times New Roman" pitchFamily="18" charset="0"/>
              </a:rPr>
              <a:t> </a:t>
            </a:r>
            <a:r>
              <a:rPr lang="es-ES" sz="1800" dirty="0" err="1">
                <a:latin typeface="Times New Roman" pitchFamily="18" charset="0"/>
                <a:cs typeface="Times New Roman" pitchFamily="18" charset="0"/>
              </a:rPr>
              <a:t>počinjenja</a:t>
            </a:r>
            <a:r>
              <a:rPr lang="es-ES" sz="1800" dirty="0">
                <a:latin typeface="Times New Roman" pitchFamily="18" charset="0"/>
                <a:cs typeface="Times New Roman" pitchFamily="18" charset="0"/>
              </a:rPr>
              <a:t> </a:t>
            </a:r>
            <a:r>
              <a:rPr lang="es-ES" sz="1800" dirty="0" err="1">
                <a:latin typeface="Times New Roman" pitchFamily="18" charset="0"/>
                <a:cs typeface="Times New Roman" pitchFamily="18" charset="0"/>
              </a:rPr>
              <a:t>nisu</a:t>
            </a:r>
            <a:r>
              <a:rPr lang="es-ES" sz="1800" dirty="0">
                <a:latin typeface="Times New Roman" pitchFamily="18" charset="0"/>
                <a:cs typeface="Times New Roman" pitchFamily="18" charset="0"/>
              </a:rPr>
              <a:t> </a:t>
            </a:r>
            <a:r>
              <a:rPr lang="es-ES" sz="1800" dirty="0" err="1">
                <a:latin typeface="Times New Roman" pitchFamily="18" charset="0"/>
                <a:cs typeface="Times New Roman" pitchFamily="18" charset="0"/>
              </a:rPr>
              <a:t>bila</a:t>
            </a:r>
            <a:r>
              <a:rPr lang="es-ES" sz="1800" dirty="0">
                <a:latin typeface="Times New Roman" pitchFamily="18" charset="0"/>
                <a:cs typeface="Times New Roman" pitchFamily="18" charset="0"/>
              </a:rPr>
              <a:t> </a:t>
            </a:r>
            <a:r>
              <a:rPr lang="es-ES" sz="1800" dirty="0" err="1">
                <a:latin typeface="Times New Roman" pitchFamily="18" charset="0"/>
                <a:cs typeface="Times New Roman" pitchFamily="18" charset="0"/>
              </a:rPr>
              <a:t>zabranjena</a:t>
            </a:r>
            <a:r>
              <a:rPr lang="es-ES" sz="1800" dirty="0">
                <a:latin typeface="Times New Roman" pitchFamily="18" charset="0"/>
                <a:cs typeface="Times New Roman" pitchFamily="18" charset="0"/>
              </a:rPr>
              <a:t> </a:t>
            </a:r>
            <a:r>
              <a:rPr lang="es-ES" sz="1800" dirty="0" err="1">
                <a:latin typeface="Times New Roman" pitchFamily="18" charset="0"/>
                <a:cs typeface="Times New Roman" pitchFamily="18" charset="0"/>
              </a:rPr>
              <a:t>kao</a:t>
            </a:r>
            <a:r>
              <a:rPr lang="es-ES" sz="1800" dirty="0">
                <a:latin typeface="Times New Roman" pitchFamily="18" charset="0"/>
                <a:cs typeface="Times New Roman" pitchFamily="18" charset="0"/>
              </a:rPr>
              <a:t> </a:t>
            </a:r>
            <a:r>
              <a:rPr lang="es-ES" sz="1800" dirty="0" err="1">
                <a:latin typeface="Times New Roman" pitchFamily="18" charset="0"/>
                <a:cs typeface="Times New Roman" pitchFamily="18" charset="0"/>
              </a:rPr>
              <a:t>krivična</a:t>
            </a:r>
            <a:r>
              <a:rPr lang="es-ES" sz="1800" dirty="0">
                <a:latin typeface="Times New Roman" pitchFamily="18" charset="0"/>
                <a:cs typeface="Times New Roman" pitchFamily="18" charset="0"/>
              </a:rPr>
              <a:t> </a:t>
            </a:r>
            <a:r>
              <a:rPr lang="es-ES" sz="1800" dirty="0" err="1">
                <a:latin typeface="Times New Roman" pitchFamily="18" charset="0"/>
                <a:cs typeface="Times New Roman" pitchFamily="18" charset="0"/>
              </a:rPr>
              <a:t>djela</a:t>
            </a:r>
            <a:r>
              <a:rPr lang="es-ES" sz="1800" dirty="0">
                <a:latin typeface="Times New Roman" pitchFamily="18" charset="0"/>
                <a:cs typeface="Times New Roman" pitchFamily="18" charset="0"/>
              </a:rPr>
              <a:t>. </a:t>
            </a:r>
            <a:endParaRPr lang="hr-HR" sz="1800" dirty="0" smtClean="0">
              <a:latin typeface="Times New Roman" pitchFamily="18" charset="0"/>
              <a:cs typeface="Times New Roman" pitchFamily="18" charset="0"/>
            </a:endParaRPr>
          </a:p>
          <a:p>
            <a:pPr marL="0" indent="0" algn="just">
              <a:buNone/>
            </a:pPr>
            <a:r>
              <a:rPr lang="es-ES" sz="1800" dirty="0" err="1">
                <a:latin typeface="Times New Roman" pitchFamily="18" charset="0"/>
                <a:cs typeface="Times New Roman" pitchFamily="18" charset="0"/>
              </a:rPr>
              <a:t>Načelo</a:t>
            </a:r>
            <a:r>
              <a:rPr lang="es-ES" sz="1800" dirty="0">
                <a:latin typeface="Times New Roman" pitchFamily="18" charset="0"/>
                <a:cs typeface="Times New Roman" pitchFamily="18" charset="0"/>
              </a:rPr>
              <a:t> </a:t>
            </a:r>
            <a:r>
              <a:rPr lang="es-ES" sz="1800" dirty="0" err="1">
                <a:latin typeface="Times New Roman" pitchFamily="18" charset="0"/>
                <a:cs typeface="Times New Roman" pitchFamily="18" charset="0"/>
              </a:rPr>
              <a:t>striktnog</a:t>
            </a:r>
            <a:r>
              <a:rPr lang="es-ES" sz="1800" dirty="0">
                <a:latin typeface="Times New Roman" pitchFamily="18" charset="0"/>
                <a:cs typeface="Times New Roman" pitchFamily="18" charset="0"/>
              </a:rPr>
              <a:t> </a:t>
            </a:r>
            <a:r>
              <a:rPr lang="es-ES" sz="1800" dirty="0" err="1">
                <a:latin typeface="Times New Roman" pitchFamily="18" charset="0"/>
                <a:cs typeface="Times New Roman" pitchFamily="18" charset="0"/>
              </a:rPr>
              <a:t>legaliteta</a:t>
            </a:r>
            <a:r>
              <a:rPr lang="es-ES" sz="1800" dirty="0">
                <a:latin typeface="Times New Roman" pitchFamily="18" charset="0"/>
                <a:cs typeface="Times New Roman" pitchFamily="18" charset="0"/>
              </a:rPr>
              <a:t> pos</a:t>
            </a:r>
            <a:r>
              <a:rPr lang="hr-HR" sz="1800" dirty="0">
                <a:latin typeface="Times New Roman" pitchFamily="18" charset="0"/>
                <a:cs typeface="Times New Roman" pitchFamily="18" charset="0"/>
              </a:rPr>
              <a:t>l</a:t>
            </a:r>
            <a:r>
              <a:rPr lang="es-ES" sz="1800" dirty="0" err="1">
                <a:latin typeface="Times New Roman" pitchFamily="18" charset="0"/>
                <a:cs typeface="Times New Roman" pitchFamily="18" charset="0"/>
              </a:rPr>
              <a:t>ije</a:t>
            </a:r>
            <a:r>
              <a:rPr lang="es-ES" sz="1800" dirty="0">
                <a:latin typeface="Times New Roman" pitchFamily="18" charset="0"/>
                <a:cs typeface="Times New Roman" pitchFamily="18" charset="0"/>
              </a:rPr>
              <a:t> </a:t>
            </a:r>
            <a:r>
              <a:rPr lang="es-ES" sz="1800" dirty="0" err="1">
                <a:latin typeface="Times New Roman" pitchFamily="18" charset="0"/>
                <a:cs typeface="Times New Roman" pitchFamily="18" charset="0"/>
              </a:rPr>
              <a:t>Drugog</a:t>
            </a:r>
            <a:r>
              <a:rPr lang="es-ES" sz="1800" dirty="0">
                <a:latin typeface="Times New Roman" pitchFamily="18" charset="0"/>
                <a:cs typeface="Times New Roman" pitchFamily="18" charset="0"/>
              </a:rPr>
              <a:t> </a:t>
            </a:r>
            <a:r>
              <a:rPr lang="es-ES" sz="1800" dirty="0" err="1">
                <a:latin typeface="Times New Roman" pitchFamily="18" charset="0"/>
                <a:cs typeface="Times New Roman" pitchFamily="18" charset="0"/>
              </a:rPr>
              <a:t>svjetskog</a:t>
            </a:r>
            <a:r>
              <a:rPr lang="es-ES" sz="1800" dirty="0">
                <a:latin typeface="Times New Roman" pitchFamily="18" charset="0"/>
                <a:cs typeface="Times New Roman" pitchFamily="18" charset="0"/>
              </a:rPr>
              <a:t> rata </a:t>
            </a:r>
            <a:r>
              <a:rPr lang="es-ES" sz="1800" dirty="0" err="1">
                <a:latin typeface="Times New Roman" pitchFamily="18" charset="0"/>
                <a:cs typeface="Times New Roman" pitchFamily="18" charset="0"/>
              </a:rPr>
              <a:t>postepeno</a:t>
            </a:r>
            <a:r>
              <a:rPr lang="es-ES" sz="1800" dirty="0">
                <a:latin typeface="Times New Roman" pitchFamily="18" charset="0"/>
                <a:cs typeface="Times New Roman" pitchFamily="18" charset="0"/>
              </a:rPr>
              <a:t> </a:t>
            </a:r>
            <a:r>
              <a:rPr lang="es-ES" sz="1800" dirty="0" err="1">
                <a:latin typeface="Times New Roman" pitchFamily="18" charset="0"/>
                <a:cs typeface="Times New Roman" pitchFamily="18" charset="0"/>
              </a:rPr>
              <a:t>zamjenjuje</a:t>
            </a:r>
            <a:r>
              <a:rPr lang="es-ES" sz="1800" dirty="0">
                <a:latin typeface="Times New Roman" pitchFamily="18" charset="0"/>
                <a:cs typeface="Times New Roman" pitchFamily="18" charset="0"/>
              </a:rPr>
              <a:t> </a:t>
            </a:r>
            <a:r>
              <a:rPr lang="es-ES" sz="1800" dirty="0" err="1">
                <a:latin typeface="Times New Roman" pitchFamily="18" charset="0"/>
                <a:cs typeface="Times New Roman" pitchFamily="18" charset="0"/>
              </a:rPr>
              <a:t>načelo</a:t>
            </a:r>
            <a:r>
              <a:rPr lang="es-ES" sz="1800" dirty="0">
                <a:latin typeface="Times New Roman" pitchFamily="18" charset="0"/>
                <a:cs typeface="Times New Roman" pitchFamily="18" charset="0"/>
              </a:rPr>
              <a:t> </a:t>
            </a:r>
            <a:r>
              <a:rPr lang="es-ES" sz="1800" dirty="0" err="1">
                <a:latin typeface="Times New Roman" pitchFamily="18" charset="0"/>
                <a:cs typeface="Times New Roman" pitchFamily="18" charset="0"/>
              </a:rPr>
              <a:t>materijalne</a:t>
            </a:r>
            <a:r>
              <a:rPr lang="es-ES" sz="1800" dirty="0">
                <a:latin typeface="Times New Roman" pitchFamily="18" charset="0"/>
                <a:cs typeface="Times New Roman" pitchFamily="18" charset="0"/>
              </a:rPr>
              <a:t> </a:t>
            </a:r>
            <a:r>
              <a:rPr lang="es-ES" sz="1800" dirty="0" err="1">
                <a:latin typeface="Times New Roman" pitchFamily="18" charset="0"/>
                <a:cs typeface="Times New Roman" pitchFamily="18" charset="0"/>
              </a:rPr>
              <a:t>pravde</a:t>
            </a:r>
            <a:r>
              <a:rPr lang="es-ES" sz="1800" dirty="0">
                <a:latin typeface="Times New Roman" pitchFamily="18" charset="0"/>
                <a:cs typeface="Times New Roman" pitchFamily="18" charset="0"/>
              </a:rPr>
              <a:t>. </a:t>
            </a:r>
            <a:endParaRPr lang="hr-HR" sz="1800" dirty="0" smtClean="0">
              <a:latin typeface="Times New Roman" pitchFamily="18" charset="0"/>
              <a:cs typeface="Times New Roman" pitchFamily="18" charset="0"/>
            </a:endParaRPr>
          </a:p>
          <a:p>
            <a:pPr marL="0" indent="0" algn="just">
              <a:buNone/>
            </a:pPr>
            <a:r>
              <a:rPr lang="es-ES" sz="1800" dirty="0" err="1" smtClean="0">
                <a:latin typeface="Times New Roman" pitchFamily="18" charset="0"/>
                <a:cs typeface="Times New Roman" pitchFamily="18" charset="0"/>
              </a:rPr>
              <a:t>Dva</a:t>
            </a:r>
            <a:r>
              <a:rPr lang="es-ES" sz="1800" dirty="0" smtClean="0">
                <a:latin typeface="Times New Roman" pitchFamily="18" charset="0"/>
                <a:cs typeface="Times New Roman" pitchFamily="18" charset="0"/>
              </a:rPr>
              <a:t> </a:t>
            </a:r>
            <a:r>
              <a:rPr lang="es-ES" sz="1800" dirty="0">
                <a:latin typeface="Times New Roman" pitchFamily="18" charset="0"/>
                <a:cs typeface="Times New Roman" pitchFamily="18" charset="0"/>
              </a:rPr>
              <a:t>su </a:t>
            </a:r>
            <a:r>
              <a:rPr lang="es-ES" sz="1800" dirty="0" err="1">
                <a:latin typeface="Times New Roman" pitchFamily="18" charset="0"/>
                <a:cs typeface="Times New Roman" pitchFamily="18" charset="0"/>
              </a:rPr>
              <a:t>čimbenika</a:t>
            </a:r>
            <a:r>
              <a:rPr lang="es-ES" sz="1800" dirty="0">
                <a:latin typeface="Times New Roman" pitchFamily="18" charset="0"/>
                <a:cs typeface="Times New Roman" pitchFamily="18" charset="0"/>
              </a:rPr>
              <a:t> </a:t>
            </a:r>
            <a:r>
              <a:rPr lang="es-ES" sz="1800" dirty="0" err="1">
                <a:latin typeface="Times New Roman" pitchFamily="18" charset="0"/>
                <a:cs typeface="Times New Roman" pitchFamily="18" charset="0"/>
              </a:rPr>
              <a:t>zaslužna</a:t>
            </a:r>
            <a:r>
              <a:rPr lang="es-ES" sz="1800" dirty="0">
                <a:latin typeface="Times New Roman" pitchFamily="18" charset="0"/>
                <a:cs typeface="Times New Roman" pitchFamily="18" charset="0"/>
              </a:rPr>
              <a:t> za tu </a:t>
            </a:r>
            <a:r>
              <a:rPr lang="es-ES" sz="1800" dirty="0" err="1">
                <a:latin typeface="Times New Roman" pitchFamily="18" charset="0"/>
                <a:cs typeface="Times New Roman" pitchFamily="18" charset="0"/>
              </a:rPr>
              <a:t>promjenu</a:t>
            </a:r>
            <a:r>
              <a:rPr lang="es-ES" sz="1800" dirty="0">
                <a:latin typeface="Times New Roman" pitchFamily="18" charset="0"/>
                <a:cs typeface="Times New Roman" pitchFamily="18" charset="0"/>
              </a:rPr>
              <a:t>. </a:t>
            </a:r>
            <a:endParaRPr lang="hr-HR" sz="1800" dirty="0">
              <a:latin typeface="Times New Roman" pitchFamily="18" charset="0"/>
              <a:cs typeface="Times New Roman" pitchFamily="18" charset="0"/>
            </a:endParaRPr>
          </a:p>
          <a:p>
            <a:pPr marL="0" indent="0">
              <a:buNone/>
            </a:pPr>
            <a:endParaRPr lang="hr-HR" sz="1800" dirty="0">
              <a:latin typeface="Times New Roman" pitchFamily="18" charset="0"/>
              <a:cs typeface="Times New Roman" pitchFamily="18" charset="0"/>
            </a:endParaRPr>
          </a:p>
          <a:p>
            <a:pPr marL="0" indent="0">
              <a:buNone/>
            </a:pPr>
            <a:endParaRPr lang="hr-HR" sz="1800" dirty="0"/>
          </a:p>
        </p:txBody>
      </p:sp>
    </p:spTree>
    <p:extLst>
      <p:ext uri="{BB962C8B-B14F-4D97-AF65-F5344CB8AC3E}">
        <p14:creationId xmlns:p14="http://schemas.microsoft.com/office/powerpoint/2010/main" val="1155336438"/>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hr-HR"/>
          </a:p>
        </p:txBody>
      </p:sp>
      <p:sp>
        <p:nvSpPr>
          <p:cNvPr id="3" name="Content Placeholder 2"/>
          <p:cNvSpPr>
            <a:spLocks noGrp="1"/>
          </p:cNvSpPr>
          <p:nvPr>
            <p:ph idx="1"/>
          </p:nvPr>
        </p:nvSpPr>
        <p:spPr>
          <a:xfrm>
            <a:off x="457200" y="1700808"/>
            <a:ext cx="7571184" cy="4425355"/>
          </a:xfrm>
        </p:spPr>
        <p:txBody>
          <a:bodyPr>
            <a:normAutofit fontScale="55000" lnSpcReduction="20000"/>
          </a:bodyPr>
          <a:lstStyle/>
          <a:p>
            <a:pPr algn="just"/>
            <a:endParaRPr lang="hr-HR" dirty="0" smtClean="0">
              <a:latin typeface="Times New Roman" pitchFamily="18" charset="0"/>
              <a:cs typeface="Times New Roman" pitchFamily="18" charset="0"/>
            </a:endParaRPr>
          </a:p>
          <a:p>
            <a:pPr marL="0" indent="0" algn="just">
              <a:buNone/>
            </a:pPr>
            <a:r>
              <a:rPr lang="es-ES" sz="2900" b="1" dirty="0" err="1" smtClean="0">
                <a:latin typeface="Times New Roman" pitchFamily="18" charset="0"/>
                <a:cs typeface="Times New Roman" pitchFamily="18" charset="0"/>
              </a:rPr>
              <a:t>Prvo</a:t>
            </a:r>
            <a:r>
              <a:rPr lang="es-ES" sz="2900" dirty="0" smtClean="0">
                <a:latin typeface="Times New Roman" pitchFamily="18" charset="0"/>
                <a:cs typeface="Times New Roman" pitchFamily="18" charset="0"/>
              </a:rPr>
              <a:t> </a:t>
            </a:r>
            <a:r>
              <a:rPr lang="es-ES" sz="2900" dirty="0" err="1">
                <a:latin typeface="Times New Roman" pitchFamily="18" charset="0"/>
                <a:cs typeface="Times New Roman" pitchFamily="18" charset="0"/>
              </a:rPr>
              <a:t>države</a:t>
            </a:r>
            <a:r>
              <a:rPr lang="es-ES" sz="2900" dirty="0">
                <a:latin typeface="Times New Roman" pitchFamily="18" charset="0"/>
                <a:cs typeface="Times New Roman" pitchFamily="18" charset="0"/>
              </a:rPr>
              <a:t> su </a:t>
            </a:r>
            <a:r>
              <a:rPr lang="es-ES" sz="2900" dirty="0" err="1">
                <a:latin typeface="Times New Roman" pitchFamily="18" charset="0"/>
                <a:cs typeface="Times New Roman" pitchFamily="18" charset="0"/>
              </a:rPr>
              <a:t>potpisale</a:t>
            </a:r>
            <a:r>
              <a:rPr lang="es-ES" sz="2900" dirty="0">
                <a:latin typeface="Times New Roman" pitchFamily="18" charset="0"/>
                <a:cs typeface="Times New Roman" pitchFamily="18" charset="0"/>
              </a:rPr>
              <a:t> i </a:t>
            </a:r>
            <a:r>
              <a:rPr lang="es-ES" sz="2900" dirty="0" err="1">
                <a:latin typeface="Times New Roman" pitchFamily="18" charset="0"/>
                <a:cs typeface="Times New Roman" pitchFamily="18" charset="0"/>
              </a:rPr>
              <a:t>ratificirale</a:t>
            </a:r>
            <a:r>
              <a:rPr lang="es-ES" sz="2900" dirty="0">
                <a:latin typeface="Times New Roman" pitchFamily="18" charset="0"/>
                <a:cs typeface="Times New Roman" pitchFamily="18" charset="0"/>
              </a:rPr>
              <a:t> </a:t>
            </a:r>
            <a:r>
              <a:rPr lang="es-ES" sz="2900" dirty="0" err="1">
                <a:latin typeface="Times New Roman" pitchFamily="18" charset="0"/>
                <a:cs typeface="Times New Roman" pitchFamily="18" charset="0"/>
              </a:rPr>
              <a:t>nekoliko</a:t>
            </a:r>
            <a:r>
              <a:rPr lang="es-ES" sz="2900" dirty="0">
                <a:latin typeface="Times New Roman" pitchFamily="18" charset="0"/>
                <a:cs typeface="Times New Roman" pitchFamily="18" charset="0"/>
              </a:rPr>
              <a:t> </a:t>
            </a:r>
            <a:r>
              <a:rPr lang="es-ES" sz="2900" dirty="0" err="1">
                <a:latin typeface="Times New Roman" pitchFamily="18" charset="0"/>
                <a:cs typeface="Times New Roman" pitchFamily="18" charset="0"/>
              </a:rPr>
              <a:t>važnih</a:t>
            </a:r>
            <a:r>
              <a:rPr lang="es-ES" sz="2900" dirty="0">
                <a:latin typeface="Times New Roman" pitchFamily="18" charset="0"/>
                <a:cs typeface="Times New Roman" pitchFamily="18" charset="0"/>
              </a:rPr>
              <a:t> </a:t>
            </a:r>
            <a:r>
              <a:rPr lang="es-ES" sz="2900" dirty="0" err="1">
                <a:latin typeface="Times New Roman" pitchFamily="18" charset="0"/>
                <a:cs typeface="Times New Roman" pitchFamily="18" charset="0"/>
              </a:rPr>
              <a:t>ugovora</a:t>
            </a:r>
            <a:r>
              <a:rPr lang="es-ES" sz="2900" dirty="0">
                <a:latin typeface="Times New Roman" pitchFamily="18" charset="0"/>
                <a:cs typeface="Times New Roman" pitchFamily="18" charset="0"/>
              </a:rPr>
              <a:t> o </a:t>
            </a:r>
            <a:r>
              <a:rPr lang="es-ES" sz="2900" dirty="0" err="1">
                <a:latin typeface="Times New Roman" pitchFamily="18" charset="0"/>
                <a:cs typeface="Times New Roman" pitchFamily="18" charset="0"/>
              </a:rPr>
              <a:t>ljudskim</a:t>
            </a:r>
            <a:r>
              <a:rPr lang="es-ES" sz="2900" dirty="0">
                <a:latin typeface="Times New Roman" pitchFamily="18" charset="0"/>
                <a:cs typeface="Times New Roman" pitchFamily="18" charset="0"/>
              </a:rPr>
              <a:t> </a:t>
            </a:r>
            <a:r>
              <a:rPr lang="es-ES" sz="2900" dirty="0" err="1">
                <a:latin typeface="Times New Roman" pitchFamily="18" charset="0"/>
                <a:cs typeface="Times New Roman" pitchFamily="18" charset="0"/>
              </a:rPr>
              <a:t>pravima</a:t>
            </a:r>
            <a:r>
              <a:rPr lang="es-ES" sz="2900" dirty="0">
                <a:latin typeface="Times New Roman" pitchFamily="18" charset="0"/>
                <a:cs typeface="Times New Roman" pitchFamily="18" charset="0"/>
              </a:rPr>
              <a:t>, </a:t>
            </a:r>
            <a:r>
              <a:rPr lang="es-ES" sz="2900" dirty="0" err="1">
                <a:latin typeface="Times New Roman" pitchFamily="18" charset="0"/>
                <a:cs typeface="Times New Roman" pitchFamily="18" charset="0"/>
              </a:rPr>
              <a:t>kojima</a:t>
            </a:r>
            <a:r>
              <a:rPr lang="es-ES" sz="2900" dirty="0">
                <a:latin typeface="Times New Roman" pitchFamily="18" charset="0"/>
                <a:cs typeface="Times New Roman" pitchFamily="18" charset="0"/>
              </a:rPr>
              <a:t> je </a:t>
            </a:r>
            <a:r>
              <a:rPr lang="es-ES" sz="2900" dirty="0" err="1">
                <a:latin typeface="Times New Roman" pitchFamily="18" charset="0"/>
                <a:cs typeface="Times New Roman" pitchFamily="18" charset="0"/>
              </a:rPr>
              <a:t>utvrđeno</a:t>
            </a:r>
            <a:r>
              <a:rPr lang="es-ES" sz="2900" dirty="0">
                <a:latin typeface="Times New Roman" pitchFamily="18" charset="0"/>
                <a:cs typeface="Times New Roman" pitchFamily="18" charset="0"/>
              </a:rPr>
              <a:t> da </a:t>
            </a:r>
            <a:r>
              <a:rPr lang="es-ES" sz="2900" b="1" dirty="0" err="1">
                <a:latin typeface="Times New Roman" pitchFamily="18" charset="0"/>
                <a:cs typeface="Times New Roman" pitchFamily="18" charset="0"/>
              </a:rPr>
              <a:t>nacionalni</a:t>
            </a:r>
            <a:r>
              <a:rPr lang="es-ES" sz="2900" b="1" dirty="0">
                <a:latin typeface="Times New Roman" pitchFamily="18" charset="0"/>
                <a:cs typeface="Times New Roman" pitchFamily="18" charset="0"/>
              </a:rPr>
              <a:t> </a:t>
            </a:r>
            <a:r>
              <a:rPr lang="es-ES" sz="2900" b="1" dirty="0" err="1">
                <a:latin typeface="Times New Roman" pitchFamily="18" charset="0"/>
                <a:cs typeface="Times New Roman" pitchFamily="18" charset="0"/>
              </a:rPr>
              <a:t>sudovi</a:t>
            </a:r>
            <a:r>
              <a:rPr lang="es-ES" sz="2900" b="1" dirty="0">
                <a:latin typeface="Times New Roman" pitchFamily="18" charset="0"/>
                <a:cs typeface="Times New Roman" pitchFamily="18" charset="0"/>
              </a:rPr>
              <a:t> </a:t>
            </a:r>
            <a:r>
              <a:rPr lang="es-ES" sz="2900" b="1" dirty="0" err="1">
                <a:latin typeface="Times New Roman" pitchFamily="18" charset="0"/>
                <a:cs typeface="Times New Roman" pitchFamily="18" charset="0"/>
              </a:rPr>
              <a:t>moraju</a:t>
            </a:r>
            <a:r>
              <a:rPr lang="es-ES" sz="2900" b="1" dirty="0">
                <a:latin typeface="Times New Roman" pitchFamily="18" charset="0"/>
                <a:cs typeface="Times New Roman" pitchFamily="18" charset="0"/>
              </a:rPr>
              <a:t> </a:t>
            </a:r>
            <a:r>
              <a:rPr lang="es-ES" sz="2900" b="1" dirty="0" err="1">
                <a:latin typeface="Times New Roman" pitchFamily="18" charset="0"/>
                <a:cs typeface="Times New Roman" pitchFamily="18" charset="0"/>
              </a:rPr>
              <a:t>striktno</a:t>
            </a:r>
            <a:r>
              <a:rPr lang="es-ES" sz="2900" b="1" dirty="0">
                <a:latin typeface="Times New Roman" pitchFamily="18" charset="0"/>
                <a:cs typeface="Times New Roman" pitchFamily="18" charset="0"/>
              </a:rPr>
              <a:t> </a:t>
            </a:r>
            <a:r>
              <a:rPr lang="es-ES" sz="2900" b="1" dirty="0" err="1">
                <a:latin typeface="Times New Roman" pitchFamily="18" charset="0"/>
                <a:cs typeface="Times New Roman" pitchFamily="18" charset="0"/>
              </a:rPr>
              <a:t>poštovati</a:t>
            </a:r>
            <a:r>
              <a:rPr lang="es-ES" sz="2900" b="1" dirty="0">
                <a:latin typeface="Times New Roman" pitchFamily="18" charset="0"/>
                <a:cs typeface="Times New Roman" pitchFamily="18" charset="0"/>
              </a:rPr>
              <a:t> </a:t>
            </a:r>
            <a:r>
              <a:rPr lang="es-ES" sz="2900" b="1" dirty="0" err="1">
                <a:latin typeface="Times New Roman" pitchFamily="18" charset="0"/>
                <a:cs typeface="Times New Roman" pitchFamily="18" charset="0"/>
              </a:rPr>
              <a:t>načelo</a:t>
            </a:r>
            <a:r>
              <a:rPr lang="es-ES" sz="2900" b="1" dirty="0">
                <a:latin typeface="Times New Roman" pitchFamily="18" charset="0"/>
                <a:cs typeface="Times New Roman" pitchFamily="18" charset="0"/>
              </a:rPr>
              <a:t> </a:t>
            </a:r>
            <a:r>
              <a:rPr lang="es-ES" sz="2900" b="1" dirty="0" err="1">
                <a:latin typeface="Times New Roman" pitchFamily="18" charset="0"/>
                <a:cs typeface="Times New Roman" pitchFamily="18" charset="0"/>
              </a:rPr>
              <a:t>nullum</a:t>
            </a:r>
            <a:r>
              <a:rPr lang="es-ES" sz="2900" b="1" dirty="0">
                <a:latin typeface="Times New Roman" pitchFamily="18" charset="0"/>
                <a:cs typeface="Times New Roman" pitchFamily="18" charset="0"/>
              </a:rPr>
              <a:t> crimen.</a:t>
            </a:r>
            <a:r>
              <a:rPr lang="es-ES" sz="2900" dirty="0">
                <a:latin typeface="Times New Roman" pitchFamily="18" charset="0"/>
                <a:cs typeface="Times New Roman" pitchFamily="18" charset="0"/>
              </a:rPr>
              <a:t> </a:t>
            </a:r>
            <a:endParaRPr lang="hr-HR" sz="2900" dirty="0" smtClean="0">
              <a:latin typeface="Times New Roman" pitchFamily="18" charset="0"/>
              <a:cs typeface="Times New Roman" pitchFamily="18" charset="0"/>
            </a:endParaRPr>
          </a:p>
          <a:p>
            <a:pPr marL="0" indent="0" algn="just">
              <a:buNone/>
            </a:pPr>
            <a:r>
              <a:rPr lang="es-ES" sz="2900" dirty="0" err="1" smtClean="0">
                <a:latin typeface="Times New Roman" pitchFamily="18" charset="0"/>
                <a:cs typeface="Times New Roman" pitchFamily="18" charset="0"/>
              </a:rPr>
              <a:t>Isto</a:t>
            </a:r>
            <a:r>
              <a:rPr lang="es-ES" sz="2900" dirty="0" smtClean="0">
                <a:latin typeface="Times New Roman" pitchFamily="18" charset="0"/>
                <a:cs typeface="Times New Roman" pitchFamily="18" charset="0"/>
              </a:rPr>
              <a:t> </a:t>
            </a:r>
            <a:r>
              <a:rPr lang="es-ES" sz="2900" dirty="0" err="1">
                <a:latin typeface="Times New Roman" pitchFamily="18" charset="0"/>
                <a:cs typeface="Times New Roman" pitchFamily="18" charset="0"/>
              </a:rPr>
              <a:t>načelo</a:t>
            </a:r>
            <a:r>
              <a:rPr lang="es-ES" sz="2900" dirty="0">
                <a:latin typeface="Times New Roman" pitchFamily="18" charset="0"/>
                <a:cs typeface="Times New Roman" pitchFamily="18" charset="0"/>
              </a:rPr>
              <a:t> </a:t>
            </a:r>
            <a:r>
              <a:rPr lang="es-ES" sz="2900" dirty="0" err="1">
                <a:latin typeface="Times New Roman" pitchFamily="18" charset="0"/>
                <a:cs typeface="Times New Roman" pitchFamily="18" charset="0"/>
              </a:rPr>
              <a:t>utvrđeno</a:t>
            </a:r>
            <a:r>
              <a:rPr lang="es-ES" sz="2900" dirty="0">
                <a:latin typeface="Times New Roman" pitchFamily="18" charset="0"/>
                <a:cs typeface="Times New Roman" pitchFamily="18" charset="0"/>
              </a:rPr>
              <a:t> je u </a:t>
            </a:r>
            <a:r>
              <a:rPr lang="es-ES" sz="2900" dirty="0" err="1">
                <a:latin typeface="Times New Roman" pitchFamily="18" charset="0"/>
                <a:cs typeface="Times New Roman" pitchFamily="18" charset="0"/>
              </a:rPr>
              <a:t>važnim</a:t>
            </a:r>
            <a:r>
              <a:rPr lang="es-ES" sz="2900" dirty="0">
                <a:latin typeface="Times New Roman" pitchFamily="18" charset="0"/>
                <a:cs typeface="Times New Roman" pitchFamily="18" charset="0"/>
              </a:rPr>
              <a:t> </a:t>
            </a:r>
            <a:r>
              <a:rPr lang="es-ES" sz="2900" dirty="0" err="1" smtClean="0">
                <a:latin typeface="Times New Roman" pitchFamily="18" charset="0"/>
                <a:cs typeface="Times New Roman" pitchFamily="18" charset="0"/>
              </a:rPr>
              <a:t>dokume</a:t>
            </a:r>
            <a:r>
              <a:rPr lang="hr-HR" sz="2900" dirty="0" smtClean="0">
                <a:latin typeface="Times New Roman" pitchFamily="18" charset="0"/>
                <a:cs typeface="Times New Roman" pitchFamily="18" charset="0"/>
              </a:rPr>
              <a:t>n</a:t>
            </a:r>
            <a:r>
              <a:rPr lang="es-ES" sz="2900" dirty="0" smtClean="0">
                <a:latin typeface="Times New Roman" pitchFamily="18" charset="0"/>
                <a:cs typeface="Times New Roman" pitchFamily="18" charset="0"/>
              </a:rPr>
              <a:t>tima </a:t>
            </a:r>
            <a:r>
              <a:rPr lang="es-ES" sz="2900" dirty="0" err="1">
                <a:latin typeface="Times New Roman" pitchFamily="18" charset="0"/>
                <a:cs typeface="Times New Roman" pitchFamily="18" charset="0"/>
              </a:rPr>
              <a:t>kao</a:t>
            </a:r>
            <a:r>
              <a:rPr lang="es-ES" sz="2900" dirty="0">
                <a:latin typeface="Times New Roman" pitchFamily="18" charset="0"/>
                <a:cs typeface="Times New Roman" pitchFamily="18" charset="0"/>
              </a:rPr>
              <a:t> </a:t>
            </a:r>
            <a:r>
              <a:rPr lang="es-ES" sz="2900" dirty="0" err="1">
                <a:latin typeface="Times New Roman" pitchFamily="18" charset="0"/>
                <a:cs typeface="Times New Roman" pitchFamily="18" charset="0"/>
              </a:rPr>
              <a:t>što</a:t>
            </a:r>
            <a:r>
              <a:rPr lang="es-ES" sz="2900" dirty="0">
                <a:latin typeface="Times New Roman" pitchFamily="18" charset="0"/>
                <a:cs typeface="Times New Roman" pitchFamily="18" charset="0"/>
              </a:rPr>
              <a:t> su </a:t>
            </a:r>
            <a:r>
              <a:rPr lang="es-ES" sz="2900" dirty="0" err="1">
                <a:latin typeface="Times New Roman" pitchFamily="18" charset="0"/>
                <a:cs typeface="Times New Roman" pitchFamily="18" charset="0"/>
              </a:rPr>
              <a:t>Treća</a:t>
            </a:r>
            <a:r>
              <a:rPr lang="es-ES" sz="2900" dirty="0">
                <a:latin typeface="Times New Roman" pitchFamily="18" charset="0"/>
                <a:cs typeface="Times New Roman" pitchFamily="18" charset="0"/>
              </a:rPr>
              <a:t> i </a:t>
            </a:r>
            <a:r>
              <a:rPr lang="es-ES" sz="2900" dirty="0" err="1">
                <a:latin typeface="Times New Roman" pitchFamily="18" charset="0"/>
                <a:cs typeface="Times New Roman" pitchFamily="18" charset="0"/>
              </a:rPr>
              <a:t>Četvrta</a:t>
            </a:r>
            <a:r>
              <a:rPr lang="es-ES" sz="2900" dirty="0">
                <a:latin typeface="Times New Roman" pitchFamily="18" charset="0"/>
                <a:cs typeface="Times New Roman" pitchFamily="18" charset="0"/>
              </a:rPr>
              <a:t> </a:t>
            </a:r>
            <a:r>
              <a:rPr lang="es-ES" sz="2900" dirty="0" err="1">
                <a:latin typeface="Times New Roman" pitchFamily="18" charset="0"/>
                <a:cs typeface="Times New Roman" pitchFamily="18" charset="0"/>
              </a:rPr>
              <a:t>ženevska</a:t>
            </a:r>
            <a:r>
              <a:rPr lang="es-ES" sz="2900" dirty="0">
                <a:latin typeface="Times New Roman" pitchFamily="18" charset="0"/>
                <a:cs typeface="Times New Roman" pitchFamily="18" charset="0"/>
              </a:rPr>
              <a:t> </a:t>
            </a:r>
            <a:r>
              <a:rPr lang="es-ES" sz="2900" dirty="0" err="1">
                <a:latin typeface="Times New Roman" pitchFamily="18" charset="0"/>
                <a:cs typeface="Times New Roman" pitchFamily="18" charset="0"/>
              </a:rPr>
              <a:t>konvencija</a:t>
            </a:r>
            <a:r>
              <a:rPr lang="es-ES" sz="2900" dirty="0">
                <a:latin typeface="Times New Roman" pitchFamily="18" charset="0"/>
                <a:cs typeface="Times New Roman" pitchFamily="18" charset="0"/>
              </a:rPr>
              <a:t> (1949) o </a:t>
            </a:r>
            <a:r>
              <a:rPr lang="es-ES" sz="2900" dirty="0" err="1">
                <a:latin typeface="Times New Roman" pitchFamily="18" charset="0"/>
                <a:cs typeface="Times New Roman" pitchFamily="18" charset="0"/>
              </a:rPr>
              <a:t>ratnim</a:t>
            </a:r>
            <a:r>
              <a:rPr lang="es-ES" sz="2900" dirty="0">
                <a:latin typeface="Times New Roman" pitchFamily="18" charset="0"/>
                <a:cs typeface="Times New Roman" pitchFamily="18" charset="0"/>
              </a:rPr>
              <a:t> </a:t>
            </a:r>
            <a:r>
              <a:rPr lang="es-ES" sz="2900" dirty="0" err="1">
                <a:latin typeface="Times New Roman" pitchFamily="18" charset="0"/>
                <a:cs typeface="Times New Roman" pitchFamily="18" charset="0"/>
              </a:rPr>
              <a:t>zarobljenicima</a:t>
            </a:r>
            <a:r>
              <a:rPr lang="es-ES" sz="2900" dirty="0">
                <a:latin typeface="Times New Roman" pitchFamily="18" charset="0"/>
                <a:cs typeface="Times New Roman" pitchFamily="18" charset="0"/>
              </a:rPr>
              <a:t> i o </a:t>
            </a:r>
            <a:r>
              <a:rPr lang="es-ES" sz="2900" dirty="0" err="1">
                <a:latin typeface="Times New Roman" pitchFamily="18" charset="0"/>
                <a:cs typeface="Times New Roman" pitchFamily="18" charset="0"/>
              </a:rPr>
              <a:t>građanskim</a:t>
            </a:r>
            <a:r>
              <a:rPr lang="es-ES" sz="2900" dirty="0">
                <a:latin typeface="Times New Roman" pitchFamily="18" charset="0"/>
                <a:cs typeface="Times New Roman" pitchFamily="18" charset="0"/>
              </a:rPr>
              <a:t> </a:t>
            </a:r>
            <a:r>
              <a:rPr lang="es-ES" sz="2900" dirty="0" err="1">
                <a:latin typeface="Times New Roman" pitchFamily="18" charset="0"/>
                <a:cs typeface="Times New Roman" pitchFamily="18" charset="0"/>
              </a:rPr>
              <a:t>osobama</a:t>
            </a:r>
            <a:r>
              <a:rPr lang="es-ES" sz="2900" dirty="0" smtClean="0">
                <a:latin typeface="Times New Roman" pitchFamily="18" charset="0"/>
                <a:cs typeface="Times New Roman" pitchFamily="18" charset="0"/>
              </a:rPr>
              <a:t>.</a:t>
            </a:r>
            <a:endParaRPr lang="hr-HR" sz="2900" dirty="0" smtClean="0">
              <a:latin typeface="Times New Roman" pitchFamily="18" charset="0"/>
              <a:cs typeface="Times New Roman" pitchFamily="18" charset="0"/>
            </a:endParaRPr>
          </a:p>
          <a:p>
            <a:pPr marL="0" indent="0" algn="just">
              <a:buNone/>
            </a:pPr>
            <a:r>
              <a:rPr lang="es-ES" sz="2900" dirty="0" smtClean="0">
                <a:latin typeface="Times New Roman" pitchFamily="18" charset="0"/>
                <a:cs typeface="Times New Roman" pitchFamily="18" charset="0"/>
              </a:rPr>
              <a:t> </a:t>
            </a:r>
            <a:r>
              <a:rPr lang="es-ES" sz="2900" dirty="0" err="1">
                <a:latin typeface="Times New Roman" pitchFamily="18" charset="0"/>
                <a:cs typeface="Times New Roman" pitchFamily="18" charset="0"/>
              </a:rPr>
              <a:t>Veliki</a:t>
            </a:r>
            <a:r>
              <a:rPr lang="es-ES" sz="2900" dirty="0">
                <a:latin typeface="Times New Roman" pitchFamily="18" charset="0"/>
                <a:cs typeface="Times New Roman" pitchFamily="18" charset="0"/>
              </a:rPr>
              <a:t> </a:t>
            </a:r>
            <a:r>
              <a:rPr lang="es-ES" sz="2900" dirty="0" err="1">
                <a:latin typeface="Times New Roman" pitchFamily="18" charset="0"/>
                <a:cs typeface="Times New Roman" pitchFamily="18" charset="0"/>
              </a:rPr>
              <a:t>utjecaj</a:t>
            </a:r>
            <a:r>
              <a:rPr lang="es-ES" sz="2900" dirty="0">
                <a:latin typeface="Times New Roman" pitchFamily="18" charset="0"/>
                <a:cs typeface="Times New Roman" pitchFamily="18" charset="0"/>
              </a:rPr>
              <a:t> </a:t>
            </a:r>
            <a:r>
              <a:rPr lang="es-ES" sz="2900" dirty="0" err="1">
                <a:latin typeface="Times New Roman" pitchFamily="18" charset="0"/>
                <a:cs typeface="Times New Roman" pitchFamily="18" charset="0"/>
              </a:rPr>
              <a:t>tih</a:t>
            </a:r>
            <a:r>
              <a:rPr lang="es-ES" sz="2900" dirty="0">
                <a:latin typeface="Times New Roman" pitchFamily="18" charset="0"/>
                <a:cs typeface="Times New Roman" pitchFamily="18" charset="0"/>
              </a:rPr>
              <a:t> </a:t>
            </a:r>
            <a:r>
              <a:rPr lang="es-ES" sz="2900" dirty="0" err="1">
                <a:latin typeface="Times New Roman" pitchFamily="18" charset="0"/>
                <a:cs typeface="Times New Roman" pitchFamily="18" charset="0"/>
              </a:rPr>
              <a:t>ugovora</a:t>
            </a:r>
            <a:r>
              <a:rPr lang="es-ES" sz="2900" dirty="0">
                <a:latin typeface="Times New Roman" pitchFamily="18" charset="0"/>
                <a:cs typeface="Times New Roman" pitchFamily="18" charset="0"/>
              </a:rPr>
              <a:t> </a:t>
            </a:r>
            <a:r>
              <a:rPr lang="es-ES" sz="2900" dirty="0" err="1">
                <a:latin typeface="Times New Roman" pitchFamily="18" charset="0"/>
                <a:cs typeface="Times New Roman" pitchFamily="18" charset="0"/>
              </a:rPr>
              <a:t>odrazio</a:t>
            </a:r>
            <a:r>
              <a:rPr lang="es-ES" sz="2900" dirty="0">
                <a:latin typeface="Times New Roman" pitchFamily="18" charset="0"/>
                <a:cs typeface="Times New Roman" pitchFamily="18" charset="0"/>
              </a:rPr>
              <a:t> se </a:t>
            </a:r>
            <a:r>
              <a:rPr lang="hr-HR" sz="2900" dirty="0" smtClean="0">
                <a:latin typeface="Times New Roman" pitchFamily="18" charset="0"/>
                <a:cs typeface="Times New Roman" pitchFamily="18" charset="0"/>
              </a:rPr>
              <a:t>n</a:t>
            </a:r>
            <a:r>
              <a:rPr lang="es-ES" sz="2900" dirty="0" smtClean="0">
                <a:latin typeface="Times New Roman" pitchFamily="18" charset="0"/>
                <a:cs typeface="Times New Roman" pitchFamily="18" charset="0"/>
              </a:rPr>
              <a:t>a </a:t>
            </a:r>
            <a:r>
              <a:rPr lang="es-ES" sz="2900" dirty="0" err="1">
                <a:latin typeface="Times New Roman" pitchFamily="18" charset="0"/>
                <a:cs typeface="Times New Roman" pitchFamily="18" charset="0"/>
              </a:rPr>
              <a:t>međunarodne</a:t>
            </a:r>
            <a:r>
              <a:rPr lang="es-ES" sz="2900" dirty="0">
                <a:latin typeface="Times New Roman" pitchFamily="18" charset="0"/>
                <a:cs typeface="Times New Roman" pitchFamily="18" charset="0"/>
              </a:rPr>
              <a:t> </a:t>
            </a:r>
            <a:r>
              <a:rPr lang="es-ES" sz="2900" dirty="0" err="1">
                <a:latin typeface="Times New Roman" pitchFamily="18" charset="0"/>
                <a:cs typeface="Times New Roman" pitchFamily="18" charset="0"/>
              </a:rPr>
              <a:t>kaznene</a:t>
            </a:r>
            <a:r>
              <a:rPr lang="es-ES" sz="2900" dirty="0">
                <a:latin typeface="Times New Roman" pitchFamily="18" charset="0"/>
                <a:cs typeface="Times New Roman" pitchFamily="18" charset="0"/>
              </a:rPr>
              <a:t> </a:t>
            </a:r>
            <a:r>
              <a:rPr lang="es-ES" sz="2900" dirty="0" err="1">
                <a:latin typeface="Times New Roman" pitchFamily="18" charset="0"/>
                <a:cs typeface="Times New Roman" pitchFamily="18" charset="0"/>
              </a:rPr>
              <a:t>postupke</a:t>
            </a:r>
            <a:r>
              <a:rPr lang="es-ES" sz="2900" dirty="0">
                <a:latin typeface="Times New Roman" pitchFamily="18" charset="0"/>
                <a:cs typeface="Times New Roman" pitchFamily="18" charset="0"/>
              </a:rPr>
              <a:t>.</a:t>
            </a:r>
            <a:endParaRPr lang="hr-HR" sz="2900" dirty="0">
              <a:latin typeface="Times New Roman" pitchFamily="18" charset="0"/>
              <a:cs typeface="Times New Roman" pitchFamily="18" charset="0"/>
            </a:endParaRPr>
          </a:p>
          <a:p>
            <a:pPr marL="0" indent="0" algn="just">
              <a:buNone/>
            </a:pPr>
            <a:endParaRPr lang="hr-HR" sz="2900" dirty="0" smtClean="0">
              <a:latin typeface="Times New Roman" pitchFamily="18" charset="0"/>
              <a:cs typeface="Times New Roman" pitchFamily="18" charset="0"/>
            </a:endParaRPr>
          </a:p>
          <a:p>
            <a:pPr marL="0" indent="0" algn="just">
              <a:buNone/>
            </a:pPr>
            <a:r>
              <a:rPr lang="es-ES" sz="2900" b="1" dirty="0" err="1" smtClean="0">
                <a:latin typeface="Times New Roman" pitchFamily="18" charset="0"/>
                <a:cs typeface="Times New Roman" pitchFamily="18" charset="0"/>
              </a:rPr>
              <a:t>Drugi</a:t>
            </a:r>
            <a:r>
              <a:rPr lang="es-ES" sz="2900" dirty="0" smtClean="0">
                <a:latin typeface="Times New Roman" pitchFamily="18" charset="0"/>
                <a:cs typeface="Times New Roman" pitchFamily="18" charset="0"/>
              </a:rPr>
              <a:t> </a:t>
            </a:r>
            <a:r>
              <a:rPr lang="es-ES" sz="2900" dirty="0" err="1">
                <a:latin typeface="Times New Roman" pitchFamily="18" charset="0"/>
                <a:cs typeface="Times New Roman" pitchFamily="18" charset="0"/>
              </a:rPr>
              <a:t>čimbenik</a:t>
            </a:r>
            <a:r>
              <a:rPr lang="es-ES" sz="2900" dirty="0">
                <a:latin typeface="Times New Roman" pitchFamily="18" charset="0"/>
                <a:cs typeface="Times New Roman" pitchFamily="18" charset="0"/>
              </a:rPr>
              <a:t> </a:t>
            </a:r>
            <a:r>
              <a:rPr lang="es-ES" sz="2900" dirty="0" err="1">
                <a:latin typeface="Times New Roman" pitchFamily="18" charset="0"/>
                <a:cs typeface="Times New Roman" pitchFamily="18" charset="0"/>
              </a:rPr>
              <a:t>predstavlja</a:t>
            </a:r>
            <a:r>
              <a:rPr lang="es-ES" sz="2900" dirty="0">
                <a:latin typeface="Times New Roman" pitchFamily="18" charset="0"/>
                <a:cs typeface="Times New Roman" pitchFamily="18" charset="0"/>
              </a:rPr>
              <a:t> </a:t>
            </a:r>
            <a:r>
              <a:rPr lang="es-ES" sz="2900" dirty="0" err="1">
                <a:latin typeface="Times New Roman" pitchFamily="18" charset="0"/>
                <a:cs typeface="Times New Roman" pitchFamily="18" charset="0"/>
              </a:rPr>
              <a:t>postepeno</a:t>
            </a:r>
            <a:r>
              <a:rPr lang="es-ES" sz="2900" dirty="0">
                <a:latin typeface="Times New Roman" pitchFamily="18" charset="0"/>
                <a:cs typeface="Times New Roman" pitchFamily="18" charset="0"/>
              </a:rPr>
              <a:t> </a:t>
            </a:r>
            <a:r>
              <a:rPr lang="es-ES" sz="2900" dirty="0" err="1">
                <a:latin typeface="Times New Roman" pitchFamily="18" charset="0"/>
                <a:cs typeface="Times New Roman" pitchFamily="18" charset="0"/>
              </a:rPr>
              <a:t>širenje</a:t>
            </a:r>
            <a:r>
              <a:rPr lang="es-ES" sz="2900" dirty="0">
                <a:latin typeface="Times New Roman" pitchFamily="18" charset="0"/>
                <a:cs typeface="Times New Roman" pitchFamily="18" charset="0"/>
              </a:rPr>
              <a:t> </a:t>
            </a:r>
            <a:r>
              <a:rPr lang="es-ES" sz="2900" dirty="0" err="1">
                <a:latin typeface="Times New Roman" pitchFamily="18" charset="0"/>
                <a:cs typeface="Times New Roman" pitchFamily="18" charset="0"/>
              </a:rPr>
              <a:t>međunarodnog</a:t>
            </a:r>
            <a:r>
              <a:rPr lang="es-ES" sz="2900" dirty="0">
                <a:latin typeface="Times New Roman" pitchFamily="18" charset="0"/>
                <a:cs typeface="Times New Roman" pitchFamily="18" charset="0"/>
              </a:rPr>
              <a:t> </a:t>
            </a:r>
            <a:r>
              <a:rPr lang="es-ES" sz="2900" dirty="0" err="1">
                <a:latin typeface="Times New Roman" pitchFamily="18" charset="0"/>
                <a:cs typeface="Times New Roman" pitchFamily="18" charset="0"/>
              </a:rPr>
              <a:t>krivičnog</a:t>
            </a:r>
            <a:r>
              <a:rPr lang="es-ES" sz="2900" dirty="0">
                <a:latin typeface="Times New Roman" pitchFamily="18" charset="0"/>
                <a:cs typeface="Times New Roman" pitchFamily="18" charset="0"/>
              </a:rPr>
              <a:t> prava </a:t>
            </a:r>
            <a:r>
              <a:rPr lang="es-ES" sz="2900" dirty="0" err="1">
                <a:latin typeface="Times New Roman" pitchFamily="18" charset="0"/>
                <a:cs typeface="Times New Roman" pitchFamily="18" charset="0"/>
              </a:rPr>
              <a:t>putem</a:t>
            </a:r>
            <a:r>
              <a:rPr lang="es-ES" sz="2900" dirty="0">
                <a:latin typeface="Times New Roman" pitchFamily="18" charset="0"/>
                <a:cs typeface="Times New Roman" pitchFamily="18" charset="0"/>
              </a:rPr>
              <a:t> </a:t>
            </a:r>
            <a:r>
              <a:rPr lang="es-ES" sz="2900" dirty="0" err="1">
                <a:latin typeface="Times New Roman" pitchFamily="18" charset="0"/>
                <a:cs typeface="Times New Roman" pitchFamily="18" charset="0"/>
              </a:rPr>
              <a:t>međunarodnih</a:t>
            </a:r>
            <a:r>
              <a:rPr lang="es-ES" sz="2900" dirty="0">
                <a:latin typeface="Times New Roman" pitchFamily="18" charset="0"/>
                <a:cs typeface="Times New Roman" pitchFamily="18" charset="0"/>
              </a:rPr>
              <a:t> </a:t>
            </a:r>
            <a:r>
              <a:rPr lang="es-ES" sz="2900" dirty="0" err="1">
                <a:latin typeface="Times New Roman" pitchFamily="18" charset="0"/>
                <a:cs typeface="Times New Roman" pitchFamily="18" charset="0"/>
              </a:rPr>
              <a:t>ugovora</a:t>
            </a:r>
            <a:r>
              <a:rPr lang="es-ES" sz="2900" dirty="0">
                <a:latin typeface="Times New Roman" pitchFamily="18" charset="0"/>
                <a:cs typeface="Times New Roman" pitchFamily="18" charset="0"/>
              </a:rPr>
              <a:t> </a:t>
            </a:r>
            <a:r>
              <a:rPr lang="es-ES" sz="2900" dirty="0" err="1">
                <a:latin typeface="Times New Roman" pitchFamily="18" charset="0"/>
                <a:cs typeface="Times New Roman" pitchFamily="18" charset="0"/>
              </a:rPr>
              <a:t>kojim</a:t>
            </a:r>
            <a:r>
              <a:rPr lang="es-ES" sz="2900" dirty="0">
                <a:latin typeface="Times New Roman" pitchFamily="18" charset="0"/>
                <a:cs typeface="Times New Roman" pitchFamily="18" charset="0"/>
              </a:rPr>
              <a:t> su </a:t>
            </a:r>
            <a:r>
              <a:rPr lang="es-ES" sz="2900" dirty="0" err="1">
                <a:latin typeface="Times New Roman" pitchFamily="18" charset="0"/>
                <a:cs typeface="Times New Roman" pitchFamily="18" charset="0"/>
              </a:rPr>
              <a:t>inkriminirana</a:t>
            </a:r>
            <a:r>
              <a:rPr lang="es-ES" sz="2900" dirty="0">
                <a:latin typeface="Times New Roman" pitchFamily="18" charset="0"/>
                <a:cs typeface="Times New Roman" pitchFamily="18" charset="0"/>
              </a:rPr>
              <a:t> </a:t>
            </a:r>
            <a:r>
              <a:rPr lang="es-ES" sz="2900" dirty="0" err="1">
                <a:latin typeface="Times New Roman" pitchFamily="18" charset="0"/>
                <a:cs typeface="Times New Roman" pitchFamily="18" charset="0"/>
              </a:rPr>
              <a:t>neka</a:t>
            </a:r>
            <a:r>
              <a:rPr lang="es-ES" sz="2900" dirty="0">
                <a:latin typeface="Times New Roman" pitchFamily="18" charset="0"/>
                <a:cs typeface="Times New Roman" pitchFamily="18" charset="0"/>
              </a:rPr>
              <a:t> </a:t>
            </a:r>
            <a:r>
              <a:rPr lang="es-ES" sz="2900" dirty="0" err="1">
                <a:latin typeface="Times New Roman" pitchFamily="18" charset="0"/>
                <a:cs typeface="Times New Roman" pitchFamily="18" charset="0"/>
              </a:rPr>
              <a:t>ponašanja</a:t>
            </a:r>
            <a:r>
              <a:rPr lang="es-ES" sz="2900" dirty="0">
                <a:latin typeface="Times New Roman" pitchFamily="18" charset="0"/>
                <a:cs typeface="Times New Roman" pitchFamily="18" charset="0"/>
              </a:rPr>
              <a:t> </a:t>
            </a:r>
            <a:r>
              <a:rPr lang="es-ES" sz="2900" dirty="0" err="1" smtClean="0">
                <a:latin typeface="Times New Roman" pitchFamily="18" charset="0"/>
                <a:cs typeface="Times New Roman" pitchFamily="18" charset="0"/>
              </a:rPr>
              <a:t>pojedina</a:t>
            </a:r>
            <a:r>
              <a:rPr lang="hr-HR" sz="2900" dirty="0" smtClean="0">
                <a:latin typeface="Times New Roman" pitchFamily="18" charset="0"/>
                <a:cs typeface="Times New Roman" pitchFamily="18" charset="0"/>
              </a:rPr>
              <a:t>c</a:t>
            </a:r>
            <a:r>
              <a:rPr lang="es-ES" sz="2900" dirty="0" smtClean="0">
                <a:latin typeface="Times New Roman" pitchFamily="18" charset="0"/>
                <a:cs typeface="Times New Roman" pitchFamily="18" charset="0"/>
              </a:rPr>
              <a:t>a </a:t>
            </a:r>
            <a:r>
              <a:rPr lang="es-ES" sz="2900" dirty="0">
                <a:latin typeface="Times New Roman" pitchFamily="18" charset="0"/>
                <a:cs typeface="Times New Roman" pitchFamily="18" charset="0"/>
              </a:rPr>
              <a:t>(</a:t>
            </a:r>
            <a:r>
              <a:rPr lang="es-ES" sz="2900" dirty="0" err="1">
                <a:latin typeface="Times New Roman" pitchFamily="18" charset="0"/>
                <a:cs typeface="Times New Roman" pitchFamily="18" charset="0"/>
              </a:rPr>
              <a:t>Konvencija</a:t>
            </a:r>
            <a:r>
              <a:rPr lang="es-ES" sz="2900" dirty="0">
                <a:latin typeface="Times New Roman" pitchFamily="18" charset="0"/>
                <a:cs typeface="Times New Roman" pitchFamily="18" charset="0"/>
              </a:rPr>
              <a:t> o </a:t>
            </a:r>
            <a:r>
              <a:rPr lang="es-ES" sz="2900" dirty="0" err="1">
                <a:latin typeface="Times New Roman" pitchFamily="18" charset="0"/>
                <a:cs typeface="Times New Roman" pitchFamily="18" charset="0"/>
              </a:rPr>
              <a:t>genocidu</a:t>
            </a:r>
            <a:r>
              <a:rPr lang="es-ES" sz="2900" dirty="0">
                <a:latin typeface="Times New Roman" pitchFamily="18" charset="0"/>
                <a:cs typeface="Times New Roman" pitchFamily="18" charset="0"/>
              </a:rPr>
              <a:t> 1948, </a:t>
            </a:r>
            <a:r>
              <a:rPr lang="es-ES" sz="2900" dirty="0" err="1">
                <a:latin typeface="Times New Roman" pitchFamily="18" charset="0"/>
                <a:cs typeface="Times New Roman" pitchFamily="18" charset="0"/>
              </a:rPr>
              <a:t>Ženevska</a:t>
            </a:r>
            <a:r>
              <a:rPr lang="es-ES" sz="2900" dirty="0">
                <a:latin typeface="Times New Roman" pitchFamily="18" charset="0"/>
                <a:cs typeface="Times New Roman" pitchFamily="18" charset="0"/>
              </a:rPr>
              <a:t> </a:t>
            </a:r>
            <a:r>
              <a:rPr lang="es-ES" sz="2900" dirty="0" err="1">
                <a:latin typeface="Times New Roman" pitchFamily="18" charset="0"/>
                <a:cs typeface="Times New Roman" pitchFamily="18" charset="0"/>
              </a:rPr>
              <a:t>konvencija</a:t>
            </a:r>
            <a:r>
              <a:rPr lang="es-ES" sz="2900" dirty="0">
                <a:latin typeface="Times New Roman" pitchFamily="18" charset="0"/>
                <a:cs typeface="Times New Roman" pitchFamily="18" charset="0"/>
              </a:rPr>
              <a:t> 1949, </a:t>
            </a:r>
            <a:r>
              <a:rPr lang="es-ES" sz="2900" dirty="0" err="1">
                <a:latin typeface="Times New Roman" pitchFamily="18" charset="0"/>
                <a:cs typeface="Times New Roman" pitchFamily="18" charset="0"/>
              </a:rPr>
              <a:t>Konvencija</a:t>
            </a:r>
            <a:r>
              <a:rPr lang="es-ES" sz="2900" dirty="0">
                <a:latin typeface="Times New Roman" pitchFamily="18" charset="0"/>
                <a:cs typeface="Times New Roman" pitchFamily="18" charset="0"/>
              </a:rPr>
              <a:t> o </a:t>
            </a:r>
            <a:r>
              <a:rPr lang="es-ES" sz="2900" dirty="0" err="1">
                <a:latin typeface="Times New Roman" pitchFamily="18" charset="0"/>
                <a:cs typeface="Times New Roman" pitchFamily="18" charset="0"/>
              </a:rPr>
              <a:t>mučenju</a:t>
            </a:r>
            <a:r>
              <a:rPr lang="es-ES" sz="2900" dirty="0">
                <a:latin typeface="Times New Roman" pitchFamily="18" charset="0"/>
                <a:cs typeface="Times New Roman" pitchFamily="18" charset="0"/>
              </a:rPr>
              <a:t> 1984 i </a:t>
            </a:r>
            <a:r>
              <a:rPr lang="es-ES" sz="2900" dirty="0" err="1">
                <a:latin typeface="Times New Roman" pitchFamily="18" charset="0"/>
                <a:cs typeface="Times New Roman" pitchFamily="18" charset="0"/>
              </a:rPr>
              <a:t>razne</a:t>
            </a:r>
            <a:r>
              <a:rPr lang="es-ES" sz="2900" dirty="0">
                <a:latin typeface="Times New Roman" pitchFamily="18" charset="0"/>
                <a:cs typeface="Times New Roman" pitchFamily="18" charset="0"/>
              </a:rPr>
              <a:t> </a:t>
            </a:r>
            <a:r>
              <a:rPr lang="es-ES" sz="2900" dirty="0" err="1">
                <a:latin typeface="Times New Roman" pitchFamily="18" charset="0"/>
                <a:cs typeface="Times New Roman" pitchFamily="18" charset="0"/>
              </a:rPr>
              <a:t>ugovore</a:t>
            </a:r>
            <a:r>
              <a:rPr lang="es-ES" sz="2900" dirty="0">
                <a:latin typeface="Times New Roman" pitchFamily="18" charset="0"/>
                <a:cs typeface="Times New Roman" pitchFamily="18" charset="0"/>
              </a:rPr>
              <a:t> o </a:t>
            </a:r>
            <a:r>
              <a:rPr lang="es-ES" sz="2900" dirty="0" err="1">
                <a:latin typeface="Times New Roman" pitchFamily="18" charset="0"/>
                <a:cs typeface="Times New Roman" pitchFamily="18" charset="0"/>
              </a:rPr>
              <a:t>terorizmu</a:t>
            </a:r>
            <a:r>
              <a:rPr lang="es-ES" sz="2900" dirty="0">
                <a:latin typeface="Times New Roman" pitchFamily="18" charset="0"/>
                <a:cs typeface="Times New Roman" pitchFamily="18" charset="0"/>
              </a:rPr>
              <a:t> </a:t>
            </a:r>
            <a:r>
              <a:rPr lang="es-ES" sz="2900" dirty="0" err="1">
                <a:latin typeface="Times New Roman" pitchFamily="18" charset="0"/>
                <a:cs typeface="Times New Roman" pitchFamily="18" charset="0"/>
              </a:rPr>
              <a:t>što</a:t>
            </a:r>
            <a:r>
              <a:rPr lang="es-ES" sz="2900" dirty="0">
                <a:latin typeface="Times New Roman" pitchFamily="18" charset="0"/>
                <a:cs typeface="Times New Roman" pitchFamily="18" charset="0"/>
              </a:rPr>
              <a:t> je </a:t>
            </a:r>
            <a:r>
              <a:rPr lang="es-ES" sz="2900" dirty="0" err="1">
                <a:latin typeface="Times New Roman" pitchFamily="18" charset="0"/>
                <a:cs typeface="Times New Roman" pitchFamily="18" charset="0"/>
              </a:rPr>
              <a:t>utjecalo</a:t>
            </a:r>
            <a:r>
              <a:rPr lang="es-ES" sz="2900" dirty="0">
                <a:latin typeface="Times New Roman" pitchFamily="18" charset="0"/>
                <a:cs typeface="Times New Roman" pitchFamily="18" charset="0"/>
              </a:rPr>
              <a:t> na </a:t>
            </a:r>
            <a:r>
              <a:rPr lang="es-ES" sz="2900" dirty="0" err="1">
                <a:latin typeface="Times New Roman" pitchFamily="18" charset="0"/>
                <a:cs typeface="Times New Roman" pitchFamily="18" charset="0"/>
              </a:rPr>
              <a:t>porast</a:t>
            </a:r>
            <a:r>
              <a:rPr lang="es-ES" sz="2900" dirty="0">
                <a:latin typeface="Times New Roman" pitchFamily="18" charset="0"/>
                <a:cs typeface="Times New Roman" pitchFamily="18" charset="0"/>
              </a:rPr>
              <a:t> </a:t>
            </a:r>
            <a:r>
              <a:rPr lang="es-ES" sz="2900" dirty="0" err="1">
                <a:latin typeface="Times New Roman" pitchFamily="18" charset="0"/>
                <a:cs typeface="Times New Roman" pitchFamily="18" charset="0"/>
              </a:rPr>
              <a:t>precedentnog</a:t>
            </a:r>
            <a:r>
              <a:rPr lang="es-ES" sz="2900" dirty="0">
                <a:latin typeface="Times New Roman" pitchFamily="18" charset="0"/>
                <a:cs typeface="Times New Roman" pitchFamily="18" charset="0"/>
              </a:rPr>
              <a:t> prava. </a:t>
            </a:r>
            <a:endParaRPr lang="hr-HR" sz="2900" dirty="0" smtClean="0">
              <a:latin typeface="Times New Roman" pitchFamily="18" charset="0"/>
              <a:cs typeface="Times New Roman" pitchFamily="18" charset="0"/>
            </a:endParaRPr>
          </a:p>
          <a:p>
            <a:pPr marL="0" indent="0" algn="just">
              <a:buNone/>
            </a:pPr>
            <a:r>
              <a:rPr lang="es-ES" sz="2900" dirty="0" smtClean="0">
                <a:latin typeface="Times New Roman" pitchFamily="18" charset="0"/>
                <a:cs typeface="Times New Roman" pitchFamily="18" charset="0"/>
              </a:rPr>
              <a:t>Za </a:t>
            </a:r>
            <a:r>
              <a:rPr lang="es-ES" sz="2900" dirty="0" err="1">
                <a:latin typeface="Times New Roman" pitchFamily="18" charset="0"/>
                <a:cs typeface="Times New Roman" pitchFamily="18" charset="0"/>
              </a:rPr>
              <a:t>istaknuti</a:t>
            </a:r>
            <a:r>
              <a:rPr lang="es-ES" sz="2900" dirty="0">
                <a:latin typeface="Times New Roman" pitchFamily="18" charset="0"/>
                <a:cs typeface="Times New Roman" pitchFamily="18" charset="0"/>
              </a:rPr>
              <a:t> je da je </a:t>
            </a:r>
            <a:r>
              <a:rPr lang="es-ES" sz="2900" dirty="0" err="1">
                <a:latin typeface="Times New Roman" pitchFamily="18" charset="0"/>
                <a:cs typeface="Times New Roman" pitchFamily="18" charset="0"/>
              </a:rPr>
              <a:t>precedentno</a:t>
            </a:r>
            <a:r>
              <a:rPr lang="es-ES" sz="2900" dirty="0">
                <a:latin typeface="Times New Roman" pitchFamily="18" charset="0"/>
                <a:cs typeface="Times New Roman" pitchFamily="18" charset="0"/>
              </a:rPr>
              <a:t> pravo </a:t>
            </a:r>
            <a:r>
              <a:rPr lang="es-ES" sz="2900" dirty="0" err="1">
                <a:latin typeface="Times New Roman" pitchFamily="18" charset="0"/>
                <a:cs typeface="Times New Roman" pitchFamily="18" charset="0"/>
              </a:rPr>
              <a:t>doprinijelo</a:t>
            </a:r>
            <a:r>
              <a:rPr lang="es-ES" sz="2900" dirty="0">
                <a:latin typeface="Times New Roman" pitchFamily="18" charset="0"/>
                <a:cs typeface="Times New Roman" pitchFamily="18" charset="0"/>
              </a:rPr>
              <a:t> </a:t>
            </a:r>
            <a:r>
              <a:rPr lang="es-ES" sz="2900" dirty="0" err="1">
                <a:latin typeface="Times New Roman" pitchFamily="18" charset="0"/>
                <a:cs typeface="Times New Roman" pitchFamily="18" charset="0"/>
              </a:rPr>
              <a:t>razjašnjenju</a:t>
            </a:r>
            <a:r>
              <a:rPr lang="es-ES" sz="2900" dirty="0">
                <a:latin typeface="Times New Roman" pitchFamily="18" charset="0"/>
                <a:cs typeface="Times New Roman" pitchFamily="18" charset="0"/>
              </a:rPr>
              <a:t> </a:t>
            </a:r>
            <a:r>
              <a:rPr lang="es-ES" sz="2900" dirty="0" err="1">
                <a:latin typeface="Times New Roman" pitchFamily="18" charset="0"/>
                <a:cs typeface="Times New Roman" pitchFamily="18" charset="0"/>
              </a:rPr>
              <a:t>pojedinih</a:t>
            </a:r>
            <a:r>
              <a:rPr lang="es-ES" sz="2900" dirty="0">
                <a:latin typeface="Times New Roman" pitchFamily="18" charset="0"/>
                <a:cs typeface="Times New Roman" pitchFamily="18" charset="0"/>
              </a:rPr>
              <a:t> </a:t>
            </a:r>
            <a:r>
              <a:rPr lang="es-ES" sz="2900" dirty="0" err="1">
                <a:latin typeface="Times New Roman" pitchFamily="18" charset="0"/>
                <a:cs typeface="Times New Roman" pitchFamily="18" charset="0"/>
              </a:rPr>
              <a:t>elemenata</a:t>
            </a:r>
            <a:r>
              <a:rPr lang="es-ES" sz="2900" dirty="0">
                <a:latin typeface="Times New Roman" pitchFamily="18" charset="0"/>
                <a:cs typeface="Times New Roman" pitchFamily="18" charset="0"/>
              </a:rPr>
              <a:t> </a:t>
            </a:r>
            <a:r>
              <a:rPr lang="es-ES" sz="2900" dirty="0" err="1">
                <a:latin typeface="Times New Roman" pitchFamily="18" charset="0"/>
                <a:cs typeface="Times New Roman" pitchFamily="18" charset="0"/>
              </a:rPr>
              <a:t>zločina</a:t>
            </a:r>
            <a:r>
              <a:rPr lang="es-ES" sz="2900" dirty="0">
                <a:latin typeface="Times New Roman" pitchFamily="18" charset="0"/>
                <a:cs typeface="Times New Roman" pitchFamily="18" charset="0"/>
              </a:rPr>
              <a:t>, </a:t>
            </a:r>
            <a:r>
              <a:rPr lang="es-ES" sz="2900" dirty="0" err="1">
                <a:latin typeface="Times New Roman" pitchFamily="18" charset="0"/>
                <a:cs typeface="Times New Roman" pitchFamily="18" charset="0"/>
              </a:rPr>
              <a:t>odbrane</a:t>
            </a:r>
            <a:r>
              <a:rPr lang="es-ES" sz="2900" dirty="0">
                <a:latin typeface="Times New Roman" pitchFamily="18" charset="0"/>
                <a:cs typeface="Times New Roman" pitchFamily="18" charset="0"/>
              </a:rPr>
              <a:t> i </a:t>
            </a:r>
            <a:r>
              <a:rPr lang="es-ES" sz="2900" dirty="0" err="1">
                <a:latin typeface="Times New Roman" pitchFamily="18" charset="0"/>
                <a:cs typeface="Times New Roman" pitchFamily="18" charset="0"/>
              </a:rPr>
              <a:t>drugih</a:t>
            </a:r>
            <a:r>
              <a:rPr lang="es-ES" sz="2900" dirty="0">
                <a:latin typeface="Times New Roman" pitchFamily="18" charset="0"/>
                <a:cs typeface="Times New Roman" pitchFamily="18" charset="0"/>
              </a:rPr>
              <a:t> </a:t>
            </a:r>
            <a:r>
              <a:rPr lang="es-ES" sz="2900" dirty="0" err="1">
                <a:latin typeface="Times New Roman" pitchFamily="18" charset="0"/>
                <a:cs typeface="Times New Roman" pitchFamily="18" charset="0"/>
              </a:rPr>
              <a:t>važnih</a:t>
            </a:r>
            <a:r>
              <a:rPr lang="es-ES" sz="2900" dirty="0">
                <a:latin typeface="Times New Roman" pitchFamily="18" charset="0"/>
                <a:cs typeface="Times New Roman" pitchFamily="18" charset="0"/>
              </a:rPr>
              <a:t> </a:t>
            </a:r>
            <a:r>
              <a:rPr lang="es-ES" sz="2900" dirty="0" err="1">
                <a:latin typeface="Times New Roman" pitchFamily="18" charset="0"/>
                <a:cs typeface="Times New Roman" pitchFamily="18" charset="0"/>
              </a:rPr>
              <a:t>djelova</a:t>
            </a:r>
            <a:r>
              <a:rPr lang="es-ES" sz="2900" dirty="0">
                <a:latin typeface="Times New Roman" pitchFamily="18" charset="0"/>
                <a:cs typeface="Times New Roman" pitchFamily="18" charset="0"/>
              </a:rPr>
              <a:t> </a:t>
            </a:r>
            <a:r>
              <a:rPr lang="es-ES" sz="2900" dirty="0" err="1">
                <a:latin typeface="Times New Roman" pitchFamily="18" charset="0"/>
                <a:cs typeface="Times New Roman" pitchFamily="18" charset="0"/>
              </a:rPr>
              <a:t>međunarodnog</a:t>
            </a:r>
            <a:r>
              <a:rPr lang="es-ES" sz="2900" dirty="0">
                <a:latin typeface="Times New Roman" pitchFamily="18" charset="0"/>
                <a:cs typeface="Times New Roman" pitchFamily="18" charset="0"/>
              </a:rPr>
              <a:t> </a:t>
            </a:r>
            <a:r>
              <a:rPr lang="es-ES" sz="2900" dirty="0" err="1">
                <a:latin typeface="Times New Roman" pitchFamily="18" charset="0"/>
                <a:cs typeface="Times New Roman" pitchFamily="18" charset="0"/>
              </a:rPr>
              <a:t>krivičnog</a:t>
            </a:r>
            <a:r>
              <a:rPr lang="es-ES" sz="2900" dirty="0">
                <a:latin typeface="Times New Roman" pitchFamily="18" charset="0"/>
                <a:cs typeface="Times New Roman" pitchFamily="18" charset="0"/>
              </a:rPr>
              <a:t> prava</a:t>
            </a:r>
            <a:r>
              <a:rPr lang="es-ES" sz="2900" dirty="0" smtClean="0">
                <a:latin typeface="Times New Roman" pitchFamily="18" charset="0"/>
                <a:cs typeface="Times New Roman" pitchFamily="18" charset="0"/>
              </a:rPr>
              <a:t>.</a:t>
            </a:r>
            <a:endParaRPr lang="hr-HR" sz="2900" dirty="0" smtClean="0">
              <a:latin typeface="Times New Roman" pitchFamily="18" charset="0"/>
              <a:cs typeface="Times New Roman" pitchFamily="18" charset="0"/>
            </a:endParaRPr>
          </a:p>
          <a:p>
            <a:pPr marL="0" indent="0" algn="just">
              <a:buNone/>
            </a:pPr>
            <a:r>
              <a:rPr lang="es-ES" sz="2900" dirty="0" smtClean="0">
                <a:latin typeface="Times New Roman" pitchFamily="18" charset="0"/>
                <a:cs typeface="Times New Roman" pitchFamily="18" charset="0"/>
              </a:rPr>
              <a:t> </a:t>
            </a:r>
            <a:r>
              <a:rPr lang="es-ES" sz="2900" dirty="0" err="1">
                <a:latin typeface="Times New Roman" pitchFamily="18" charset="0"/>
                <a:cs typeface="Times New Roman" pitchFamily="18" charset="0"/>
              </a:rPr>
              <a:t>Može</a:t>
            </a:r>
            <a:r>
              <a:rPr lang="es-ES" sz="2900" dirty="0">
                <a:latin typeface="Times New Roman" pitchFamily="18" charset="0"/>
                <a:cs typeface="Times New Roman" pitchFamily="18" charset="0"/>
              </a:rPr>
              <a:t> se </a:t>
            </a:r>
            <a:r>
              <a:rPr lang="es-ES" sz="2900" dirty="0" err="1">
                <a:latin typeface="Times New Roman" pitchFamily="18" charset="0"/>
                <a:cs typeface="Times New Roman" pitchFamily="18" charset="0"/>
              </a:rPr>
              <a:t>zaključiti</a:t>
            </a:r>
            <a:r>
              <a:rPr lang="es-ES" sz="2900" dirty="0">
                <a:latin typeface="Times New Roman" pitchFamily="18" charset="0"/>
                <a:cs typeface="Times New Roman" pitchFamily="18" charset="0"/>
              </a:rPr>
              <a:t> da je to </a:t>
            </a:r>
            <a:r>
              <a:rPr lang="es-ES" sz="2900" dirty="0" err="1">
                <a:latin typeface="Times New Roman" pitchFamily="18" charset="0"/>
                <a:cs typeface="Times New Roman" pitchFamily="18" charset="0"/>
              </a:rPr>
              <a:t>načelo</a:t>
            </a:r>
            <a:r>
              <a:rPr lang="es-ES" sz="2900" dirty="0">
                <a:latin typeface="Times New Roman" pitchFamily="18" charset="0"/>
                <a:cs typeface="Times New Roman" pitchFamily="18" charset="0"/>
              </a:rPr>
              <a:t> </a:t>
            </a:r>
            <a:r>
              <a:rPr lang="es-ES" sz="2900" dirty="0" err="1">
                <a:latin typeface="Times New Roman" pitchFamily="18" charset="0"/>
                <a:cs typeface="Times New Roman" pitchFamily="18" charset="0"/>
              </a:rPr>
              <a:t>danas</a:t>
            </a:r>
            <a:r>
              <a:rPr lang="es-ES" sz="2900" dirty="0">
                <a:latin typeface="Times New Roman" pitchFamily="18" charset="0"/>
                <a:cs typeface="Times New Roman" pitchFamily="18" charset="0"/>
              </a:rPr>
              <a:t> </a:t>
            </a:r>
            <a:r>
              <a:rPr lang="es-ES" sz="2900" dirty="0" err="1">
                <a:latin typeface="Times New Roman" pitchFamily="18" charset="0"/>
                <a:cs typeface="Times New Roman" pitchFamily="18" charset="0"/>
              </a:rPr>
              <a:t>važeće</a:t>
            </a:r>
            <a:r>
              <a:rPr lang="es-ES" sz="2900" dirty="0">
                <a:latin typeface="Times New Roman" pitchFamily="18" charset="0"/>
                <a:cs typeface="Times New Roman" pitchFamily="18" charset="0"/>
              </a:rPr>
              <a:t> i na </a:t>
            </a:r>
            <a:r>
              <a:rPr lang="es-ES" sz="2900" dirty="0" err="1">
                <a:latin typeface="Times New Roman" pitchFamily="18" charset="0"/>
                <a:cs typeface="Times New Roman" pitchFamily="18" charset="0"/>
              </a:rPr>
              <a:t>međunarodnom</a:t>
            </a:r>
            <a:r>
              <a:rPr lang="es-ES" sz="2900" dirty="0">
                <a:latin typeface="Times New Roman" pitchFamily="18" charset="0"/>
                <a:cs typeface="Times New Roman" pitchFamily="18" charset="0"/>
              </a:rPr>
              <a:t> </a:t>
            </a:r>
            <a:r>
              <a:rPr lang="es-ES" sz="2900" dirty="0" smtClean="0">
                <a:latin typeface="Times New Roman" pitchFamily="18" charset="0"/>
                <a:cs typeface="Times New Roman" pitchFamily="18" charset="0"/>
              </a:rPr>
              <a:t>n</a:t>
            </a:r>
            <a:r>
              <a:rPr lang="hr-HR" sz="2900" dirty="0" smtClean="0">
                <a:latin typeface="Times New Roman" pitchFamily="18" charset="0"/>
                <a:cs typeface="Times New Roman" pitchFamily="18" charset="0"/>
              </a:rPr>
              <a:t>i</a:t>
            </a:r>
            <a:r>
              <a:rPr lang="es-ES" sz="2900" dirty="0" err="1" smtClean="0">
                <a:latin typeface="Times New Roman" pitchFamily="18" charset="0"/>
                <a:cs typeface="Times New Roman" pitchFamily="18" charset="0"/>
              </a:rPr>
              <a:t>vou</a:t>
            </a:r>
            <a:r>
              <a:rPr lang="es-ES" sz="2900" dirty="0" smtClean="0">
                <a:latin typeface="Times New Roman" pitchFamily="18" charset="0"/>
                <a:cs typeface="Times New Roman" pitchFamily="18" charset="0"/>
              </a:rPr>
              <a:t> </a:t>
            </a:r>
            <a:r>
              <a:rPr lang="es-ES" sz="2900" dirty="0">
                <a:latin typeface="Times New Roman" pitchFamily="18" charset="0"/>
                <a:cs typeface="Times New Roman" pitchFamily="18" charset="0"/>
              </a:rPr>
              <a:t>– </a:t>
            </a:r>
            <a:r>
              <a:rPr lang="es-ES" sz="2900" dirty="0" err="1">
                <a:latin typeface="Times New Roman" pitchFamily="18" charset="0"/>
                <a:cs typeface="Times New Roman" pitchFamily="18" charset="0"/>
              </a:rPr>
              <a:t>uz</a:t>
            </a:r>
            <a:r>
              <a:rPr lang="es-ES" sz="2900" dirty="0">
                <a:latin typeface="Times New Roman" pitchFamily="18" charset="0"/>
                <a:cs typeface="Times New Roman" pitchFamily="18" charset="0"/>
              </a:rPr>
              <a:t> </a:t>
            </a:r>
            <a:r>
              <a:rPr lang="es-ES" sz="2900" dirty="0" err="1">
                <a:latin typeface="Times New Roman" pitchFamily="18" charset="0"/>
                <a:cs typeface="Times New Roman" pitchFamily="18" charset="0"/>
              </a:rPr>
              <a:t>izvjesna</a:t>
            </a:r>
            <a:r>
              <a:rPr lang="es-ES" sz="2900" dirty="0">
                <a:latin typeface="Times New Roman" pitchFamily="18" charset="0"/>
                <a:cs typeface="Times New Roman" pitchFamily="18" charset="0"/>
              </a:rPr>
              <a:t> </a:t>
            </a:r>
            <a:r>
              <a:rPr lang="es-ES" sz="2900" dirty="0" err="1" smtClean="0">
                <a:latin typeface="Times New Roman" pitchFamily="18" charset="0"/>
                <a:cs typeface="Times New Roman" pitchFamily="18" charset="0"/>
              </a:rPr>
              <a:t>uvjetovanja</a:t>
            </a:r>
            <a:r>
              <a:rPr lang="hr-HR" sz="2900" dirty="0" smtClean="0">
                <a:latin typeface="Times New Roman" pitchFamily="18" charset="0"/>
                <a:cs typeface="Times New Roman" pitchFamily="18" charset="0"/>
              </a:rPr>
              <a:t>,</a:t>
            </a:r>
            <a:r>
              <a:rPr lang="es-ES" sz="2900" dirty="0" smtClean="0">
                <a:latin typeface="Times New Roman" pitchFamily="18" charset="0"/>
                <a:cs typeface="Times New Roman" pitchFamily="18" charset="0"/>
              </a:rPr>
              <a:t> </a:t>
            </a:r>
            <a:r>
              <a:rPr lang="es-ES" sz="2900" dirty="0">
                <a:latin typeface="Times New Roman" pitchFamily="18" charset="0"/>
                <a:cs typeface="Times New Roman" pitchFamily="18" charset="0"/>
              </a:rPr>
              <a:t>a o tome u </a:t>
            </a:r>
            <a:r>
              <a:rPr lang="es-ES" sz="2900" dirty="0" err="1" smtClean="0">
                <a:latin typeface="Times New Roman" pitchFamily="18" charset="0"/>
                <a:cs typeface="Times New Roman" pitchFamily="18" charset="0"/>
              </a:rPr>
              <a:t>nast</a:t>
            </a:r>
            <a:r>
              <a:rPr lang="hr-HR" sz="2900" dirty="0" smtClean="0">
                <a:latin typeface="Times New Roman" pitchFamily="18" charset="0"/>
                <a:cs typeface="Times New Roman" pitchFamily="18" charset="0"/>
              </a:rPr>
              <a:t>a</a:t>
            </a:r>
            <a:r>
              <a:rPr lang="es-ES" sz="2900" dirty="0" err="1" smtClean="0">
                <a:latin typeface="Times New Roman" pitchFamily="18" charset="0"/>
                <a:cs typeface="Times New Roman" pitchFamily="18" charset="0"/>
              </a:rPr>
              <a:t>vku</a:t>
            </a:r>
            <a:r>
              <a:rPr lang="es-ES" sz="2900" dirty="0">
                <a:latin typeface="Times New Roman" pitchFamily="18" charset="0"/>
                <a:cs typeface="Times New Roman" pitchFamily="18" charset="0"/>
              </a:rPr>
              <a:t>.</a:t>
            </a:r>
            <a:endParaRPr lang="hr-HR" sz="2900" dirty="0">
              <a:latin typeface="Times New Roman" pitchFamily="18" charset="0"/>
              <a:cs typeface="Times New Roman" pitchFamily="18" charset="0"/>
            </a:endParaRPr>
          </a:p>
          <a:p>
            <a:pPr algn="just"/>
            <a:endParaRPr lang="hr-HR" sz="2900" dirty="0">
              <a:latin typeface="Times New Roman" pitchFamily="18" charset="0"/>
              <a:cs typeface="Times New Roman" pitchFamily="18" charset="0"/>
            </a:endParaRPr>
          </a:p>
        </p:txBody>
      </p:sp>
    </p:spTree>
    <p:extLst>
      <p:ext uri="{BB962C8B-B14F-4D97-AF65-F5344CB8AC3E}">
        <p14:creationId xmlns:p14="http://schemas.microsoft.com/office/powerpoint/2010/main" val="1599721885"/>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hr-HR"/>
          </a:p>
        </p:txBody>
      </p:sp>
      <p:sp>
        <p:nvSpPr>
          <p:cNvPr id="3" name="Content Placeholder 2"/>
          <p:cNvSpPr>
            <a:spLocks noGrp="1"/>
          </p:cNvSpPr>
          <p:nvPr>
            <p:ph idx="1"/>
          </p:nvPr>
        </p:nvSpPr>
        <p:spPr>
          <a:xfrm>
            <a:off x="457200" y="1772816"/>
            <a:ext cx="7283152" cy="4353347"/>
          </a:xfrm>
        </p:spPr>
        <p:txBody>
          <a:bodyPr>
            <a:noAutofit/>
          </a:bodyPr>
          <a:lstStyle/>
          <a:p>
            <a:pPr algn="just"/>
            <a:r>
              <a:rPr lang="es-ES" sz="1600" b="1" dirty="0" err="1">
                <a:latin typeface="Times New Roman" pitchFamily="18" charset="0"/>
                <a:cs typeface="Times New Roman" pitchFamily="18" charset="0"/>
              </a:rPr>
              <a:t>Načelo</a:t>
            </a:r>
            <a:r>
              <a:rPr lang="es-ES" sz="1600" b="1" dirty="0">
                <a:latin typeface="Times New Roman" pitchFamily="18" charset="0"/>
                <a:cs typeface="Times New Roman" pitchFamily="18" charset="0"/>
              </a:rPr>
              <a:t> </a:t>
            </a:r>
            <a:r>
              <a:rPr lang="es-ES" sz="1600" b="1" dirty="0" err="1">
                <a:latin typeface="Times New Roman" pitchFamily="18" charset="0"/>
                <a:cs typeface="Times New Roman" pitchFamily="18" charset="0"/>
              </a:rPr>
              <a:t>specifičnosti</a:t>
            </a:r>
            <a:endParaRPr lang="hr-HR" sz="1600" dirty="0">
              <a:latin typeface="Times New Roman" pitchFamily="18" charset="0"/>
              <a:cs typeface="Times New Roman" pitchFamily="18" charset="0"/>
            </a:endParaRPr>
          </a:p>
          <a:p>
            <a:pPr algn="just"/>
            <a:r>
              <a:rPr lang="es-ES" sz="1600" dirty="0" smtClean="0">
                <a:latin typeface="Times New Roman" pitchFamily="18" charset="0"/>
                <a:cs typeface="Times New Roman" pitchFamily="18" charset="0"/>
              </a:rPr>
              <a:t>P</a:t>
            </a:r>
            <a:r>
              <a:rPr lang="hr-HR" sz="1600" dirty="0" smtClean="0">
                <a:latin typeface="Times New Roman" pitchFamily="18" charset="0"/>
                <a:cs typeface="Times New Roman" pitchFamily="18" charset="0"/>
              </a:rPr>
              <a:t>o načelu </a:t>
            </a:r>
            <a:r>
              <a:rPr lang="es-ES" sz="1600" dirty="0" err="1" smtClean="0">
                <a:latin typeface="Times New Roman" pitchFamily="18" charset="0"/>
                <a:cs typeface="Times New Roman" pitchFamily="18" charset="0"/>
              </a:rPr>
              <a:t>specifičnosti</a:t>
            </a:r>
            <a:r>
              <a:rPr lang="es-ES" sz="1600" dirty="0" smtClean="0">
                <a:latin typeface="Times New Roman" pitchFamily="18" charset="0"/>
                <a:cs typeface="Times New Roman" pitchFamily="18" charset="0"/>
              </a:rPr>
              <a:t> </a:t>
            </a:r>
            <a:r>
              <a:rPr lang="es-ES" sz="1600" b="1" dirty="0" err="1">
                <a:latin typeface="Times New Roman" pitchFamily="18" charset="0"/>
                <a:cs typeface="Times New Roman" pitchFamily="18" charset="0"/>
              </a:rPr>
              <a:t>krivična</a:t>
            </a:r>
            <a:r>
              <a:rPr lang="es-ES" sz="1600" b="1" dirty="0">
                <a:latin typeface="Times New Roman" pitchFamily="18" charset="0"/>
                <a:cs typeface="Times New Roman" pitchFamily="18" charset="0"/>
              </a:rPr>
              <a:t> </a:t>
            </a:r>
            <a:r>
              <a:rPr lang="es-ES" sz="1600" b="1" dirty="0" err="1">
                <a:latin typeface="Times New Roman" pitchFamily="18" charset="0"/>
                <a:cs typeface="Times New Roman" pitchFamily="18" charset="0"/>
              </a:rPr>
              <a:t>pravila</a:t>
            </a:r>
            <a:r>
              <a:rPr lang="es-ES" sz="1600" b="1" dirty="0">
                <a:latin typeface="Times New Roman" pitchFamily="18" charset="0"/>
                <a:cs typeface="Times New Roman" pitchFamily="18" charset="0"/>
              </a:rPr>
              <a:t> </a:t>
            </a:r>
            <a:r>
              <a:rPr lang="es-ES" sz="1600" b="1" dirty="0" err="1">
                <a:latin typeface="Times New Roman" pitchFamily="18" charset="0"/>
                <a:cs typeface="Times New Roman" pitchFamily="18" charset="0"/>
              </a:rPr>
              <a:t>moraju</a:t>
            </a:r>
            <a:r>
              <a:rPr lang="es-ES" sz="1600" b="1" dirty="0">
                <a:latin typeface="Times New Roman" pitchFamily="18" charset="0"/>
                <a:cs typeface="Times New Roman" pitchFamily="18" charset="0"/>
              </a:rPr>
              <a:t> </a:t>
            </a:r>
            <a:r>
              <a:rPr lang="es-ES" sz="1600" b="1" dirty="0" err="1">
                <a:latin typeface="Times New Roman" pitchFamily="18" charset="0"/>
                <a:cs typeface="Times New Roman" pitchFamily="18" charset="0"/>
              </a:rPr>
              <a:t>biti</a:t>
            </a:r>
            <a:r>
              <a:rPr lang="es-ES" sz="1600" b="1" dirty="0">
                <a:latin typeface="Times New Roman" pitchFamily="18" charset="0"/>
                <a:cs typeface="Times New Roman" pitchFamily="18" charset="0"/>
              </a:rPr>
              <a:t> </a:t>
            </a:r>
            <a:r>
              <a:rPr lang="es-ES" sz="1600" b="1" dirty="0" err="1">
                <a:latin typeface="Times New Roman" pitchFamily="18" charset="0"/>
                <a:cs typeface="Times New Roman" pitchFamily="18" charset="0"/>
              </a:rPr>
              <a:t>što</a:t>
            </a:r>
            <a:r>
              <a:rPr lang="es-ES" sz="1600" b="1" dirty="0">
                <a:latin typeface="Times New Roman" pitchFamily="18" charset="0"/>
                <a:cs typeface="Times New Roman" pitchFamily="18" charset="0"/>
              </a:rPr>
              <a:t> </a:t>
            </a:r>
            <a:r>
              <a:rPr lang="es-ES" sz="1600" b="1" dirty="0" err="1">
                <a:latin typeface="Times New Roman" pitchFamily="18" charset="0"/>
                <a:cs typeface="Times New Roman" pitchFamily="18" charset="0"/>
              </a:rPr>
              <a:t>razrađenija</a:t>
            </a:r>
            <a:r>
              <a:rPr lang="es-ES" sz="1600" b="1" dirty="0">
                <a:latin typeface="Times New Roman" pitchFamily="18" charset="0"/>
                <a:cs typeface="Times New Roman" pitchFamily="18" charset="0"/>
              </a:rPr>
              <a:t> i </a:t>
            </a:r>
            <a:r>
              <a:rPr lang="es-ES" sz="1600" b="1" dirty="0" err="1">
                <a:latin typeface="Times New Roman" pitchFamily="18" charset="0"/>
                <a:cs typeface="Times New Roman" pitchFamily="18" charset="0"/>
              </a:rPr>
              <a:t>podrobnija</a:t>
            </a:r>
            <a:r>
              <a:rPr lang="es-ES" sz="1600" dirty="0">
                <a:latin typeface="Times New Roman" pitchFamily="18" charset="0"/>
                <a:cs typeface="Times New Roman" pitchFamily="18" charset="0"/>
              </a:rPr>
              <a:t>, </a:t>
            </a:r>
            <a:r>
              <a:rPr lang="es-ES" sz="1600" dirty="0" err="1">
                <a:latin typeface="Times New Roman" pitchFamily="18" charset="0"/>
                <a:cs typeface="Times New Roman" pitchFamily="18" charset="0"/>
              </a:rPr>
              <a:t>kako</a:t>
            </a:r>
            <a:r>
              <a:rPr lang="es-ES" sz="1600" dirty="0">
                <a:latin typeface="Times New Roman" pitchFamily="18" charset="0"/>
                <a:cs typeface="Times New Roman" pitchFamily="18" charset="0"/>
              </a:rPr>
              <a:t> </a:t>
            </a:r>
            <a:r>
              <a:rPr lang="es-ES" sz="1600" dirty="0" err="1">
                <a:latin typeface="Times New Roman" pitchFamily="18" charset="0"/>
                <a:cs typeface="Times New Roman" pitchFamily="18" charset="0"/>
              </a:rPr>
              <a:t>bi</a:t>
            </a:r>
            <a:r>
              <a:rPr lang="es-ES" sz="1600" dirty="0">
                <a:latin typeface="Times New Roman" pitchFamily="18" charset="0"/>
                <a:cs typeface="Times New Roman" pitchFamily="18" charset="0"/>
              </a:rPr>
              <a:t> se </a:t>
            </a:r>
            <a:r>
              <a:rPr lang="es-ES" sz="1600" dirty="0" err="1">
                <a:latin typeface="Times New Roman" pitchFamily="18" charset="0"/>
                <a:cs typeface="Times New Roman" pitchFamily="18" charset="0"/>
              </a:rPr>
              <a:t>jasno</a:t>
            </a:r>
            <a:r>
              <a:rPr lang="es-ES" sz="1600" dirty="0">
                <a:latin typeface="Times New Roman" pitchFamily="18" charset="0"/>
                <a:cs typeface="Times New Roman" pitchFamily="18" charset="0"/>
              </a:rPr>
              <a:t> </a:t>
            </a:r>
            <a:r>
              <a:rPr lang="es-ES" sz="1600" dirty="0" err="1">
                <a:latin typeface="Times New Roman" pitchFamily="18" charset="0"/>
                <a:cs typeface="Times New Roman" pitchFamily="18" charset="0"/>
              </a:rPr>
              <a:t>pokazalo</a:t>
            </a:r>
            <a:r>
              <a:rPr lang="es-ES" sz="1600" dirty="0">
                <a:latin typeface="Times New Roman" pitchFamily="18" charset="0"/>
                <a:cs typeface="Times New Roman" pitchFamily="18" charset="0"/>
              </a:rPr>
              <a:t> </a:t>
            </a:r>
            <a:r>
              <a:rPr lang="es-ES" sz="1600" dirty="0" err="1">
                <a:latin typeface="Times New Roman" pitchFamily="18" charset="0"/>
                <a:cs typeface="Times New Roman" pitchFamily="18" charset="0"/>
              </a:rPr>
              <a:t>koja</a:t>
            </a:r>
            <a:r>
              <a:rPr lang="es-ES" sz="1600" dirty="0">
                <a:latin typeface="Times New Roman" pitchFamily="18" charset="0"/>
                <a:cs typeface="Times New Roman" pitchFamily="18" charset="0"/>
              </a:rPr>
              <a:t> su </a:t>
            </a:r>
            <a:r>
              <a:rPr lang="es-ES" sz="1600" dirty="0" err="1">
                <a:latin typeface="Times New Roman" pitchFamily="18" charset="0"/>
                <a:cs typeface="Times New Roman" pitchFamily="18" charset="0"/>
              </a:rPr>
              <a:t>ponašanja</a:t>
            </a:r>
            <a:r>
              <a:rPr lang="es-ES" sz="1600" dirty="0">
                <a:latin typeface="Times New Roman" pitchFamily="18" charset="0"/>
                <a:cs typeface="Times New Roman" pitchFamily="18" charset="0"/>
              </a:rPr>
              <a:t> </a:t>
            </a:r>
            <a:r>
              <a:rPr lang="es-ES" sz="1600" dirty="0" err="1">
                <a:latin typeface="Times New Roman" pitchFamily="18" charset="0"/>
                <a:cs typeface="Times New Roman" pitchFamily="18" charset="0"/>
              </a:rPr>
              <a:t>zabranjena</a:t>
            </a:r>
            <a:r>
              <a:rPr lang="es-ES" sz="1600" dirty="0">
                <a:latin typeface="Times New Roman" pitchFamily="18" charset="0"/>
                <a:cs typeface="Times New Roman" pitchFamily="18" charset="0"/>
              </a:rPr>
              <a:t> </a:t>
            </a:r>
            <a:r>
              <a:rPr lang="es-ES" sz="1600" dirty="0" err="1">
                <a:latin typeface="Times New Roman" pitchFamily="18" charset="0"/>
                <a:cs typeface="Times New Roman" pitchFamily="18" charset="0"/>
              </a:rPr>
              <a:t>tako</a:t>
            </a:r>
            <a:r>
              <a:rPr lang="es-ES" sz="1600" dirty="0">
                <a:latin typeface="Times New Roman" pitchFamily="18" charset="0"/>
                <a:cs typeface="Times New Roman" pitchFamily="18" charset="0"/>
              </a:rPr>
              <a:t> da se </a:t>
            </a:r>
            <a:r>
              <a:rPr lang="es-ES" sz="1600" dirty="0" err="1">
                <a:latin typeface="Times New Roman" pitchFamily="18" charset="0"/>
                <a:cs typeface="Times New Roman" pitchFamily="18" charset="0"/>
              </a:rPr>
              <a:t>utvrde</a:t>
            </a:r>
            <a:r>
              <a:rPr lang="es-ES" sz="1600" dirty="0">
                <a:latin typeface="Times New Roman" pitchFamily="18" charset="0"/>
                <a:cs typeface="Times New Roman" pitchFamily="18" charset="0"/>
              </a:rPr>
              <a:t> i </a:t>
            </a:r>
            <a:r>
              <a:rPr lang="es-ES" sz="1600" dirty="0" err="1" smtClean="0">
                <a:latin typeface="Times New Roman" pitchFamily="18" charset="0"/>
                <a:cs typeface="Times New Roman" pitchFamily="18" charset="0"/>
              </a:rPr>
              <a:t>objektivn</a:t>
            </a:r>
            <a:r>
              <a:rPr lang="hr-HR" sz="1600" dirty="0" smtClean="0">
                <a:latin typeface="Times New Roman" pitchFamily="18" charset="0"/>
                <a:cs typeface="Times New Roman" pitchFamily="18" charset="0"/>
              </a:rPr>
              <a:t>a</a:t>
            </a:r>
            <a:r>
              <a:rPr lang="es-ES" sz="1600" dirty="0" smtClean="0">
                <a:latin typeface="Times New Roman" pitchFamily="18" charset="0"/>
                <a:cs typeface="Times New Roman" pitchFamily="18" charset="0"/>
              </a:rPr>
              <a:t> </a:t>
            </a:r>
            <a:r>
              <a:rPr lang="es-ES" sz="1600" dirty="0">
                <a:latin typeface="Times New Roman" pitchFamily="18" charset="0"/>
                <a:cs typeface="Times New Roman" pitchFamily="18" charset="0"/>
              </a:rPr>
              <a:t>i </a:t>
            </a:r>
            <a:r>
              <a:rPr lang="es-ES" sz="1600" dirty="0" err="1">
                <a:latin typeface="Times New Roman" pitchFamily="18" charset="0"/>
                <a:cs typeface="Times New Roman" pitchFamily="18" charset="0"/>
              </a:rPr>
              <a:t>subjektivna</a:t>
            </a:r>
            <a:r>
              <a:rPr lang="es-ES" sz="1600" dirty="0">
                <a:latin typeface="Times New Roman" pitchFamily="18" charset="0"/>
                <a:cs typeface="Times New Roman" pitchFamily="18" charset="0"/>
              </a:rPr>
              <a:t> </a:t>
            </a:r>
            <a:r>
              <a:rPr lang="es-ES" sz="1600" dirty="0" err="1">
                <a:latin typeface="Times New Roman" pitchFamily="18" charset="0"/>
                <a:cs typeface="Times New Roman" pitchFamily="18" charset="0"/>
              </a:rPr>
              <a:t>obilježja</a:t>
            </a:r>
            <a:r>
              <a:rPr lang="es-ES" sz="1600" dirty="0">
                <a:latin typeface="Times New Roman" pitchFamily="18" charset="0"/>
                <a:cs typeface="Times New Roman" pitchFamily="18" charset="0"/>
              </a:rPr>
              <a:t> </a:t>
            </a:r>
            <a:r>
              <a:rPr lang="es-ES" sz="1600" dirty="0" err="1">
                <a:latin typeface="Times New Roman" pitchFamily="18" charset="0"/>
                <a:cs typeface="Times New Roman" pitchFamily="18" charset="0"/>
              </a:rPr>
              <a:t>zločina</a:t>
            </a:r>
            <a:r>
              <a:rPr lang="es-ES" sz="1600" dirty="0">
                <a:latin typeface="Times New Roman" pitchFamily="18" charset="0"/>
                <a:cs typeface="Times New Roman" pitchFamily="18" charset="0"/>
              </a:rPr>
              <a:t>. </a:t>
            </a:r>
            <a:endParaRPr lang="hr-HR" sz="1600" dirty="0" smtClean="0">
              <a:latin typeface="Times New Roman" pitchFamily="18" charset="0"/>
              <a:cs typeface="Times New Roman" pitchFamily="18" charset="0"/>
            </a:endParaRPr>
          </a:p>
          <a:p>
            <a:pPr algn="just"/>
            <a:r>
              <a:rPr lang="es-ES" sz="1600" dirty="0" err="1" smtClean="0">
                <a:latin typeface="Times New Roman" pitchFamily="18" charset="0"/>
                <a:cs typeface="Times New Roman" pitchFamily="18" charset="0"/>
              </a:rPr>
              <a:t>Što</a:t>
            </a:r>
            <a:r>
              <a:rPr lang="es-ES" sz="1600" dirty="0" smtClean="0">
                <a:latin typeface="Times New Roman" pitchFamily="18" charset="0"/>
                <a:cs typeface="Times New Roman" pitchFamily="18" charset="0"/>
              </a:rPr>
              <a:t> </a:t>
            </a:r>
            <a:r>
              <a:rPr lang="es-ES" sz="1600" dirty="0">
                <a:latin typeface="Times New Roman" pitchFamily="18" charset="0"/>
                <a:cs typeface="Times New Roman" pitchFamily="18" charset="0"/>
              </a:rPr>
              <a:t>je </a:t>
            </a:r>
            <a:r>
              <a:rPr lang="es-ES" sz="1600" dirty="0" err="1">
                <a:latin typeface="Times New Roman" pitchFamily="18" charset="0"/>
                <a:cs typeface="Times New Roman" pitchFamily="18" charset="0"/>
              </a:rPr>
              <a:t>određenije</a:t>
            </a:r>
            <a:r>
              <a:rPr lang="es-ES" sz="1600" dirty="0">
                <a:latin typeface="Times New Roman" pitchFamily="18" charset="0"/>
                <a:cs typeface="Times New Roman" pitchFamily="18" charset="0"/>
              </a:rPr>
              <a:t> i </a:t>
            </a:r>
            <a:r>
              <a:rPr lang="es-ES" sz="1600" dirty="0" err="1">
                <a:latin typeface="Times New Roman" pitchFamily="18" charset="0"/>
                <a:cs typeface="Times New Roman" pitchFamily="18" charset="0"/>
              </a:rPr>
              <a:t>specifičnije</a:t>
            </a:r>
            <a:r>
              <a:rPr lang="es-ES" sz="1600" dirty="0">
                <a:latin typeface="Times New Roman" pitchFamily="18" charset="0"/>
                <a:cs typeface="Times New Roman" pitchFamily="18" charset="0"/>
              </a:rPr>
              <a:t> </a:t>
            </a:r>
            <a:r>
              <a:rPr lang="es-ES" sz="1600" dirty="0" err="1">
                <a:latin typeface="Times New Roman" pitchFamily="18" charset="0"/>
                <a:cs typeface="Times New Roman" pitchFamily="18" charset="0"/>
              </a:rPr>
              <a:t>krivičnopravno</a:t>
            </a:r>
            <a:r>
              <a:rPr lang="es-ES" sz="1600" dirty="0">
                <a:latin typeface="Times New Roman" pitchFamily="18" charset="0"/>
                <a:cs typeface="Times New Roman" pitchFamily="18" charset="0"/>
              </a:rPr>
              <a:t> </a:t>
            </a:r>
            <a:r>
              <a:rPr lang="es-ES" sz="1600" dirty="0" err="1">
                <a:latin typeface="Times New Roman" pitchFamily="18" charset="0"/>
                <a:cs typeface="Times New Roman" pitchFamily="18" charset="0"/>
              </a:rPr>
              <a:t>pravilo</a:t>
            </a:r>
            <a:r>
              <a:rPr lang="es-ES" sz="1600" dirty="0">
                <a:latin typeface="Times New Roman" pitchFamily="18" charset="0"/>
                <a:cs typeface="Times New Roman" pitchFamily="18" charset="0"/>
              </a:rPr>
              <a:t> </a:t>
            </a:r>
            <a:r>
              <a:rPr lang="es-ES" sz="1600" dirty="0" err="1">
                <a:latin typeface="Times New Roman" pitchFamily="18" charset="0"/>
                <a:cs typeface="Times New Roman" pitchFamily="18" charset="0"/>
              </a:rPr>
              <a:t>pružaće</a:t>
            </a:r>
            <a:r>
              <a:rPr lang="es-ES" sz="1600" dirty="0">
                <a:latin typeface="Times New Roman" pitchFamily="18" charset="0"/>
                <a:cs typeface="Times New Roman" pitchFamily="18" charset="0"/>
              </a:rPr>
              <a:t> i </a:t>
            </a:r>
            <a:r>
              <a:rPr lang="es-ES" sz="1600" dirty="0" err="1">
                <a:latin typeface="Times New Roman" pitchFamily="18" charset="0"/>
                <a:cs typeface="Times New Roman" pitchFamily="18" charset="0"/>
              </a:rPr>
              <a:t>veću</a:t>
            </a:r>
            <a:r>
              <a:rPr lang="es-ES" sz="1600" dirty="0">
                <a:latin typeface="Times New Roman" pitchFamily="18" charset="0"/>
                <a:cs typeface="Times New Roman" pitchFamily="18" charset="0"/>
              </a:rPr>
              <a:t> </a:t>
            </a:r>
            <a:r>
              <a:rPr lang="es-ES" sz="1600" dirty="0" err="1">
                <a:latin typeface="Times New Roman" pitchFamily="18" charset="0"/>
                <a:cs typeface="Times New Roman" pitchFamily="18" charset="0"/>
              </a:rPr>
              <a:t>zaštitu</a:t>
            </a:r>
            <a:r>
              <a:rPr lang="es-ES" sz="1600" dirty="0">
                <a:latin typeface="Times New Roman" pitchFamily="18" charset="0"/>
                <a:cs typeface="Times New Roman" pitchFamily="18" charset="0"/>
              </a:rPr>
              <a:t> </a:t>
            </a:r>
            <a:r>
              <a:rPr lang="es-ES" sz="1600" dirty="0" err="1">
                <a:latin typeface="Times New Roman" pitchFamily="18" charset="0"/>
                <a:cs typeface="Times New Roman" pitchFamily="18" charset="0"/>
              </a:rPr>
              <a:t>od</a:t>
            </a:r>
            <a:r>
              <a:rPr lang="es-ES" sz="1600" dirty="0">
                <a:latin typeface="Times New Roman" pitchFamily="18" charset="0"/>
                <a:cs typeface="Times New Roman" pitchFamily="18" charset="0"/>
              </a:rPr>
              <a:t> </a:t>
            </a:r>
            <a:r>
              <a:rPr lang="es-ES" sz="1600" dirty="0" err="1" smtClean="0">
                <a:latin typeface="Times New Roman" pitchFamily="18" charset="0"/>
                <a:cs typeface="Times New Roman" pitchFamily="18" charset="0"/>
              </a:rPr>
              <a:t>arbitr</a:t>
            </a:r>
            <a:r>
              <a:rPr lang="hr-HR" sz="1600" dirty="0" smtClean="0">
                <a:latin typeface="Times New Roman" pitchFamily="18" charset="0"/>
                <a:cs typeface="Times New Roman" pitchFamily="18" charset="0"/>
              </a:rPr>
              <a:t>a</a:t>
            </a:r>
            <a:r>
              <a:rPr lang="es-ES" sz="1600" dirty="0" err="1" smtClean="0">
                <a:latin typeface="Times New Roman" pitchFamily="18" charset="0"/>
                <a:cs typeface="Times New Roman" pitchFamily="18" charset="0"/>
              </a:rPr>
              <a:t>rnog</a:t>
            </a:r>
            <a:r>
              <a:rPr lang="es-ES" sz="1600" dirty="0" smtClean="0">
                <a:latin typeface="Times New Roman" pitchFamily="18" charset="0"/>
                <a:cs typeface="Times New Roman" pitchFamily="18" charset="0"/>
              </a:rPr>
              <a:t> </a:t>
            </a:r>
            <a:r>
              <a:rPr lang="es-ES" sz="1600" dirty="0" err="1">
                <a:latin typeface="Times New Roman" pitchFamily="18" charset="0"/>
                <a:cs typeface="Times New Roman" pitchFamily="18" charset="0"/>
              </a:rPr>
              <a:t>postupanja</a:t>
            </a:r>
            <a:r>
              <a:rPr lang="es-ES" sz="1600" dirty="0">
                <a:latin typeface="Times New Roman" pitchFamily="18" charset="0"/>
                <a:cs typeface="Times New Roman" pitchFamily="18" charset="0"/>
              </a:rPr>
              <a:t> </a:t>
            </a:r>
            <a:r>
              <a:rPr lang="es-ES" sz="1600" dirty="0" err="1">
                <a:latin typeface="Times New Roman" pitchFamily="18" charset="0"/>
                <a:cs typeface="Times New Roman" pitchFamily="18" charset="0"/>
              </a:rPr>
              <a:t>tijela</a:t>
            </a:r>
            <a:r>
              <a:rPr lang="es-ES" sz="1600" dirty="0">
                <a:latin typeface="Times New Roman" pitchFamily="18" charset="0"/>
                <a:cs typeface="Times New Roman" pitchFamily="18" charset="0"/>
              </a:rPr>
              <a:t> </a:t>
            </a:r>
            <a:r>
              <a:rPr lang="es-ES" sz="1600" dirty="0" err="1">
                <a:latin typeface="Times New Roman" pitchFamily="18" charset="0"/>
                <a:cs typeface="Times New Roman" pitchFamily="18" charset="0"/>
              </a:rPr>
              <a:t>prinude</a:t>
            </a:r>
            <a:r>
              <a:rPr lang="es-ES" sz="1600" dirty="0">
                <a:latin typeface="Times New Roman" pitchFamily="18" charset="0"/>
                <a:cs typeface="Times New Roman" pitchFamily="18" charset="0"/>
              </a:rPr>
              <a:t> i </a:t>
            </a:r>
            <a:r>
              <a:rPr lang="es-ES" sz="1600" dirty="0" err="1">
                <a:latin typeface="Times New Roman" pitchFamily="18" charset="0"/>
                <a:cs typeface="Times New Roman" pitchFamily="18" charset="0"/>
              </a:rPr>
              <a:t>sudova</a:t>
            </a:r>
            <a:r>
              <a:rPr lang="es-ES" sz="1600" dirty="0">
                <a:latin typeface="Times New Roman" pitchFamily="18" charset="0"/>
                <a:cs typeface="Times New Roman" pitchFamily="18" charset="0"/>
              </a:rPr>
              <a:t>.</a:t>
            </a:r>
            <a:endParaRPr lang="hr-HR" sz="1600" dirty="0">
              <a:latin typeface="Times New Roman" pitchFamily="18" charset="0"/>
              <a:cs typeface="Times New Roman" pitchFamily="18" charset="0"/>
            </a:endParaRPr>
          </a:p>
          <a:p>
            <a:pPr algn="just"/>
            <a:r>
              <a:rPr lang="es-ES" sz="1600" dirty="0" err="1" smtClean="0">
                <a:latin typeface="Times New Roman" pitchFamily="18" charset="0"/>
                <a:cs typeface="Times New Roman" pitchFamily="18" charset="0"/>
              </a:rPr>
              <a:t>Ali</a:t>
            </a:r>
            <a:r>
              <a:rPr lang="es-ES" sz="1600" dirty="0" smtClean="0">
                <a:latin typeface="Times New Roman" pitchFamily="18" charset="0"/>
                <a:cs typeface="Times New Roman" pitchFamily="18" charset="0"/>
              </a:rPr>
              <a:t> </a:t>
            </a:r>
            <a:r>
              <a:rPr lang="es-ES" sz="1600" dirty="0" err="1">
                <a:latin typeface="Times New Roman" pitchFamily="18" charset="0"/>
                <a:cs typeface="Times New Roman" pitchFamily="18" charset="0"/>
              </a:rPr>
              <a:t>još</a:t>
            </a:r>
            <a:r>
              <a:rPr lang="es-ES" sz="1600" dirty="0">
                <a:latin typeface="Times New Roman" pitchFamily="18" charset="0"/>
                <a:cs typeface="Times New Roman" pitchFamily="18" charset="0"/>
              </a:rPr>
              <a:t> </a:t>
            </a:r>
            <a:r>
              <a:rPr lang="es-ES" sz="1600" dirty="0" err="1">
                <a:latin typeface="Times New Roman" pitchFamily="18" charset="0"/>
                <a:cs typeface="Times New Roman" pitchFamily="18" charset="0"/>
              </a:rPr>
              <a:t>smo</a:t>
            </a:r>
            <a:r>
              <a:rPr lang="es-ES" sz="1600" dirty="0">
                <a:latin typeface="Times New Roman" pitchFamily="18" charset="0"/>
                <a:cs typeface="Times New Roman" pitchFamily="18" charset="0"/>
              </a:rPr>
              <a:t> </a:t>
            </a:r>
            <a:r>
              <a:rPr lang="es-ES" sz="1600" dirty="0" err="1">
                <a:latin typeface="Times New Roman" pitchFamily="18" charset="0"/>
                <a:cs typeface="Times New Roman" pitchFamily="18" charset="0"/>
              </a:rPr>
              <a:t>daleko</a:t>
            </a:r>
            <a:r>
              <a:rPr lang="es-ES" sz="1600" dirty="0">
                <a:latin typeface="Times New Roman" pitchFamily="18" charset="0"/>
                <a:cs typeface="Times New Roman" pitchFamily="18" charset="0"/>
              </a:rPr>
              <a:t> </a:t>
            </a:r>
            <a:r>
              <a:rPr lang="es-ES" sz="1600" dirty="0" err="1">
                <a:latin typeface="Times New Roman" pitchFamily="18" charset="0"/>
                <a:cs typeface="Times New Roman" pitchFamily="18" charset="0"/>
              </a:rPr>
              <a:t>od</a:t>
            </a:r>
            <a:r>
              <a:rPr lang="es-ES" sz="1600" dirty="0">
                <a:latin typeface="Times New Roman" pitchFamily="18" charset="0"/>
                <a:cs typeface="Times New Roman" pitchFamily="18" charset="0"/>
              </a:rPr>
              <a:t> toga da ovo </a:t>
            </a:r>
            <a:r>
              <a:rPr lang="es-ES" sz="1600" dirty="0" err="1">
                <a:latin typeface="Times New Roman" pitchFamily="18" charset="0"/>
                <a:cs typeface="Times New Roman" pitchFamily="18" charset="0"/>
              </a:rPr>
              <a:t>načelo</a:t>
            </a:r>
            <a:r>
              <a:rPr lang="es-ES" sz="1600" dirty="0">
                <a:latin typeface="Times New Roman" pitchFamily="18" charset="0"/>
                <a:cs typeface="Times New Roman" pitchFamily="18" charset="0"/>
              </a:rPr>
              <a:t> </a:t>
            </a:r>
            <a:r>
              <a:rPr lang="es-ES" sz="1600" dirty="0" err="1">
                <a:latin typeface="Times New Roman" pitchFamily="18" charset="0"/>
                <a:cs typeface="Times New Roman" pitchFamily="18" charset="0"/>
              </a:rPr>
              <a:t>bude</a:t>
            </a:r>
            <a:r>
              <a:rPr lang="es-ES" sz="1600" dirty="0">
                <a:latin typeface="Times New Roman" pitchFamily="18" charset="0"/>
                <a:cs typeface="Times New Roman" pitchFamily="18" charset="0"/>
              </a:rPr>
              <a:t> u </a:t>
            </a:r>
            <a:r>
              <a:rPr lang="es-ES" sz="1600" dirty="0" err="1">
                <a:latin typeface="Times New Roman" pitchFamily="18" charset="0"/>
                <a:cs typeface="Times New Roman" pitchFamily="18" charset="0"/>
              </a:rPr>
              <a:t>potpunosti</a:t>
            </a:r>
            <a:r>
              <a:rPr lang="es-ES" sz="1600" dirty="0">
                <a:latin typeface="Times New Roman" pitchFamily="18" charset="0"/>
                <a:cs typeface="Times New Roman" pitchFamily="18" charset="0"/>
              </a:rPr>
              <a:t> </a:t>
            </a:r>
            <a:r>
              <a:rPr lang="es-ES" sz="1600" dirty="0" err="1">
                <a:latin typeface="Times New Roman" pitchFamily="18" charset="0"/>
                <a:cs typeface="Times New Roman" pitchFamily="18" charset="0"/>
              </a:rPr>
              <a:t>sprovedeno</a:t>
            </a:r>
            <a:r>
              <a:rPr lang="es-ES" sz="1600" dirty="0">
                <a:latin typeface="Times New Roman" pitchFamily="18" charset="0"/>
                <a:cs typeface="Times New Roman" pitchFamily="18" charset="0"/>
              </a:rPr>
              <a:t> u </a:t>
            </a:r>
            <a:r>
              <a:rPr lang="es-ES" sz="1600" dirty="0" err="1">
                <a:latin typeface="Times New Roman" pitchFamily="18" charset="0"/>
                <a:cs typeface="Times New Roman" pitchFamily="18" charset="0"/>
              </a:rPr>
              <a:t>međunarodnom</a:t>
            </a:r>
            <a:r>
              <a:rPr lang="es-ES" sz="1600" dirty="0">
                <a:latin typeface="Times New Roman" pitchFamily="18" charset="0"/>
                <a:cs typeface="Times New Roman" pitchFamily="18" charset="0"/>
              </a:rPr>
              <a:t> </a:t>
            </a:r>
            <a:r>
              <a:rPr lang="es-ES" sz="1600" dirty="0" smtClean="0">
                <a:latin typeface="Times New Roman" pitchFamily="18" charset="0"/>
                <a:cs typeface="Times New Roman" pitchFamily="18" charset="0"/>
              </a:rPr>
              <a:t>p</a:t>
            </a:r>
            <a:r>
              <a:rPr lang="hr-HR" sz="1600" dirty="0" smtClean="0">
                <a:latin typeface="Times New Roman" pitchFamily="18" charset="0"/>
                <a:cs typeface="Times New Roman" pitchFamily="18" charset="0"/>
              </a:rPr>
              <a:t>r</a:t>
            </a:r>
            <a:r>
              <a:rPr lang="es-ES" sz="1600" dirty="0" err="1" smtClean="0">
                <a:latin typeface="Times New Roman" pitchFamily="18" charset="0"/>
                <a:cs typeface="Times New Roman" pitchFamily="18" charset="0"/>
              </a:rPr>
              <a:t>avu</a:t>
            </a:r>
            <a:r>
              <a:rPr lang="es-ES" sz="1600" dirty="0">
                <a:latin typeface="Times New Roman" pitchFamily="18" charset="0"/>
                <a:cs typeface="Times New Roman" pitchFamily="18" charset="0"/>
              </a:rPr>
              <a:t>. </a:t>
            </a:r>
            <a:endParaRPr lang="hr-HR" sz="1600" dirty="0" smtClean="0">
              <a:latin typeface="Times New Roman" pitchFamily="18" charset="0"/>
              <a:cs typeface="Times New Roman" pitchFamily="18" charset="0"/>
            </a:endParaRPr>
          </a:p>
          <a:p>
            <a:pPr algn="just"/>
            <a:r>
              <a:rPr lang="es-ES" sz="1600" dirty="0" err="1" smtClean="0">
                <a:latin typeface="Times New Roman" pitchFamily="18" charset="0"/>
                <a:cs typeface="Times New Roman" pitchFamily="18" charset="0"/>
              </a:rPr>
              <a:t>Imajući</a:t>
            </a:r>
            <a:r>
              <a:rPr lang="es-ES" sz="1600" dirty="0" smtClean="0">
                <a:latin typeface="Times New Roman" pitchFamily="18" charset="0"/>
                <a:cs typeface="Times New Roman" pitchFamily="18" charset="0"/>
              </a:rPr>
              <a:t> </a:t>
            </a:r>
            <a:r>
              <a:rPr lang="es-ES" sz="1600" dirty="0">
                <a:latin typeface="Times New Roman" pitchFamily="18" charset="0"/>
                <a:cs typeface="Times New Roman" pitchFamily="18" charset="0"/>
              </a:rPr>
              <a:t>u </a:t>
            </a:r>
            <a:r>
              <a:rPr lang="es-ES" sz="1600" dirty="0" err="1">
                <a:latin typeface="Times New Roman" pitchFamily="18" charset="0"/>
                <a:cs typeface="Times New Roman" pitchFamily="18" charset="0"/>
              </a:rPr>
              <a:t>vidu</a:t>
            </a:r>
            <a:r>
              <a:rPr lang="es-ES" sz="1600" dirty="0">
                <a:latin typeface="Times New Roman" pitchFamily="18" charset="0"/>
                <a:cs typeface="Times New Roman" pitchFamily="18" charset="0"/>
              </a:rPr>
              <a:t> </a:t>
            </a:r>
            <a:r>
              <a:rPr lang="es-ES" sz="1600" dirty="0" err="1">
                <a:latin typeface="Times New Roman" pitchFamily="18" charset="0"/>
                <a:cs typeface="Times New Roman" pitchFamily="18" charset="0"/>
              </a:rPr>
              <a:t>neodređenost</a:t>
            </a:r>
            <a:r>
              <a:rPr lang="es-ES" sz="1600" dirty="0">
                <a:latin typeface="Times New Roman" pitchFamily="18" charset="0"/>
                <a:cs typeface="Times New Roman" pitchFamily="18" charset="0"/>
              </a:rPr>
              <a:t> prava </a:t>
            </a:r>
            <a:r>
              <a:rPr lang="es-ES" sz="1600" dirty="0" err="1">
                <a:latin typeface="Times New Roman" pitchFamily="18" charset="0"/>
                <a:cs typeface="Times New Roman" pitchFamily="18" charset="0"/>
              </a:rPr>
              <a:t>kao</a:t>
            </a:r>
            <a:r>
              <a:rPr lang="es-ES" sz="1600" dirty="0">
                <a:latin typeface="Times New Roman" pitchFamily="18" charset="0"/>
                <a:cs typeface="Times New Roman" pitchFamily="18" charset="0"/>
              </a:rPr>
              <a:t> i </a:t>
            </a:r>
            <a:r>
              <a:rPr lang="es-ES" sz="1600" dirty="0" err="1">
                <a:latin typeface="Times New Roman" pitchFamily="18" charset="0"/>
                <a:cs typeface="Times New Roman" pitchFamily="18" charset="0"/>
              </a:rPr>
              <a:t>neizvjesnost</a:t>
            </a:r>
            <a:r>
              <a:rPr lang="es-ES" sz="1600" dirty="0">
                <a:latin typeface="Times New Roman" pitchFamily="18" charset="0"/>
                <a:cs typeface="Times New Roman" pitchFamily="18" charset="0"/>
              </a:rPr>
              <a:t> </a:t>
            </a:r>
            <a:r>
              <a:rPr lang="es-ES" sz="1600" dirty="0" err="1">
                <a:latin typeface="Times New Roman" pitchFamily="18" charset="0"/>
                <a:cs typeface="Times New Roman" pitchFamily="18" charset="0"/>
              </a:rPr>
              <a:t>koja</a:t>
            </a:r>
            <a:r>
              <a:rPr lang="es-ES" sz="1600" dirty="0">
                <a:latin typeface="Times New Roman" pitchFamily="18" charset="0"/>
                <a:cs typeface="Times New Roman" pitchFamily="18" charset="0"/>
              </a:rPr>
              <a:t> </a:t>
            </a:r>
            <a:r>
              <a:rPr lang="es-ES" sz="1600" dirty="0" err="1">
                <a:latin typeface="Times New Roman" pitchFamily="18" charset="0"/>
                <a:cs typeface="Times New Roman" pitchFamily="18" charset="0"/>
              </a:rPr>
              <a:t>iz</a:t>
            </a:r>
            <a:r>
              <a:rPr lang="es-ES" sz="1600" dirty="0">
                <a:latin typeface="Times New Roman" pitchFamily="18" charset="0"/>
                <a:cs typeface="Times New Roman" pitchFamily="18" charset="0"/>
              </a:rPr>
              <a:t> toga </a:t>
            </a:r>
            <a:r>
              <a:rPr lang="es-ES" sz="1600" dirty="0" err="1">
                <a:latin typeface="Times New Roman" pitchFamily="18" charset="0"/>
                <a:cs typeface="Times New Roman" pitchFamily="18" charset="0"/>
              </a:rPr>
              <a:t>proizlazi</a:t>
            </a:r>
            <a:r>
              <a:rPr lang="es-ES" sz="1600" dirty="0">
                <a:latin typeface="Times New Roman" pitchFamily="18" charset="0"/>
                <a:cs typeface="Times New Roman" pitchFamily="18" charset="0"/>
              </a:rPr>
              <a:t> za </a:t>
            </a:r>
            <a:r>
              <a:rPr lang="es-ES" sz="1600" dirty="0" err="1">
                <a:latin typeface="Times New Roman" pitchFamily="18" charset="0"/>
                <a:cs typeface="Times New Roman" pitchFamily="18" charset="0"/>
              </a:rPr>
              <a:t>moguće</a:t>
            </a:r>
            <a:r>
              <a:rPr lang="es-ES" sz="1600" dirty="0">
                <a:latin typeface="Times New Roman" pitchFamily="18" charset="0"/>
                <a:cs typeface="Times New Roman" pitchFamily="18" charset="0"/>
              </a:rPr>
              <a:t> </a:t>
            </a:r>
            <a:r>
              <a:rPr lang="es-ES" sz="1600" dirty="0" err="1">
                <a:latin typeface="Times New Roman" pitchFamily="18" charset="0"/>
                <a:cs typeface="Times New Roman" pitchFamily="18" charset="0"/>
              </a:rPr>
              <a:t>kršioce</a:t>
            </a:r>
            <a:r>
              <a:rPr lang="es-ES" sz="1600" dirty="0">
                <a:latin typeface="Times New Roman" pitchFamily="18" charset="0"/>
                <a:cs typeface="Times New Roman" pitchFamily="18" charset="0"/>
              </a:rPr>
              <a:t> </a:t>
            </a:r>
            <a:r>
              <a:rPr lang="es-ES" sz="1600" dirty="0" err="1">
                <a:latin typeface="Times New Roman" pitchFamily="18" charset="0"/>
                <a:cs typeface="Times New Roman" pitchFamily="18" charset="0"/>
              </a:rPr>
              <a:t>međunarodnih</a:t>
            </a:r>
            <a:r>
              <a:rPr lang="es-ES" sz="1600" dirty="0">
                <a:latin typeface="Times New Roman" pitchFamily="18" charset="0"/>
                <a:cs typeface="Times New Roman" pitchFamily="18" charset="0"/>
              </a:rPr>
              <a:t> </a:t>
            </a:r>
            <a:r>
              <a:rPr lang="es-ES" sz="1600" dirty="0" err="1">
                <a:latin typeface="Times New Roman" pitchFamily="18" charset="0"/>
                <a:cs typeface="Times New Roman" pitchFamily="18" charset="0"/>
              </a:rPr>
              <a:t>krivičnih</a:t>
            </a:r>
            <a:r>
              <a:rPr lang="es-ES" sz="1600" dirty="0">
                <a:latin typeface="Times New Roman" pitchFamily="18" charset="0"/>
                <a:cs typeface="Times New Roman" pitchFamily="18" charset="0"/>
              </a:rPr>
              <a:t> </a:t>
            </a:r>
            <a:r>
              <a:rPr lang="es-ES" sz="1600" dirty="0" smtClean="0">
                <a:latin typeface="Times New Roman" pitchFamily="18" charset="0"/>
                <a:cs typeface="Times New Roman" pitchFamily="18" charset="0"/>
              </a:rPr>
              <a:t>p</a:t>
            </a:r>
            <a:r>
              <a:rPr lang="hr-HR" sz="1600" dirty="0" smtClean="0">
                <a:latin typeface="Times New Roman" pitchFamily="18" charset="0"/>
                <a:cs typeface="Times New Roman" pitchFamily="18" charset="0"/>
              </a:rPr>
              <a:t>r</a:t>
            </a:r>
            <a:r>
              <a:rPr lang="es-ES" sz="1600" dirty="0" err="1" smtClean="0">
                <a:latin typeface="Times New Roman" pitchFamily="18" charset="0"/>
                <a:cs typeface="Times New Roman" pitchFamily="18" charset="0"/>
              </a:rPr>
              <a:t>avila</a:t>
            </a:r>
            <a:r>
              <a:rPr lang="es-ES" sz="1600" dirty="0">
                <a:latin typeface="Times New Roman" pitchFamily="18" charset="0"/>
                <a:cs typeface="Times New Roman" pitchFamily="18" charset="0"/>
              </a:rPr>
              <a:t>, </a:t>
            </a:r>
            <a:r>
              <a:rPr lang="es-ES" sz="1600" dirty="0" err="1">
                <a:latin typeface="Times New Roman" pitchFamily="18" charset="0"/>
                <a:cs typeface="Times New Roman" pitchFamily="18" charset="0"/>
              </a:rPr>
              <a:t>doprinos</a:t>
            </a:r>
            <a:r>
              <a:rPr lang="es-ES" sz="1600" dirty="0">
                <a:latin typeface="Times New Roman" pitchFamily="18" charset="0"/>
                <a:cs typeface="Times New Roman" pitchFamily="18" charset="0"/>
              </a:rPr>
              <a:t> </a:t>
            </a:r>
            <a:r>
              <a:rPr lang="es-ES" sz="1600" dirty="0" err="1">
                <a:latin typeface="Times New Roman" pitchFamily="18" charset="0"/>
                <a:cs typeface="Times New Roman" pitchFamily="18" charset="0"/>
              </a:rPr>
              <a:t>sudova</a:t>
            </a:r>
            <a:r>
              <a:rPr lang="es-ES" sz="1600" dirty="0">
                <a:latin typeface="Times New Roman" pitchFamily="18" charset="0"/>
                <a:cs typeface="Times New Roman" pitchFamily="18" charset="0"/>
              </a:rPr>
              <a:t> u </a:t>
            </a:r>
            <a:r>
              <a:rPr lang="es-ES" sz="1600" dirty="0" err="1">
                <a:latin typeface="Times New Roman" pitchFamily="18" charset="0"/>
                <a:cs typeface="Times New Roman" pitchFamily="18" charset="0"/>
              </a:rPr>
              <a:t>njihovom</a:t>
            </a:r>
            <a:r>
              <a:rPr lang="es-ES" sz="1600" dirty="0">
                <a:latin typeface="Times New Roman" pitchFamily="18" charset="0"/>
                <a:cs typeface="Times New Roman" pitchFamily="18" charset="0"/>
              </a:rPr>
              <a:t> </a:t>
            </a:r>
            <a:r>
              <a:rPr lang="es-ES" sz="1600" dirty="0" err="1">
                <a:latin typeface="Times New Roman" pitchFamily="18" charset="0"/>
                <a:cs typeface="Times New Roman" pitchFamily="18" charset="0"/>
              </a:rPr>
              <a:t>definiranju</a:t>
            </a:r>
            <a:r>
              <a:rPr lang="es-ES" sz="1600" dirty="0">
                <a:latin typeface="Times New Roman" pitchFamily="18" charset="0"/>
                <a:cs typeface="Times New Roman" pitchFamily="18" charset="0"/>
              </a:rPr>
              <a:t> </a:t>
            </a:r>
            <a:r>
              <a:rPr lang="es-ES" sz="1600" dirty="0" err="1">
                <a:latin typeface="Times New Roman" pitchFamily="18" charset="0"/>
                <a:cs typeface="Times New Roman" pitchFamily="18" charset="0"/>
              </a:rPr>
              <a:t>ima</a:t>
            </a:r>
            <a:r>
              <a:rPr lang="es-ES" sz="1600" dirty="0">
                <a:latin typeface="Times New Roman" pitchFamily="18" charset="0"/>
                <a:cs typeface="Times New Roman" pitchFamily="18" charset="0"/>
              </a:rPr>
              <a:t> </a:t>
            </a:r>
            <a:r>
              <a:rPr lang="es-ES" sz="1600" dirty="0" err="1">
                <a:latin typeface="Times New Roman" pitchFamily="18" charset="0"/>
                <a:cs typeface="Times New Roman" pitchFamily="18" charset="0"/>
              </a:rPr>
              <a:t>ogromnu</a:t>
            </a:r>
            <a:r>
              <a:rPr lang="es-ES" sz="1600" dirty="0">
                <a:latin typeface="Times New Roman" pitchFamily="18" charset="0"/>
                <a:cs typeface="Times New Roman" pitchFamily="18" charset="0"/>
              </a:rPr>
              <a:t> </a:t>
            </a:r>
            <a:r>
              <a:rPr lang="es-ES" sz="1600" dirty="0" err="1">
                <a:latin typeface="Times New Roman" pitchFamily="18" charset="0"/>
                <a:cs typeface="Times New Roman" pitchFamily="18" charset="0"/>
              </a:rPr>
              <a:t>ulogu</a:t>
            </a:r>
            <a:r>
              <a:rPr lang="es-ES" sz="1600" dirty="0">
                <a:latin typeface="Times New Roman" pitchFamily="18" charset="0"/>
                <a:cs typeface="Times New Roman" pitchFamily="18" charset="0"/>
              </a:rPr>
              <a:t> u </a:t>
            </a:r>
            <a:r>
              <a:rPr lang="es-ES" sz="1600" dirty="0" err="1">
                <a:latin typeface="Times New Roman" pitchFamily="18" charset="0"/>
                <a:cs typeface="Times New Roman" pitchFamily="18" charset="0"/>
              </a:rPr>
              <a:t>postepenom</a:t>
            </a:r>
            <a:r>
              <a:rPr lang="es-ES" sz="1600" dirty="0">
                <a:latin typeface="Times New Roman" pitchFamily="18" charset="0"/>
                <a:cs typeface="Times New Roman" pitchFamily="18" charset="0"/>
              </a:rPr>
              <a:t> </a:t>
            </a:r>
            <a:r>
              <a:rPr lang="es-ES" sz="1600" dirty="0" err="1">
                <a:latin typeface="Times New Roman" pitchFamily="18" charset="0"/>
                <a:cs typeface="Times New Roman" pitchFamily="18" charset="0"/>
              </a:rPr>
              <a:t>definiranju</a:t>
            </a:r>
            <a:r>
              <a:rPr lang="es-ES" sz="1600" dirty="0">
                <a:latin typeface="Times New Roman" pitchFamily="18" charset="0"/>
                <a:cs typeface="Times New Roman" pitchFamily="18" charset="0"/>
              </a:rPr>
              <a:t> </a:t>
            </a:r>
            <a:r>
              <a:rPr lang="es-ES" sz="1600" dirty="0" err="1">
                <a:latin typeface="Times New Roman" pitchFamily="18" charset="0"/>
                <a:cs typeface="Times New Roman" pitchFamily="18" charset="0"/>
              </a:rPr>
              <a:t>pojmova</a:t>
            </a:r>
            <a:r>
              <a:rPr lang="es-ES" sz="1600" dirty="0">
                <a:latin typeface="Times New Roman" pitchFamily="18" charset="0"/>
                <a:cs typeface="Times New Roman" pitchFamily="18" charset="0"/>
              </a:rPr>
              <a:t> </a:t>
            </a:r>
            <a:r>
              <a:rPr lang="es-ES" sz="1600" dirty="0" err="1">
                <a:latin typeface="Times New Roman" pitchFamily="18" charset="0"/>
                <a:cs typeface="Times New Roman" pitchFamily="18" charset="0"/>
              </a:rPr>
              <a:t>objašnjavanju</a:t>
            </a:r>
            <a:r>
              <a:rPr lang="es-ES" sz="1600" dirty="0">
                <a:latin typeface="Times New Roman" pitchFamily="18" charset="0"/>
                <a:cs typeface="Times New Roman" pitchFamily="18" charset="0"/>
              </a:rPr>
              <a:t> </a:t>
            </a:r>
            <a:r>
              <a:rPr lang="es-ES" sz="1600" dirty="0" err="1">
                <a:latin typeface="Times New Roman" pitchFamily="18" charset="0"/>
                <a:cs typeface="Times New Roman" pitchFamily="18" charset="0"/>
              </a:rPr>
              <a:t>objektivnih</a:t>
            </a:r>
            <a:r>
              <a:rPr lang="es-ES" sz="1600" dirty="0">
                <a:latin typeface="Times New Roman" pitchFamily="18" charset="0"/>
                <a:cs typeface="Times New Roman" pitchFamily="18" charset="0"/>
              </a:rPr>
              <a:t> i </a:t>
            </a:r>
            <a:r>
              <a:rPr lang="es-ES" sz="1600" dirty="0" err="1">
                <a:latin typeface="Times New Roman" pitchFamily="18" charset="0"/>
                <a:cs typeface="Times New Roman" pitchFamily="18" charset="0"/>
              </a:rPr>
              <a:t>subjektivnih</a:t>
            </a:r>
            <a:r>
              <a:rPr lang="es-ES" sz="1600" dirty="0">
                <a:latin typeface="Times New Roman" pitchFamily="18" charset="0"/>
                <a:cs typeface="Times New Roman" pitchFamily="18" charset="0"/>
              </a:rPr>
              <a:t> </a:t>
            </a:r>
            <a:r>
              <a:rPr lang="es-ES" sz="1600" dirty="0" err="1">
                <a:latin typeface="Times New Roman" pitchFamily="18" charset="0"/>
                <a:cs typeface="Times New Roman" pitchFamily="18" charset="0"/>
              </a:rPr>
              <a:t>elemenata</a:t>
            </a:r>
            <a:r>
              <a:rPr lang="es-ES" sz="1600" dirty="0">
                <a:latin typeface="Times New Roman" pitchFamily="18" charset="0"/>
                <a:cs typeface="Times New Roman" pitchFamily="18" charset="0"/>
              </a:rPr>
              <a:t> </a:t>
            </a:r>
            <a:r>
              <a:rPr lang="es-ES" sz="1600" dirty="0" err="1">
                <a:latin typeface="Times New Roman" pitchFamily="18" charset="0"/>
                <a:cs typeface="Times New Roman" pitchFamily="18" charset="0"/>
              </a:rPr>
              <a:t>zločina</a:t>
            </a:r>
            <a:r>
              <a:rPr lang="es-ES" sz="1600" dirty="0">
                <a:latin typeface="Times New Roman" pitchFamily="18" charset="0"/>
                <a:cs typeface="Times New Roman" pitchFamily="18" charset="0"/>
              </a:rPr>
              <a:t> </a:t>
            </a:r>
            <a:r>
              <a:rPr lang="es-ES" sz="1600" dirty="0" err="1">
                <a:latin typeface="Times New Roman" pitchFamily="18" charset="0"/>
                <a:cs typeface="Times New Roman" pitchFamily="18" charset="0"/>
              </a:rPr>
              <a:t>utvrđivanju</a:t>
            </a:r>
            <a:r>
              <a:rPr lang="es-ES" sz="1600" dirty="0">
                <a:latin typeface="Times New Roman" pitchFamily="18" charset="0"/>
                <a:cs typeface="Times New Roman" pitchFamily="18" charset="0"/>
              </a:rPr>
              <a:t> </a:t>
            </a:r>
            <a:r>
              <a:rPr lang="es-ES" sz="1600" dirty="0" err="1">
                <a:latin typeface="Times New Roman" pitchFamily="18" charset="0"/>
                <a:cs typeface="Times New Roman" pitchFamily="18" charset="0"/>
              </a:rPr>
              <a:t>općih</a:t>
            </a:r>
            <a:r>
              <a:rPr lang="es-ES" sz="1600" dirty="0">
                <a:latin typeface="Times New Roman" pitchFamily="18" charset="0"/>
                <a:cs typeface="Times New Roman" pitchFamily="18" charset="0"/>
              </a:rPr>
              <a:t> </a:t>
            </a:r>
            <a:r>
              <a:rPr lang="es-ES" sz="1600" dirty="0" err="1">
                <a:latin typeface="Times New Roman" pitchFamily="18" charset="0"/>
                <a:cs typeface="Times New Roman" pitchFamily="18" charset="0"/>
              </a:rPr>
              <a:t>pravnih</a:t>
            </a:r>
            <a:r>
              <a:rPr lang="es-ES" sz="1600" dirty="0">
                <a:latin typeface="Times New Roman" pitchFamily="18" charset="0"/>
                <a:cs typeface="Times New Roman" pitchFamily="18" charset="0"/>
              </a:rPr>
              <a:t> </a:t>
            </a:r>
            <a:r>
              <a:rPr lang="es-ES" sz="1600" dirty="0" err="1">
                <a:latin typeface="Times New Roman" pitchFamily="18" charset="0"/>
                <a:cs typeface="Times New Roman" pitchFamily="18" charset="0"/>
              </a:rPr>
              <a:t>pojmova</a:t>
            </a:r>
            <a:r>
              <a:rPr lang="es-ES" sz="1600" dirty="0">
                <a:latin typeface="Times New Roman" pitchFamily="18" charset="0"/>
                <a:cs typeface="Times New Roman" pitchFamily="18" charset="0"/>
              </a:rPr>
              <a:t>, </a:t>
            </a:r>
            <a:r>
              <a:rPr lang="es-ES" sz="1600" dirty="0" err="1">
                <a:latin typeface="Times New Roman" pitchFamily="18" charset="0"/>
                <a:cs typeface="Times New Roman" pitchFamily="18" charset="0"/>
              </a:rPr>
              <a:t>kao</a:t>
            </a:r>
            <a:r>
              <a:rPr lang="es-ES" sz="1600" dirty="0">
                <a:latin typeface="Times New Roman" pitchFamily="18" charset="0"/>
                <a:cs typeface="Times New Roman" pitchFamily="18" charset="0"/>
              </a:rPr>
              <a:t> </a:t>
            </a:r>
            <a:r>
              <a:rPr lang="es-ES" sz="1600" dirty="0" err="1">
                <a:latin typeface="Times New Roman" pitchFamily="18" charset="0"/>
                <a:cs typeface="Times New Roman" pitchFamily="18" charset="0"/>
              </a:rPr>
              <a:t>što</a:t>
            </a:r>
            <a:r>
              <a:rPr lang="es-ES" sz="1600" dirty="0">
                <a:latin typeface="Times New Roman" pitchFamily="18" charset="0"/>
                <a:cs typeface="Times New Roman" pitchFamily="18" charset="0"/>
              </a:rPr>
              <a:t> su </a:t>
            </a:r>
            <a:r>
              <a:rPr lang="es-ES" sz="1600" dirty="0" err="1">
                <a:latin typeface="Times New Roman" pitchFamily="18" charset="0"/>
                <a:cs typeface="Times New Roman" pitchFamily="18" charset="0"/>
              </a:rPr>
              <a:t>to</a:t>
            </a:r>
            <a:r>
              <a:rPr lang="es-ES" sz="1600" dirty="0">
                <a:latin typeface="Times New Roman" pitchFamily="18" charset="0"/>
                <a:cs typeface="Times New Roman" pitchFamily="18" charset="0"/>
              </a:rPr>
              <a:t> </a:t>
            </a:r>
            <a:r>
              <a:rPr lang="es-ES" sz="1600" dirty="0" err="1">
                <a:latin typeface="Times New Roman" pitchFamily="18" charset="0"/>
                <a:cs typeface="Times New Roman" pitchFamily="18" charset="0"/>
              </a:rPr>
              <a:t>olašavajuće</a:t>
            </a:r>
            <a:r>
              <a:rPr lang="es-ES" sz="1600" dirty="0">
                <a:latin typeface="Times New Roman" pitchFamily="18" charset="0"/>
                <a:cs typeface="Times New Roman" pitchFamily="18" charset="0"/>
              </a:rPr>
              <a:t> i </a:t>
            </a:r>
            <a:r>
              <a:rPr lang="es-ES" sz="1600" dirty="0" err="1">
                <a:latin typeface="Times New Roman" pitchFamily="18" charset="0"/>
                <a:cs typeface="Times New Roman" pitchFamily="18" charset="0"/>
              </a:rPr>
              <a:t>otežavajuće</a:t>
            </a:r>
            <a:r>
              <a:rPr lang="es-ES" sz="1600" dirty="0">
                <a:latin typeface="Times New Roman" pitchFamily="18" charset="0"/>
                <a:cs typeface="Times New Roman" pitchFamily="18" charset="0"/>
              </a:rPr>
              <a:t> </a:t>
            </a:r>
            <a:r>
              <a:rPr lang="es-ES" sz="1600" dirty="0" err="1">
                <a:latin typeface="Times New Roman" pitchFamily="18" charset="0"/>
                <a:cs typeface="Times New Roman" pitchFamily="18" charset="0"/>
              </a:rPr>
              <a:t>okolnosti</a:t>
            </a:r>
            <a:r>
              <a:rPr lang="es-ES" sz="1600" dirty="0">
                <a:latin typeface="Times New Roman" pitchFamily="18" charset="0"/>
                <a:cs typeface="Times New Roman" pitchFamily="18" charset="0"/>
              </a:rPr>
              <a:t> </a:t>
            </a:r>
            <a:r>
              <a:rPr lang="es-ES" sz="1600" dirty="0" err="1">
                <a:latin typeface="Times New Roman" pitchFamily="18" charset="0"/>
                <a:cs typeface="Times New Roman" pitchFamily="18" charset="0"/>
              </a:rPr>
              <a:t>itd</a:t>
            </a:r>
            <a:r>
              <a:rPr lang="es-ES" sz="1600" dirty="0">
                <a:latin typeface="Times New Roman" pitchFamily="18" charset="0"/>
                <a:cs typeface="Times New Roman" pitchFamily="18" charset="0"/>
              </a:rPr>
              <a:t>. </a:t>
            </a:r>
            <a:endParaRPr lang="hr-HR" sz="1600" dirty="0">
              <a:latin typeface="Times New Roman" pitchFamily="18" charset="0"/>
              <a:cs typeface="Times New Roman" pitchFamily="18" charset="0"/>
            </a:endParaRPr>
          </a:p>
          <a:p>
            <a:pPr algn="just"/>
            <a:endParaRPr lang="hr-HR" sz="1600" dirty="0">
              <a:latin typeface="Times New Roman" pitchFamily="18" charset="0"/>
              <a:cs typeface="Times New Roman" pitchFamily="18" charset="0"/>
            </a:endParaRPr>
          </a:p>
        </p:txBody>
      </p:sp>
    </p:spTree>
    <p:extLst>
      <p:ext uri="{BB962C8B-B14F-4D97-AF65-F5344CB8AC3E}">
        <p14:creationId xmlns:p14="http://schemas.microsoft.com/office/powerpoint/2010/main" val="4066593256"/>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hr-HR"/>
          </a:p>
        </p:txBody>
      </p:sp>
      <p:sp>
        <p:nvSpPr>
          <p:cNvPr id="3" name="Content Placeholder 2"/>
          <p:cNvSpPr>
            <a:spLocks noGrp="1"/>
          </p:cNvSpPr>
          <p:nvPr>
            <p:ph idx="1"/>
          </p:nvPr>
        </p:nvSpPr>
        <p:spPr>
          <a:xfrm>
            <a:off x="457200" y="1556792"/>
            <a:ext cx="6923112" cy="4569371"/>
          </a:xfrm>
        </p:spPr>
        <p:txBody>
          <a:bodyPr>
            <a:normAutofit/>
          </a:bodyPr>
          <a:lstStyle/>
          <a:p>
            <a:pPr algn="just"/>
            <a:r>
              <a:rPr lang="es-ES" sz="1600" b="1" dirty="0">
                <a:latin typeface="Times New Roman" pitchFamily="18" charset="0"/>
                <a:cs typeface="Times New Roman" pitchFamily="18" charset="0"/>
              </a:rPr>
              <a:t>Za </a:t>
            </a:r>
            <a:r>
              <a:rPr lang="es-ES" sz="1600" b="1" dirty="0" err="1">
                <a:latin typeface="Times New Roman" pitchFamily="18" charset="0"/>
                <a:cs typeface="Times New Roman" pitchFamily="18" charset="0"/>
              </a:rPr>
              <a:t>sada</a:t>
            </a:r>
            <a:r>
              <a:rPr lang="es-ES" sz="1600" b="1" dirty="0">
                <a:latin typeface="Times New Roman" pitchFamily="18" charset="0"/>
                <a:cs typeface="Times New Roman" pitchFamily="18" charset="0"/>
              </a:rPr>
              <a:t> se </a:t>
            </a:r>
            <a:r>
              <a:rPr lang="es-ES" sz="1600" b="1" dirty="0" err="1">
                <a:latin typeface="Times New Roman" pitchFamily="18" charset="0"/>
                <a:cs typeface="Times New Roman" pitchFamily="18" charset="0"/>
              </a:rPr>
              <a:t>međunarodno</a:t>
            </a:r>
            <a:r>
              <a:rPr lang="es-ES" sz="1600" b="1" dirty="0">
                <a:latin typeface="Times New Roman" pitchFamily="18" charset="0"/>
                <a:cs typeface="Times New Roman" pitchFamily="18" charset="0"/>
              </a:rPr>
              <a:t> </a:t>
            </a:r>
            <a:r>
              <a:rPr lang="es-ES" sz="1600" b="1" dirty="0" err="1">
                <a:latin typeface="Times New Roman" pitchFamily="18" charset="0"/>
                <a:cs typeface="Times New Roman" pitchFamily="18" charset="0"/>
              </a:rPr>
              <a:t>krivično</a:t>
            </a:r>
            <a:r>
              <a:rPr lang="es-ES" sz="1600" b="1" dirty="0">
                <a:latin typeface="Times New Roman" pitchFamily="18" charset="0"/>
                <a:cs typeface="Times New Roman" pitchFamily="18" charset="0"/>
              </a:rPr>
              <a:t> pravo </a:t>
            </a:r>
            <a:r>
              <a:rPr lang="es-ES" sz="1600" b="1" dirty="0" err="1">
                <a:latin typeface="Times New Roman" pitchFamily="18" charset="0"/>
                <a:cs typeface="Times New Roman" pitchFamily="18" charset="0"/>
              </a:rPr>
              <a:t>još</a:t>
            </a:r>
            <a:r>
              <a:rPr lang="es-ES" sz="1600" b="1" dirty="0">
                <a:latin typeface="Times New Roman" pitchFamily="18" charset="0"/>
                <a:cs typeface="Times New Roman" pitchFamily="18" charset="0"/>
              </a:rPr>
              <a:t> </a:t>
            </a:r>
            <a:r>
              <a:rPr lang="es-ES" sz="1600" b="1" dirty="0" err="1">
                <a:latin typeface="Times New Roman" pitchFamily="18" charset="0"/>
                <a:cs typeface="Times New Roman" pitchFamily="18" charset="0"/>
              </a:rPr>
              <a:t>uvijek</a:t>
            </a:r>
            <a:r>
              <a:rPr lang="es-ES" sz="1600" b="1" dirty="0">
                <a:latin typeface="Times New Roman" pitchFamily="18" charset="0"/>
                <a:cs typeface="Times New Roman" pitchFamily="18" charset="0"/>
              </a:rPr>
              <a:t> </a:t>
            </a:r>
            <a:r>
              <a:rPr lang="es-ES" sz="1600" b="1" dirty="0" err="1">
                <a:latin typeface="Times New Roman" pitchFamily="18" charset="0"/>
                <a:cs typeface="Times New Roman" pitchFamily="18" charset="0"/>
              </a:rPr>
              <a:t>sastoji</a:t>
            </a:r>
            <a:r>
              <a:rPr lang="es-ES" sz="1600" b="1" dirty="0">
                <a:latin typeface="Times New Roman" pitchFamily="18" charset="0"/>
                <a:cs typeface="Times New Roman" pitchFamily="18" charset="0"/>
              </a:rPr>
              <a:t> </a:t>
            </a:r>
            <a:r>
              <a:rPr lang="es-ES" sz="1600" b="1" dirty="0" err="1">
                <a:latin typeface="Times New Roman" pitchFamily="18" charset="0"/>
                <a:cs typeface="Times New Roman" pitchFamily="18" charset="0"/>
              </a:rPr>
              <a:t>od</a:t>
            </a:r>
            <a:r>
              <a:rPr lang="es-ES" sz="1600" b="1" dirty="0">
                <a:latin typeface="Times New Roman" pitchFamily="18" charset="0"/>
                <a:cs typeface="Times New Roman" pitchFamily="18" charset="0"/>
              </a:rPr>
              <a:t> </a:t>
            </a:r>
            <a:r>
              <a:rPr lang="es-ES" sz="1600" b="1" dirty="0" err="1">
                <a:latin typeface="Times New Roman" pitchFamily="18" charset="0"/>
                <a:cs typeface="Times New Roman" pitchFamily="18" charset="0"/>
              </a:rPr>
              <a:t>skupa</a:t>
            </a:r>
            <a:r>
              <a:rPr lang="es-ES" sz="1600" b="1" dirty="0">
                <a:latin typeface="Times New Roman" pitchFamily="18" charset="0"/>
                <a:cs typeface="Times New Roman" pitchFamily="18" charset="0"/>
              </a:rPr>
              <a:t> </a:t>
            </a:r>
            <a:r>
              <a:rPr lang="es-ES" sz="1600" b="1" dirty="0" err="1">
                <a:latin typeface="Times New Roman" pitchFamily="18" charset="0"/>
                <a:cs typeface="Times New Roman" pitchFamily="18" charset="0"/>
              </a:rPr>
              <a:t>pravila</a:t>
            </a:r>
            <a:r>
              <a:rPr lang="es-ES" sz="1600" b="1" dirty="0">
                <a:latin typeface="Times New Roman" pitchFamily="18" charset="0"/>
                <a:cs typeface="Times New Roman" pitchFamily="18" charset="0"/>
              </a:rPr>
              <a:t> </a:t>
            </a:r>
            <a:r>
              <a:rPr lang="es-ES" sz="1600" b="1" dirty="0" err="1">
                <a:latin typeface="Times New Roman" pitchFamily="18" charset="0"/>
                <a:cs typeface="Times New Roman" pitchFamily="18" charset="0"/>
              </a:rPr>
              <a:t>koja</a:t>
            </a:r>
            <a:r>
              <a:rPr lang="es-ES" sz="1600" b="1" dirty="0">
                <a:latin typeface="Times New Roman" pitchFamily="18" charset="0"/>
                <a:cs typeface="Times New Roman" pitchFamily="18" charset="0"/>
              </a:rPr>
              <a:t> </a:t>
            </a:r>
            <a:r>
              <a:rPr lang="es-ES" sz="1600" b="1" dirty="0" err="1">
                <a:latin typeface="Times New Roman" pitchFamily="18" charset="0"/>
                <a:cs typeface="Times New Roman" pitchFamily="18" charset="0"/>
              </a:rPr>
              <a:t>zahtjevaju</a:t>
            </a:r>
            <a:r>
              <a:rPr lang="es-ES" sz="1600" b="1" dirty="0">
                <a:latin typeface="Times New Roman" pitchFamily="18" charset="0"/>
                <a:cs typeface="Times New Roman" pitchFamily="18" charset="0"/>
              </a:rPr>
              <a:t> </a:t>
            </a:r>
            <a:r>
              <a:rPr lang="es-ES" sz="1600" b="1" dirty="0" err="1">
                <a:latin typeface="Times New Roman" pitchFamily="18" charset="0"/>
                <a:cs typeface="Times New Roman" pitchFamily="18" charset="0"/>
              </a:rPr>
              <a:t>pravno</a:t>
            </a:r>
            <a:r>
              <a:rPr lang="es-ES" sz="1600" b="1" dirty="0">
                <a:latin typeface="Times New Roman" pitchFamily="18" charset="0"/>
                <a:cs typeface="Times New Roman" pitchFamily="18" charset="0"/>
              </a:rPr>
              <a:t> </a:t>
            </a:r>
            <a:r>
              <a:rPr lang="es-ES" sz="1600" b="1" dirty="0" err="1">
                <a:latin typeface="Times New Roman" pitchFamily="18" charset="0"/>
                <a:cs typeface="Times New Roman" pitchFamily="18" charset="0"/>
              </a:rPr>
              <a:t>preciziranje</a:t>
            </a:r>
            <a:r>
              <a:rPr lang="es-ES" sz="1600" b="1" dirty="0">
                <a:latin typeface="Times New Roman" pitchFamily="18" charset="0"/>
                <a:cs typeface="Times New Roman" pitchFamily="18" charset="0"/>
              </a:rPr>
              <a:t> i </a:t>
            </a:r>
            <a:r>
              <a:rPr lang="es-ES" sz="1600" b="1" dirty="0" err="1">
                <a:latin typeface="Times New Roman" pitchFamily="18" charset="0"/>
                <a:cs typeface="Times New Roman" pitchFamily="18" charset="0"/>
              </a:rPr>
              <a:t>dosta</a:t>
            </a:r>
            <a:r>
              <a:rPr lang="es-ES" sz="1600" b="1" dirty="0">
                <a:latin typeface="Times New Roman" pitchFamily="18" charset="0"/>
                <a:cs typeface="Times New Roman" pitchFamily="18" charset="0"/>
              </a:rPr>
              <a:t> </a:t>
            </a:r>
            <a:r>
              <a:rPr lang="es-ES" sz="1600" b="1" dirty="0" err="1">
                <a:latin typeface="Times New Roman" pitchFamily="18" charset="0"/>
                <a:cs typeface="Times New Roman" pitchFamily="18" charset="0"/>
              </a:rPr>
              <a:t>ozbiljno</a:t>
            </a:r>
            <a:r>
              <a:rPr lang="es-ES" sz="1600" b="1" dirty="0">
                <a:latin typeface="Times New Roman" pitchFamily="18" charset="0"/>
                <a:cs typeface="Times New Roman" pitchFamily="18" charset="0"/>
              </a:rPr>
              <a:t> </a:t>
            </a:r>
            <a:r>
              <a:rPr lang="es-ES" sz="1600" b="1" dirty="0" err="1">
                <a:latin typeface="Times New Roman" pitchFamily="18" charset="0"/>
                <a:cs typeface="Times New Roman" pitchFamily="18" charset="0"/>
              </a:rPr>
              <a:t>pročišćavanje</a:t>
            </a:r>
            <a:r>
              <a:rPr lang="es-ES" sz="1600" b="1" dirty="0">
                <a:latin typeface="Times New Roman" pitchFamily="18" charset="0"/>
                <a:cs typeface="Times New Roman" pitchFamily="18" charset="0"/>
              </a:rPr>
              <a:t>. </a:t>
            </a:r>
            <a:endParaRPr lang="hr-HR" sz="1600" b="1" dirty="0" smtClean="0">
              <a:latin typeface="Times New Roman" pitchFamily="18" charset="0"/>
              <a:cs typeface="Times New Roman" pitchFamily="18" charset="0"/>
            </a:endParaRPr>
          </a:p>
          <a:p>
            <a:pPr algn="just"/>
            <a:endParaRPr lang="hr-HR" sz="1600" dirty="0" smtClean="0">
              <a:latin typeface="Times New Roman" pitchFamily="18" charset="0"/>
              <a:cs typeface="Times New Roman" pitchFamily="18" charset="0"/>
            </a:endParaRPr>
          </a:p>
          <a:p>
            <a:pPr algn="just"/>
            <a:r>
              <a:rPr lang="es-ES" sz="1600" dirty="0" err="1" smtClean="0">
                <a:latin typeface="Times New Roman" pitchFamily="18" charset="0"/>
                <a:cs typeface="Times New Roman" pitchFamily="18" charset="0"/>
              </a:rPr>
              <a:t>Upravo</a:t>
            </a:r>
            <a:r>
              <a:rPr lang="es-ES" sz="1600" dirty="0" smtClean="0">
                <a:latin typeface="Times New Roman" pitchFamily="18" charset="0"/>
                <a:cs typeface="Times New Roman" pitchFamily="18" charset="0"/>
              </a:rPr>
              <a:t> </a:t>
            </a:r>
            <a:r>
              <a:rPr lang="es-ES" sz="1600" dirty="0" err="1">
                <a:latin typeface="Times New Roman" pitchFamily="18" charset="0"/>
                <a:cs typeface="Times New Roman" pitchFamily="18" charset="0"/>
              </a:rPr>
              <a:t>zbog</a:t>
            </a:r>
            <a:r>
              <a:rPr lang="es-ES" sz="1600" dirty="0">
                <a:latin typeface="Times New Roman" pitchFamily="18" charset="0"/>
                <a:cs typeface="Times New Roman" pitchFamily="18" charset="0"/>
              </a:rPr>
              <a:t> toga </a:t>
            </a:r>
            <a:r>
              <a:rPr lang="es-ES" sz="1600" dirty="0" err="1">
                <a:latin typeface="Times New Roman" pitchFamily="18" charset="0"/>
                <a:cs typeface="Times New Roman" pitchFamily="18" charset="0"/>
              </a:rPr>
              <a:t>neki</a:t>
            </a:r>
            <a:r>
              <a:rPr lang="es-ES" sz="1600" dirty="0">
                <a:latin typeface="Times New Roman" pitchFamily="18" charset="0"/>
                <a:cs typeface="Times New Roman" pitchFamily="18" charset="0"/>
              </a:rPr>
              <a:t> </a:t>
            </a:r>
            <a:r>
              <a:rPr lang="es-ES" sz="1600" dirty="0" err="1">
                <a:latin typeface="Times New Roman" pitchFamily="18" charset="0"/>
                <a:cs typeface="Times New Roman" pitchFamily="18" charset="0"/>
              </a:rPr>
              <a:t>instituti</a:t>
            </a:r>
            <a:r>
              <a:rPr lang="es-ES" sz="1600" dirty="0">
                <a:latin typeface="Times New Roman" pitchFamily="18" charset="0"/>
                <a:cs typeface="Times New Roman" pitchFamily="18" charset="0"/>
              </a:rPr>
              <a:t> </a:t>
            </a:r>
            <a:r>
              <a:rPr lang="es-ES" sz="1600" dirty="0" err="1">
                <a:latin typeface="Times New Roman" pitchFamily="18" charset="0"/>
                <a:cs typeface="Times New Roman" pitchFamily="18" charset="0"/>
              </a:rPr>
              <a:t>kao</a:t>
            </a:r>
            <a:r>
              <a:rPr lang="es-ES" sz="1600" dirty="0">
                <a:latin typeface="Times New Roman" pitchFamily="18" charset="0"/>
                <a:cs typeface="Times New Roman" pitchFamily="18" charset="0"/>
              </a:rPr>
              <a:t> </a:t>
            </a:r>
            <a:r>
              <a:rPr lang="es-ES" sz="1600" dirty="0" err="1">
                <a:latin typeface="Times New Roman" pitchFamily="18" charset="0"/>
                <a:cs typeface="Times New Roman" pitchFamily="18" charset="0"/>
              </a:rPr>
              <a:t>što</a:t>
            </a:r>
            <a:r>
              <a:rPr lang="es-ES" sz="1600" dirty="0">
                <a:latin typeface="Times New Roman" pitchFamily="18" charset="0"/>
                <a:cs typeface="Times New Roman" pitchFamily="18" charset="0"/>
              </a:rPr>
              <a:t> su </a:t>
            </a:r>
            <a:r>
              <a:rPr lang="es-ES" sz="1600" b="1" dirty="0" err="1">
                <a:latin typeface="Times New Roman" pitchFamily="18" charset="0"/>
                <a:cs typeface="Times New Roman" pitchFamily="18" charset="0"/>
              </a:rPr>
              <a:t>pravna</a:t>
            </a:r>
            <a:r>
              <a:rPr lang="es-ES" sz="1600" b="1" dirty="0">
                <a:latin typeface="Times New Roman" pitchFamily="18" charset="0"/>
                <a:cs typeface="Times New Roman" pitchFamily="18" charset="0"/>
              </a:rPr>
              <a:t> </a:t>
            </a:r>
            <a:r>
              <a:rPr lang="es-ES" sz="1600" b="1" dirty="0" err="1">
                <a:latin typeface="Times New Roman" pitchFamily="18" charset="0"/>
                <a:cs typeface="Times New Roman" pitchFamily="18" charset="0"/>
              </a:rPr>
              <a:t>zabluda</a:t>
            </a:r>
            <a:r>
              <a:rPr lang="es-ES" sz="1600" b="1" dirty="0">
                <a:latin typeface="Times New Roman" pitchFamily="18" charset="0"/>
                <a:cs typeface="Times New Roman" pitchFamily="18" charset="0"/>
              </a:rPr>
              <a:t>, </a:t>
            </a:r>
            <a:r>
              <a:rPr lang="es-ES" sz="1600" b="1" dirty="0" err="1">
                <a:latin typeface="Times New Roman" pitchFamily="18" charset="0"/>
                <a:cs typeface="Times New Roman" pitchFamily="18" charset="0"/>
              </a:rPr>
              <a:t>načelo</a:t>
            </a:r>
            <a:r>
              <a:rPr lang="es-ES" sz="1600" b="1" dirty="0">
                <a:latin typeface="Times New Roman" pitchFamily="18" charset="0"/>
                <a:cs typeface="Times New Roman" pitchFamily="18" charset="0"/>
              </a:rPr>
              <a:t> </a:t>
            </a:r>
            <a:r>
              <a:rPr lang="es-ES" sz="1600" b="1" dirty="0" err="1">
                <a:latin typeface="Times New Roman" pitchFamily="18" charset="0"/>
                <a:cs typeface="Times New Roman" pitchFamily="18" charset="0"/>
              </a:rPr>
              <a:t>striktnog</a:t>
            </a:r>
            <a:r>
              <a:rPr lang="es-ES" sz="1600" b="1" dirty="0">
                <a:latin typeface="Times New Roman" pitchFamily="18" charset="0"/>
                <a:cs typeface="Times New Roman" pitchFamily="18" charset="0"/>
              </a:rPr>
              <a:t> </a:t>
            </a:r>
            <a:r>
              <a:rPr lang="es-ES" sz="1600" b="1" dirty="0" err="1">
                <a:latin typeface="Times New Roman" pitchFamily="18" charset="0"/>
                <a:cs typeface="Times New Roman" pitchFamily="18" charset="0"/>
              </a:rPr>
              <a:t>tumačenja</a:t>
            </a:r>
            <a:r>
              <a:rPr lang="es-ES" sz="1600" b="1" dirty="0">
                <a:latin typeface="Times New Roman" pitchFamily="18" charset="0"/>
                <a:cs typeface="Times New Roman" pitchFamily="18" charset="0"/>
              </a:rPr>
              <a:t>, </a:t>
            </a:r>
            <a:r>
              <a:rPr lang="es-ES" sz="1600" b="1" dirty="0" err="1">
                <a:latin typeface="Times New Roman" pitchFamily="18" charset="0"/>
                <a:cs typeface="Times New Roman" pitchFamily="18" charset="0"/>
              </a:rPr>
              <a:t>načelo</a:t>
            </a:r>
            <a:r>
              <a:rPr lang="es-ES" sz="1600" b="1" dirty="0">
                <a:latin typeface="Times New Roman" pitchFamily="18" charset="0"/>
                <a:cs typeface="Times New Roman" pitchFamily="18" charset="0"/>
              </a:rPr>
              <a:t> favor </a:t>
            </a:r>
            <a:r>
              <a:rPr lang="es-ES" sz="1600" b="1" dirty="0" err="1">
                <a:latin typeface="Times New Roman" pitchFamily="18" charset="0"/>
                <a:cs typeface="Times New Roman" pitchFamily="18" charset="0"/>
              </a:rPr>
              <a:t>rei</a:t>
            </a:r>
            <a:r>
              <a:rPr lang="es-ES" sz="1600" b="1" dirty="0">
                <a:latin typeface="Times New Roman" pitchFamily="18" charset="0"/>
                <a:cs typeface="Times New Roman" pitchFamily="18" charset="0"/>
              </a:rPr>
              <a:t> (</a:t>
            </a:r>
            <a:r>
              <a:rPr lang="es-ES" sz="1600" b="1" dirty="0" err="1">
                <a:latin typeface="Times New Roman" pitchFamily="18" charset="0"/>
                <a:cs typeface="Times New Roman" pitchFamily="18" charset="0"/>
              </a:rPr>
              <a:t>tumačenje</a:t>
            </a:r>
            <a:r>
              <a:rPr lang="es-ES" sz="1600" b="1" dirty="0">
                <a:latin typeface="Times New Roman" pitchFamily="18" charset="0"/>
                <a:cs typeface="Times New Roman" pitchFamily="18" charset="0"/>
              </a:rPr>
              <a:t> u </a:t>
            </a:r>
            <a:r>
              <a:rPr lang="es-ES" sz="1600" b="1" dirty="0" err="1">
                <a:latin typeface="Times New Roman" pitchFamily="18" charset="0"/>
                <a:cs typeface="Times New Roman" pitchFamily="18" charset="0"/>
              </a:rPr>
              <a:t>korist</a:t>
            </a:r>
            <a:r>
              <a:rPr lang="es-ES" sz="1600" b="1" dirty="0">
                <a:latin typeface="Times New Roman" pitchFamily="18" charset="0"/>
                <a:cs typeface="Times New Roman" pitchFamily="18" charset="0"/>
              </a:rPr>
              <a:t> </a:t>
            </a:r>
            <a:r>
              <a:rPr lang="es-ES" sz="1600" b="1" dirty="0" err="1">
                <a:latin typeface="Times New Roman" pitchFamily="18" charset="0"/>
                <a:cs typeface="Times New Roman" pitchFamily="18" charset="0"/>
              </a:rPr>
              <a:t>optuženog</a:t>
            </a:r>
            <a:r>
              <a:rPr lang="es-ES" sz="1600" b="1" dirty="0">
                <a:latin typeface="Times New Roman" pitchFamily="18" charset="0"/>
                <a:cs typeface="Times New Roman" pitchFamily="18" charset="0"/>
              </a:rPr>
              <a:t> u </a:t>
            </a:r>
            <a:r>
              <a:rPr lang="es-ES" sz="1600" b="1" dirty="0" err="1">
                <a:latin typeface="Times New Roman" pitchFamily="18" charset="0"/>
                <a:cs typeface="Times New Roman" pitchFamily="18" charset="0"/>
              </a:rPr>
              <a:t>slučaju</a:t>
            </a:r>
            <a:r>
              <a:rPr lang="es-ES" sz="1600" b="1" dirty="0">
                <a:latin typeface="Times New Roman" pitchFamily="18" charset="0"/>
                <a:cs typeface="Times New Roman" pitchFamily="18" charset="0"/>
              </a:rPr>
              <a:t> </a:t>
            </a:r>
            <a:r>
              <a:rPr lang="es-ES" sz="1600" b="1" dirty="0" err="1">
                <a:latin typeface="Times New Roman" pitchFamily="18" charset="0"/>
                <a:cs typeface="Times New Roman" pitchFamily="18" charset="0"/>
              </a:rPr>
              <a:t>sumnje</a:t>
            </a:r>
            <a:r>
              <a:rPr lang="es-ES" sz="1600" b="1" dirty="0">
                <a:latin typeface="Times New Roman" pitchFamily="18" charset="0"/>
                <a:cs typeface="Times New Roman" pitchFamily="18" charset="0"/>
              </a:rPr>
              <a:t>)</a:t>
            </a:r>
            <a:r>
              <a:rPr lang="es-ES" sz="1600" dirty="0">
                <a:latin typeface="Times New Roman" pitchFamily="18" charset="0"/>
                <a:cs typeface="Times New Roman" pitchFamily="18" charset="0"/>
              </a:rPr>
              <a:t> su </a:t>
            </a:r>
            <a:r>
              <a:rPr lang="es-ES" sz="1600" dirty="0" err="1">
                <a:latin typeface="Times New Roman" pitchFamily="18" charset="0"/>
                <a:cs typeface="Times New Roman" pitchFamily="18" charset="0"/>
              </a:rPr>
              <a:t>faktori</a:t>
            </a:r>
            <a:r>
              <a:rPr lang="es-ES" sz="1600" dirty="0">
                <a:latin typeface="Times New Roman" pitchFamily="18" charset="0"/>
                <a:cs typeface="Times New Roman" pitchFamily="18" charset="0"/>
              </a:rPr>
              <a:t> </a:t>
            </a:r>
            <a:r>
              <a:rPr lang="es-ES" sz="1600" dirty="0" err="1">
                <a:latin typeface="Times New Roman" pitchFamily="18" charset="0"/>
                <a:cs typeface="Times New Roman" pitchFamily="18" charset="0"/>
              </a:rPr>
              <a:t>protuteže</a:t>
            </a:r>
            <a:r>
              <a:rPr lang="es-ES" sz="1600" dirty="0">
                <a:latin typeface="Times New Roman" pitchFamily="18" charset="0"/>
                <a:cs typeface="Times New Roman" pitchFamily="18" charset="0"/>
              </a:rPr>
              <a:t> </a:t>
            </a:r>
            <a:r>
              <a:rPr lang="es-ES" sz="1600" dirty="0" err="1">
                <a:latin typeface="Times New Roman" pitchFamily="18" charset="0"/>
                <a:cs typeface="Times New Roman" pitchFamily="18" charset="0"/>
              </a:rPr>
              <a:t>čij</a:t>
            </a:r>
            <a:r>
              <a:rPr lang="es-ES" sz="1600" dirty="0">
                <a:latin typeface="Times New Roman" pitchFamily="18" charset="0"/>
                <a:cs typeface="Times New Roman" pitchFamily="18" charset="0"/>
              </a:rPr>
              <a:t> je </a:t>
            </a:r>
            <a:r>
              <a:rPr lang="es-ES" sz="1600" dirty="0" err="1">
                <a:latin typeface="Times New Roman" pitchFamily="18" charset="0"/>
                <a:cs typeface="Times New Roman" pitchFamily="18" charset="0"/>
              </a:rPr>
              <a:t>cilj</a:t>
            </a:r>
            <a:r>
              <a:rPr lang="es-ES" sz="1600" dirty="0">
                <a:latin typeface="Times New Roman" pitchFamily="18" charset="0"/>
                <a:cs typeface="Times New Roman" pitchFamily="18" charset="0"/>
              </a:rPr>
              <a:t> da </a:t>
            </a:r>
            <a:r>
              <a:rPr lang="es-ES" sz="1600" b="1" dirty="0" err="1">
                <a:latin typeface="Times New Roman" pitchFamily="18" charset="0"/>
                <a:cs typeface="Times New Roman" pitchFamily="18" charset="0"/>
              </a:rPr>
              <a:t>kompenziraju</a:t>
            </a:r>
            <a:r>
              <a:rPr lang="es-ES" sz="1600" b="1" dirty="0">
                <a:latin typeface="Times New Roman" pitchFamily="18" charset="0"/>
                <a:cs typeface="Times New Roman" pitchFamily="18" charset="0"/>
              </a:rPr>
              <a:t> </a:t>
            </a:r>
            <a:r>
              <a:rPr lang="es-ES" sz="1600" b="1" dirty="0" err="1">
                <a:latin typeface="Times New Roman" pitchFamily="18" charset="0"/>
                <a:cs typeface="Times New Roman" pitchFamily="18" charset="0"/>
              </a:rPr>
              <a:t>današnje</a:t>
            </a:r>
            <a:r>
              <a:rPr lang="es-ES" sz="1600" b="1" dirty="0">
                <a:latin typeface="Times New Roman" pitchFamily="18" charset="0"/>
                <a:cs typeface="Times New Roman" pitchFamily="18" charset="0"/>
              </a:rPr>
              <a:t> </a:t>
            </a:r>
            <a:r>
              <a:rPr lang="es-ES" sz="1600" b="1" dirty="0" err="1">
                <a:latin typeface="Times New Roman" pitchFamily="18" charset="0"/>
                <a:cs typeface="Times New Roman" pitchFamily="18" charset="0"/>
              </a:rPr>
              <a:t>nedostatke</a:t>
            </a:r>
            <a:r>
              <a:rPr lang="es-ES" sz="1600" b="1" dirty="0">
                <a:latin typeface="Times New Roman" pitchFamily="18" charset="0"/>
                <a:cs typeface="Times New Roman" pitchFamily="18" charset="0"/>
              </a:rPr>
              <a:t> </a:t>
            </a:r>
            <a:r>
              <a:rPr lang="es-ES" sz="1600" b="1" dirty="0" err="1">
                <a:latin typeface="Times New Roman" pitchFamily="18" charset="0"/>
                <a:cs typeface="Times New Roman" pitchFamily="18" charset="0"/>
              </a:rPr>
              <a:t>međunarodnog</a:t>
            </a:r>
            <a:r>
              <a:rPr lang="es-ES" sz="1600" b="1" dirty="0">
                <a:latin typeface="Times New Roman" pitchFamily="18" charset="0"/>
                <a:cs typeface="Times New Roman" pitchFamily="18" charset="0"/>
              </a:rPr>
              <a:t>  </a:t>
            </a:r>
            <a:r>
              <a:rPr lang="es-ES" sz="1600" b="1" dirty="0" err="1">
                <a:latin typeface="Times New Roman" pitchFamily="18" charset="0"/>
                <a:cs typeface="Times New Roman" pitchFamily="18" charset="0"/>
              </a:rPr>
              <a:t>krivičnog</a:t>
            </a:r>
            <a:r>
              <a:rPr lang="es-ES" sz="1600" b="1" dirty="0">
                <a:latin typeface="Times New Roman" pitchFamily="18" charset="0"/>
                <a:cs typeface="Times New Roman" pitchFamily="18" charset="0"/>
              </a:rPr>
              <a:t> prava i </a:t>
            </a:r>
            <a:r>
              <a:rPr lang="hr-HR" sz="1600" b="1" dirty="0">
                <a:latin typeface="Times New Roman" pitchFamily="18" charset="0"/>
                <a:cs typeface="Times New Roman" pitchFamily="18" charset="0"/>
              </a:rPr>
              <a:t>popunjavaju </a:t>
            </a:r>
            <a:r>
              <a:rPr lang="es-ES" sz="1600" b="1" dirty="0" err="1">
                <a:latin typeface="Times New Roman" pitchFamily="18" charset="0"/>
                <a:cs typeface="Times New Roman" pitchFamily="18" charset="0"/>
              </a:rPr>
              <a:t>postojeće</a:t>
            </a:r>
            <a:r>
              <a:rPr lang="es-ES" sz="1600" b="1" dirty="0">
                <a:latin typeface="Times New Roman" pitchFamily="18" charset="0"/>
                <a:cs typeface="Times New Roman" pitchFamily="18" charset="0"/>
              </a:rPr>
              <a:t> pravne </a:t>
            </a:r>
            <a:r>
              <a:rPr lang="es-ES" sz="1600" b="1" dirty="0" err="1">
                <a:latin typeface="Times New Roman" pitchFamily="18" charset="0"/>
                <a:cs typeface="Times New Roman" pitchFamily="18" charset="0"/>
              </a:rPr>
              <a:t>praznine</a:t>
            </a:r>
            <a:r>
              <a:rPr lang="es-ES" sz="1600" b="1" dirty="0">
                <a:latin typeface="Times New Roman" pitchFamily="18" charset="0"/>
                <a:cs typeface="Times New Roman" pitchFamily="18" charset="0"/>
              </a:rPr>
              <a:t>. </a:t>
            </a:r>
            <a:endParaRPr lang="hr-HR" sz="1600" b="1" dirty="0" smtClean="0">
              <a:latin typeface="Times New Roman" pitchFamily="18" charset="0"/>
              <a:cs typeface="Times New Roman" pitchFamily="18" charset="0"/>
            </a:endParaRPr>
          </a:p>
          <a:p>
            <a:pPr algn="just"/>
            <a:r>
              <a:rPr lang="es-ES" sz="1600" b="1" dirty="0" err="1">
                <a:latin typeface="Times New Roman" pitchFamily="18" charset="0"/>
                <a:cs typeface="Times New Roman" pitchFamily="18" charset="0"/>
              </a:rPr>
              <a:t>Načelo</a:t>
            </a:r>
            <a:r>
              <a:rPr lang="es-ES" sz="1600" b="1" dirty="0">
                <a:latin typeface="Times New Roman" pitchFamily="18" charset="0"/>
                <a:cs typeface="Times New Roman" pitchFamily="18" charset="0"/>
              </a:rPr>
              <a:t> </a:t>
            </a:r>
            <a:r>
              <a:rPr lang="es-ES" sz="1600" b="1" dirty="0" err="1">
                <a:latin typeface="Times New Roman" pitchFamily="18" charset="0"/>
                <a:cs typeface="Times New Roman" pitchFamily="18" charset="0"/>
              </a:rPr>
              <a:t>zabrane</a:t>
            </a:r>
            <a:r>
              <a:rPr lang="es-ES" sz="1600" b="1" dirty="0">
                <a:latin typeface="Times New Roman" pitchFamily="18" charset="0"/>
                <a:cs typeface="Times New Roman" pitchFamily="18" charset="0"/>
              </a:rPr>
              <a:t> </a:t>
            </a:r>
            <a:r>
              <a:rPr lang="es-ES" sz="1600" b="1" dirty="0" err="1">
                <a:latin typeface="Times New Roman" pitchFamily="18" charset="0"/>
                <a:cs typeface="Times New Roman" pitchFamily="18" charset="0"/>
              </a:rPr>
              <a:t>retroaktivnosti</a:t>
            </a:r>
            <a:r>
              <a:rPr lang="es-ES" sz="1600" b="1" dirty="0">
                <a:latin typeface="Times New Roman" pitchFamily="18" charset="0"/>
                <a:cs typeface="Times New Roman" pitchFamily="18" charset="0"/>
              </a:rPr>
              <a:t> </a:t>
            </a:r>
            <a:endParaRPr lang="hr-HR" sz="1600" dirty="0">
              <a:latin typeface="Times New Roman" pitchFamily="18" charset="0"/>
              <a:cs typeface="Times New Roman" pitchFamily="18" charset="0"/>
            </a:endParaRPr>
          </a:p>
          <a:p>
            <a:pPr algn="just"/>
            <a:r>
              <a:rPr lang="es-ES" sz="1600" b="1" dirty="0" err="1">
                <a:latin typeface="Times New Roman" pitchFamily="18" charset="0"/>
                <a:cs typeface="Times New Roman" pitchFamily="18" charset="0"/>
              </a:rPr>
              <a:t>Načelo</a:t>
            </a:r>
            <a:r>
              <a:rPr lang="es-ES" sz="1600" b="1" dirty="0">
                <a:latin typeface="Times New Roman" pitchFamily="18" charset="0"/>
                <a:cs typeface="Times New Roman" pitchFamily="18" charset="0"/>
              </a:rPr>
              <a:t> </a:t>
            </a:r>
            <a:r>
              <a:rPr lang="es-ES" sz="1600" b="1" dirty="0" err="1">
                <a:latin typeface="Times New Roman" pitchFamily="18" charset="0"/>
                <a:cs typeface="Times New Roman" pitchFamily="18" charset="0"/>
              </a:rPr>
              <a:t>striktnog</a:t>
            </a:r>
            <a:r>
              <a:rPr lang="es-ES" sz="1600" b="1" dirty="0">
                <a:latin typeface="Times New Roman" pitchFamily="18" charset="0"/>
                <a:cs typeface="Times New Roman" pitchFamily="18" charset="0"/>
              </a:rPr>
              <a:t> </a:t>
            </a:r>
            <a:r>
              <a:rPr lang="es-ES" sz="1600" b="1" dirty="0" err="1">
                <a:latin typeface="Times New Roman" pitchFamily="18" charset="0"/>
                <a:cs typeface="Times New Roman" pitchFamily="18" charset="0"/>
              </a:rPr>
              <a:t>legaliteta</a:t>
            </a:r>
            <a:r>
              <a:rPr lang="es-ES" sz="1600" dirty="0">
                <a:latin typeface="Times New Roman" pitchFamily="18" charset="0"/>
                <a:cs typeface="Times New Roman" pitchFamily="18" charset="0"/>
              </a:rPr>
              <a:t> - </a:t>
            </a:r>
            <a:r>
              <a:rPr lang="es-ES" sz="1600" dirty="0" err="1">
                <a:latin typeface="Times New Roman" pitchFamily="18" charset="0"/>
                <a:cs typeface="Times New Roman" pitchFamily="18" charset="0"/>
              </a:rPr>
              <a:t>krivična</a:t>
            </a:r>
            <a:r>
              <a:rPr lang="es-ES" sz="1600" dirty="0">
                <a:latin typeface="Times New Roman" pitchFamily="18" charset="0"/>
                <a:cs typeface="Times New Roman" pitchFamily="18" charset="0"/>
              </a:rPr>
              <a:t> </a:t>
            </a:r>
            <a:r>
              <a:rPr lang="es-ES" sz="1600" dirty="0" err="1">
                <a:latin typeface="Times New Roman" pitchFamily="18" charset="0"/>
                <a:cs typeface="Times New Roman" pitchFamily="18" charset="0"/>
              </a:rPr>
              <a:t>pravila</a:t>
            </a:r>
            <a:r>
              <a:rPr lang="es-ES" sz="1600" dirty="0">
                <a:latin typeface="Times New Roman" pitchFamily="18" charset="0"/>
                <a:cs typeface="Times New Roman" pitchFamily="18" charset="0"/>
              </a:rPr>
              <a:t> </a:t>
            </a:r>
            <a:r>
              <a:rPr lang="es-ES" sz="1600" dirty="0" err="1">
                <a:latin typeface="Times New Roman" pitchFamily="18" charset="0"/>
                <a:cs typeface="Times New Roman" pitchFamily="18" charset="0"/>
              </a:rPr>
              <a:t>ne</a:t>
            </a:r>
            <a:r>
              <a:rPr lang="es-ES" sz="1600" dirty="0">
                <a:latin typeface="Times New Roman" pitchFamily="18" charset="0"/>
                <a:cs typeface="Times New Roman" pitchFamily="18" charset="0"/>
              </a:rPr>
              <a:t> </a:t>
            </a:r>
            <a:r>
              <a:rPr lang="es-ES" sz="1600" dirty="0" err="1">
                <a:latin typeface="Times New Roman" pitchFamily="18" charset="0"/>
                <a:cs typeface="Times New Roman" pitchFamily="18" charset="0"/>
              </a:rPr>
              <a:t>mogu</a:t>
            </a:r>
            <a:r>
              <a:rPr lang="es-ES" sz="1600" dirty="0">
                <a:latin typeface="Times New Roman" pitchFamily="18" charset="0"/>
                <a:cs typeface="Times New Roman" pitchFamily="18" charset="0"/>
              </a:rPr>
              <a:t> </a:t>
            </a:r>
            <a:r>
              <a:rPr lang="es-ES" sz="1600" dirty="0" err="1">
                <a:latin typeface="Times New Roman" pitchFamily="18" charset="0"/>
                <a:cs typeface="Times New Roman" pitchFamily="18" charset="0"/>
              </a:rPr>
              <a:t>važiti</a:t>
            </a:r>
            <a:r>
              <a:rPr lang="es-ES" sz="1600" dirty="0">
                <a:latin typeface="Times New Roman" pitchFamily="18" charset="0"/>
                <a:cs typeface="Times New Roman" pitchFamily="18" charset="0"/>
              </a:rPr>
              <a:t> za </a:t>
            </a:r>
            <a:r>
              <a:rPr lang="es-ES" sz="1600" dirty="0" err="1">
                <a:latin typeface="Times New Roman" pitchFamily="18" charset="0"/>
                <a:cs typeface="Times New Roman" pitchFamily="18" charset="0"/>
              </a:rPr>
              <a:t>radnje</a:t>
            </a:r>
            <a:r>
              <a:rPr lang="es-ES" sz="1600" dirty="0">
                <a:latin typeface="Times New Roman" pitchFamily="18" charset="0"/>
                <a:cs typeface="Times New Roman" pitchFamily="18" charset="0"/>
              </a:rPr>
              <a:t> </a:t>
            </a:r>
            <a:r>
              <a:rPr lang="es-ES" sz="1600" dirty="0" err="1">
                <a:latin typeface="Times New Roman" pitchFamily="18" charset="0"/>
                <a:cs typeface="Times New Roman" pitchFamily="18" charset="0"/>
              </a:rPr>
              <a:t>koje</a:t>
            </a:r>
            <a:r>
              <a:rPr lang="es-ES" sz="1600" dirty="0">
                <a:latin typeface="Times New Roman" pitchFamily="18" charset="0"/>
                <a:cs typeface="Times New Roman" pitchFamily="18" charset="0"/>
              </a:rPr>
              <a:t> su se </a:t>
            </a:r>
            <a:r>
              <a:rPr lang="es-ES" sz="1600" dirty="0" err="1">
                <a:latin typeface="Times New Roman" pitchFamily="18" charset="0"/>
                <a:cs typeface="Times New Roman" pitchFamily="18" charset="0"/>
              </a:rPr>
              <a:t>dogodile</a:t>
            </a:r>
            <a:r>
              <a:rPr lang="es-ES" sz="1600" dirty="0">
                <a:latin typeface="Times New Roman" pitchFamily="18" charset="0"/>
                <a:cs typeface="Times New Roman" pitchFamily="18" charset="0"/>
              </a:rPr>
              <a:t> </a:t>
            </a:r>
            <a:r>
              <a:rPr lang="es-ES" sz="1600" dirty="0" err="1">
                <a:latin typeface="Times New Roman" pitchFamily="18" charset="0"/>
                <a:cs typeface="Times New Roman" pitchFamily="18" charset="0"/>
              </a:rPr>
              <a:t>prije</a:t>
            </a:r>
            <a:r>
              <a:rPr lang="es-ES" sz="1600" dirty="0">
                <a:latin typeface="Times New Roman" pitchFamily="18" charset="0"/>
                <a:cs typeface="Times New Roman" pitchFamily="18" charset="0"/>
              </a:rPr>
              <a:t> </a:t>
            </a:r>
            <a:r>
              <a:rPr lang="es-ES" sz="1600" dirty="0" err="1">
                <a:latin typeface="Times New Roman" pitchFamily="18" charset="0"/>
                <a:cs typeface="Times New Roman" pitchFamily="18" charset="0"/>
              </a:rPr>
              <a:t>njihovog</a:t>
            </a:r>
            <a:r>
              <a:rPr lang="es-ES" sz="1600" dirty="0">
                <a:latin typeface="Times New Roman" pitchFamily="18" charset="0"/>
                <a:cs typeface="Times New Roman" pitchFamily="18" charset="0"/>
              </a:rPr>
              <a:t> </a:t>
            </a:r>
            <a:r>
              <a:rPr lang="es-ES" sz="1600" dirty="0" err="1">
                <a:latin typeface="Times New Roman" pitchFamily="18" charset="0"/>
                <a:cs typeface="Times New Roman" pitchFamily="18" charset="0"/>
              </a:rPr>
              <a:t>inkriminiranja</a:t>
            </a:r>
            <a:r>
              <a:rPr lang="es-ES" sz="1600" dirty="0">
                <a:latin typeface="Times New Roman" pitchFamily="18" charset="0"/>
                <a:cs typeface="Times New Roman" pitchFamily="18" charset="0"/>
              </a:rPr>
              <a:t>.</a:t>
            </a:r>
            <a:endParaRPr lang="hr-HR" sz="1600" dirty="0">
              <a:latin typeface="Times New Roman" pitchFamily="18" charset="0"/>
              <a:cs typeface="Times New Roman" pitchFamily="18" charset="0"/>
            </a:endParaRPr>
          </a:p>
          <a:p>
            <a:pPr algn="just"/>
            <a:endParaRPr lang="hr-HR" sz="1600" b="1" dirty="0">
              <a:latin typeface="Times New Roman" pitchFamily="18" charset="0"/>
              <a:cs typeface="Times New Roman" pitchFamily="18" charset="0"/>
            </a:endParaRPr>
          </a:p>
        </p:txBody>
      </p:sp>
    </p:spTree>
    <p:extLst>
      <p:ext uri="{BB962C8B-B14F-4D97-AF65-F5344CB8AC3E}">
        <p14:creationId xmlns:p14="http://schemas.microsoft.com/office/powerpoint/2010/main" val="817528118"/>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hr-HR"/>
          </a:p>
        </p:txBody>
      </p:sp>
      <p:sp>
        <p:nvSpPr>
          <p:cNvPr id="3" name="Content Placeholder 2"/>
          <p:cNvSpPr>
            <a:spLocks noGrp="1"/>
          </p:cNvSpPr>
          <p:nvPr>
            <p:ph idx="1"/>
          </p:nvPr>
        </p:nvSpPr>
        <p:spPr>
          <a:xfrm>
            <a:off x="457200" y="1700808"/>
            <a:ext cx="7499176" cy="4425355"/>
          </a:xfrm>
        </p:spPr>
        <p:txBody>
          <a:bodyPr>
            <a:normAutofit/>
          </a:bodyPr>
          <a:lstStyle/>
          <a:p>
            <a:pPr algn="just"/>
            <a:r>
              <a:rPr lang="es-ES" sz="1800" b="1" dirty="0" err="1" smtClean="0">
                <a:latin typeface="Times New Roman" pitchFamily="18" charset="0"/>
                <a:cs typeface="Times New Roman" pitchFamily="18" charset="0"/>
              </a:rPr>
              <a:t>Doktrina</a:t>
            </a:r>
            <a:r>
              <a:rPr lang="es-ES" sz="1800" b="1" dirty="0" smtClean="0">
                <a:latin typeface="Times New Roman" pitchFamily="18" charset="0"/>
                <a:cs typeface="Times New Roman" pitchFamily="18" charset="0"/>
              </a:rPr>
              <a:t> </a:t>
            </a:r>
            <a:r>
              <a:rPr lang="es-ES" sz="1800" b="1" dirty="0" err="1">
                <a:latin typeface="Times New Roman" pitchFamily="18" charset="0"/>
                <a:cs typeface="Times New Roman" pitchFamily="18" charset="0"/>
              </a:rPr>
              <a:t>materijalne</a:t>
            </a:r>
            <a:r>
              <a:rPr lang="es-ES" sz="1800" b="1" dirty="0">
                <a:latin typeface="Times New Roman" pitchFamily="18" charset="0"/>
                <a:cs typeface="Times New Roman" pitchFamily="18" charset="0"/>
              </a:rPr>
              <a:t> </a:t>
            </a:r>
            <a:r>
              <a:rPr lang="es-ES" sz="1800" b="1" dirty="0" err="1">
                <a:latin typeface="Times New Roman" pitchFamily="18" charset="0"/>
                <a:cs typeface="Times New Roman" pitchFamily="18" charset="0"/>
              </a:rPr>
              <a:t>pravde</a:t>
            </a:r>
            <a:r>
              <a:rPr lang="es-ES" sz="1800" dirty="0">
                <a:latin typeface="Times New Roman" pitchFamily="18" charset="0"/>
                <a:cs typeface="Times New Roman" pitchFamily="18" charset="0"/>
              </a:rPr>
              <a:t> </a:t>
            </a:r>
            <a:r>
              <a:rPr lang="es-ES" sz="1800" dirty="0" err="1">
                <a:latin typeface="Times New Roman" pitchFamily="18" charset="0"/>
                <a:cs typeface="Times New Roman" pitchFamily="18" charset="0"/>
              </a:rPr>
              <a:t>ima</a:t>
            </a:r>
            <a:r>
              <a:rPr lang="es-ES" sz="1800" dirty="0">
                <a:latin typeface="Times New Roman" pitchFamily="18" charset="0"/>
                <a:cs typeface="Times New Roman" pitchFamily="18" charset="0"/>
              </a:rPr>
              <a:t> za </a:t>
            </a:r>
            <a:r>
              <a:rPr lang="es-ES" sz="1800" dirty="0" err="1">
                <a:latin typeface="Times New Roman" pitchFamily="18" charset="0"/>
                <a:cs typeface="Times New Roman" pitchFamily="18" charset="0"/>
              </a:rPr>
              <a:t>posljedicu</a:t>
            </a:r>
            <a:r>
              <a:rPr lang="es-ES" sz="1800" dirty="0">
                <a:latin typeface="Times New Roman" pitchFamily="18" charset="0"/>
                <a:cs typeface="Times New Roman" pitchFamily="18" charset="0"/>
              </a:rPr>
              <a:t> </a:t>
            </a:r>
            <a:r>
              <a:rPr lang="es-ES" sz="1800" dirty="0" err="1">
                <a:latin typeface="Times New Roman" pitchFamily="18" charset="0"/>
                <a:cs typeface="Times New Roman" pitchFamily="18" charset="0"/>
              </a:rPr>
              <a:t>progon</a:t>
            </a:r>
            <a:r>
              <a:rPr lang="es-ES" sz="1800" dirty="0">
                <a:latin typeface="Times New Roman" pitchFamily="18" charset="0"/>
                <a:cs typeface="Times New Roman" pitchFamily="18" charset="0"/>
              </a:rPr>
              <a:t> i </a:t>
            </a:r>
            <a:r>
              <a:rPr lang="es-ES" sz="1800" dirty="0" err="1">
                <a:latin typeface="Times New Roman" pitchFamily="18" charset="0"/>
                <a:cs typeface="Times New Roman" pitchFamily="18" charset="0"/>
              </a:rPr>
              <a:t>kažnjavanje</a:t>
            </a:r>
            <a:r>
              <a:rPr lang="es-ES" sz="1800" dirty="0">
                <a:latin typeface="Times New Roman" pitchFamily="18" charset="0"/>
                <a:cs typeface="Times New Roman" pitchFamily="18" charset="0"/>
              </a:rPr>
              <a:t> za </a:t>
            </a:r>
            <a:r>
              <a:rPr lang="es-ES" sz="1800" dirty="0" err="1">
                <a:latin typeface="Times New Roman" pitchFamily="18" charset="0"/>
                <a:cs typeface="Times New Roman" pitchFamily="18" charset="0"/>
              </a:rPr>
              <a:t>radnje</a:t>
            </a:r>
            <a:r>
              <a:rPr lang="es-ES" sz="1800" dirty="0">
                <a:latin typeface="Times New Roman" pitchFamily="18" charset="0"/>
                <a:cs typeface="Times New Roman" pitchFamily="18" charset="0"/>
              </a:rPr>
              <a:t> </a:t>
            </a:r>
            <a:r>
              <a:rPr lang="es-ES" sz="1800" dirty="0" err="1">
                <a:latin typeface="Times New Roman" pitchFamily="18" charset="0"/>
                <a:cs typeface="Times New Roman" pitchFamily="18" charset="0"/>
              </a:rPr>
              <a:t>koje</a:t>
            </a:r>
            <a:r>
              <a:rPr lang="es-ES" sz="1800" dirty="0">
                <a:latin typeface="Times New Roman" pitchFamily="18" charset="0"/>
                <a:cs typeface="Times New Roman" pitchFamily="18" charset="0"/>
              </a:rPr>
              <a:t> su u </a:t>
            </a:r>
            <a:r>
              <a:rPr lang="es-ES" sz="1800" dirty="0" err="1">
                <a:latin typeface="Times New Roman" pitchFamily="18" charset="0"/>
                <a:cs typeface="Times New Roman" pitchFamily="18" charset="0"/>
              </a:rPr>
              <a:t>vrijeme</a:t>
            </a:r>
            <a:r>
              <a:rPr lang="es-ES" sz="1800" dirty="0">
                <a:latin typeface="Times New Roman" pitchFamily="18" charset="0"/>
                <a:cs typeface="Times New Roman" pitchFamily="18" charset="0"/>
              </a:rPr>
              <a:t> </a:t>
            </a:r>
            <a:r>
              <a:rPr lang="es-ES" sz="1800" dirty="0" err="1">
                <a:latin typeface="Times New Roman" pitchFamily="18" charset="0"/>
                <a:cs typeface="Times New Roman" pitchFamily="18" charset="0"/>
              </a:rPr>
              <a:t>počinjenja</a:t>
            </a:r>
            <a:r>
              <a:rPr lang="es-ES" sz="1800" dirty="0">
                <a:latin typeface="Times New Roman" pitchFamily="18" charset="0"/>
                <a:cs typeface="Times New Roman" pitchFamily="18" charset="0"/>
              </a:rPr>
              <a:t> </a:t>
            </a:r>
            <a:r>
              <a:rPr lang="es-ES" sz="1800" dirty="0" err="1">
                <a:latin typeface="Times New Roman" pitchFamily="18" charset="0"/>
                <a:cs typeface="Times New Roman" pitchFamily="18" charset="0"/>
              </a:rPr>
              <a:t>bile</a:t>
            </a:r>
            <a:r>
              <a:rPr lang="es-ES" sz="1800" dirty="0">
                <a:latin typeface="Times New Roman" pitchFamily="18" charset="0"/>
                <a:cs typeface="Times New Roman" pitchFamily="18" charset="0"/>
              </a:rPr>
              <a:t> </a:t>
            </a:r>
            <a:r>
              <a:rPr lang="es-ES" sz="1800" dirty="0" err="1">
                <a:latin typeface="Times New Roman" pitchFamily="18" charset="0"/>
                <a:cs typeface="Times New Roman" pitchFamily="18" charset="0"/>
              </a:rPr>
              <a:t>dopuštene</a:t>
            </a:r>
            <a:r>
              <a:rPr lang="es-ES" sz="1800" dirty="0">
                <a:latin typeface="Times New Roman" pitchFamily="18" charset="0"/>
                <a:cs typeface="Times New Roman" pitchFamily="18" charset="0"/>
              </a:rPr>
              <a:t>.  </a:t>
            </a:r>
            <a:endParaRPr lang="hr-HR" sz="1800" dirty="0">
              <a:latin typeface="Times New Roman" pitchFamily="18" charset="0"/>
              <a:cs typeface="Times New Roman" pitchFamily="18" charset="0"/>
            </a:endParaRPr>
          </a:p>
          <a:p>
            <a:pPr algn="just"/>
            <a:r>
              <a:rPr lang="es-ES" sz="1800" dirty="0">
                <a:latin typeface="Times New Roman" pitchFamily="18" charset="0"/>
                <a:cs typeface="Times New Roman" pitchFamily="18" charset="0"/>
              </a:rPr>
              <a:t>Ova </a:t>
            </a:r>
            <a:r>
              <a:rPr lang="es-ES" sz="1800" dirty="0" err="1">
                <a:latin typeface="Times New Roman" pitchFamily="18" charset="0"/>
                <a:cs typeface="Times New Roman" pitchFamily="18" charset="0"/>
              </a:rPr>
              <a:t>dva</a:t>
            </a:r>
            <a:r>
              <a:rPr lang="es-ES" sz="1800" dirty="0">
                <a:latin typeface="Times New Roman" pitchFamily="18" charset="0"/>
                <a:cs typeface="Times New Roman" pitchFamily="18" charset="0"/>
              </a:rPr>
              <a:t> </a:t>
            </a:r>
            <a:r>
              <a:rPr lang="es-ES" sz="1800" dirty="0" err="1">
                <a:latin typeface="Times New Roman" pitchFamily="18" charset="0"/>
                <a:cs typeface="Times New Roman" pitchFamily="18" charset="0"/>
              </a:rPr>
              <a:t>pristupa</a:t>
            </a:r>
            <a:r>
              <a:rPr lang="es-ES" sz="1800" dirty="0">
                <a:latin typeface="Times New Roman" pitchFamily="18" charset="0"/>
                <a:cs typeface="Times New Roman" pitchFamily="18" charset="0"/>
              </a:rPr>
              <a:t> </a:t>
            </a:r>
            <a:r>
              <a:rPr lang="es-ES" sz="1800" dirty="0" err="1">
                <a:latin typeface="Times New Roman" pitchFamily="18" charset="0"/>
                <a:cs typeface="Times New Roman" pitchFamily="18" charset="0"/>
              </a:rPr>
              <a:t>imaju</a:t>
            </a:r>
            <a:r>
              <a:rPr lang="es-ES" sz="1800" dirty="0">
                <a:latin typeface="Times New Roman" pitchFamily="18" charset="0"/>
                <a:cs typeface="Times New Roman" pitchFamily="18" charset="0"/>
              </a:rPr>
              <a:t> </a:t>
            </a:r>
            <a:r>
              <a:rPr lang="es-ES" sz="1800" dirty="0" err="1">
                <a:latin typeface="Times New Roman" pitchFamily="18" charset="0"/>
                <a:cs typeface="Times New Roman" pitchFamily="18" charset="0"/>
              </a:rPr>
              <a:t>različite</a:t>
            </a:r>
            <a:r>
              <a:rPr lang="es-ES" sz="1800" dirty="0">
                <a:latin typeface="Times New Roman" pitchFamily="18" charset="0"/>
                <a:cs typeface="Times New Roman" pitchFamily="18" charset="0"/>
              </a:rPr>
              <a:t> </a:t>
            </a:r>
            <a:r>
              <a:rPr lang="es-ES" sz="1800" dirty="0" err="1">
                <a:latin typeface="Times New Roman" pitchFamily="18" charset="0"/>
                <a:cs typeface="Times New Roman" pitchFamily="18" charset="0"/>
              </a:rPr>
              <a:t>zaključke</a:t>
            </a:r>
            <a:r>
              <a:rPr lang="es-ES" sz="1800" dirty="0">
                <a:latin typeface="Times New Roman" pitchFamily="18" charset="0"/>
                <a:cs typeface="Times New Roman" pitchFamily="18" charset="0"/>
              </a:rPr>
              <a:t>. </a:t>
            </a:r>
            <a:endParaRPr lang="hr-HR" sz="1800" dirty="0">
              <a:latin typeface="Times New Roman" pitchFamily="18" charset="0"/>
              <a:cs typeface="Times New Roman" pitchFamily="18" charset="0"/>
            </a:endParaRPr>
          </a:p>
          <a:p>
            <a:pPr algn="just"/>
            <a:endParaRPr lang="hr-HR" sz="1800" dirty="0" smtClean="0">
              <a:latin typeface="Times New Roman" pitchFamily="18" charset="0"/>
              <a:cs typeface="Times New Roman" pitchFamily="18" charset="0"/>
            </a:endParaRPr>
          </a:p>
          <a:p>
            <a:pPr algn="just"/>
            <a:r>
              <a:rPr lang="es-ES" sz="1800" dirty="0" err="1" smtClean="0">
                <a:latin typeface="Times New Roman" pitchFamily="18" charset="0"/>
                <a:cs typeface="Times New Roman" pitchFamily="18" charset="0"/>
              </a:rPr>
              <a:t>Londonskim</a:t>
            </a:r>
            <a:r>
              <a:rPr lang="es-ES" sz="1800" dirty="0" smtClean="0">
                <a:latin typeface="Times New Roman" pitchFamily="18" charset="0"/>
                <a:cs typeface="Times New Roman" pitchFamily="18" charset="0"/>
              </a:rPr>
              <a:t> </a:t>
            </a:r>
            <a:r>
              <a:rPr lang="es-ES" sz="1800" dirty="0" err="1">
                <a:latin typeface="Times New Roman" pitchFamily="18" charset="0"/>
                <a:cs typeface="Times New Roman" pitchFamily="18" charset="0"/>
              </a:rPr>
              <a:t>sporazumom</a:t>
            </a:r>
            <a:r>
              <a:rPr lang="es-ES" sz="1800" dirty="0">
                <a:latin typeface="Times New Roman" pitchFamily="18" charset="0"/>
                <a:cs typeface="Times New Roman" pitchFamily="18" charset="0"/>
              </a:rPr>
              <a:t> </a:t>
            </a:r>
            <a:r>
              <a:rPr lang="es-ES" sz="1800" dirty="0" err="1">
                <a:latin typeface="Times New Roman" pitchFamily="18" charset="0"/>
                <a:cs typeface="Times New Roman" pitchFamily="18" charset="0"/>
              </a:rPr>
              <a:t>predviđene</a:t>
            </a:r>
            <a:r>
              <a:rPr lang="es-ES" sz="1800" dirty="0">
                <a:latin typeface="Times New Roman" pitchFamily="18" charset="0"/>
                <a:cs typeface="Times New Roman" pitchFamily="18" charset="0"/>
              </a:rPr>
              <a:t> su </a:t>
            </a:r>
            <a:r>
              <a:rPr lang="es-ES" sz="1800" dirty="0" err="1">
                <a:latin typeface="Times New Roman" pitchFamily="18" charset="0"/>
                <a:cs typeface="Times New Roman" pitchFamily="18" charset="0"/>
              </a:rPr>
              <a:t>dvije</a:t>
            </a:r>
            <a:r>
              <a:rPr lang="es-ES" sz="1800" dirty="0">
                <a:latin typeface="Times New Roman" pitchFamily="18" charset="0"/>
                <a:cs typeface="Times New Roman" pitchFamily="18" charset="0"/>
              </a:rPr>
              <a:t> </a:t>
            </a:r>
            <a:r>
              <a:rPr lang="es-ES" sz="1800" dirty="0" err="1">
                <a:latin typeface="Times New Roman" pitchFamily="18" charset="0"/>
                <a:cs typeface="Times New Roman" pitchFamily="18" charset="0"/>
              </a:rPr>
              <a:t>vrste</a:t>
            </a:r>
            <a:r>
              <a:rPr lang="es-ES" sz="1800" dirty="0">
                <a:latin typeface="Times New Roman" pitchFamily="18" charset="0"/>
                <a:cs typeface="Times New Roman" pitchFamily="18" charset="0"/>
              </a:rPr>
              <a:t> </a:t>
            </a:r>
            <a:r>
              <a:rPr lang="es-ES" sz="1800" dirty="0" err="1">
                <a:latin typeface="Times New Roman" pitchFamily="18" charset="0"/>
                <a:cs typeface="Times New Roman" pitchFamily="18" charset="0"/>
              </a:rPr>
              <a:t>novih</a:t>
            </a:r>
            <a:r>
              <a:rPr lang="es-ES" sz="1800" dirty="0">
                <a:latin typeface="Times New Roman" pitchFamily="18" charset="0"/>
                <a:cs typeface="Times New Roman" pitchFamily="18" charset="0"/>
              </a:rPr>
              <a:t> </a:t>
            </a:r>
            <a:r>
              <a:rPr lang="es-ES" sz="1800" dirty="0" err="1">
                <a:latin typeface="Times New Roman" pitchFamily="18" charset="0"/>
                <a:cs typeface="Times New Roman" pitchFamily="18" charset="0"/>
              </a:rPr>
              <a:t>zločina</a:t>
            </a:r>
            <a:r>
              <a:rPr lang="es-ES" sz="1800" dirty="0">
                <a:latin typeface="Times New Roman" pitchFamily="18" charset="0"/>
                <a:cs typeface="Times New Roman" pitchFamily="18" charset="0"/>
              </a:rPr>
              <a:t>: </a:t>
            </a:r>
            <a:endParaRPr lang="hr-HR" sz="1800" dirty="0" smtClean="0">
              <a:latin typeface="Times New Roman" pitchFamily="18" charset="0"/>
              <a:cs typeface="Times New Roman" pitchFamily="18" charset="0"/>
            </a:endParaRPr>
          </a:p>
          <a:p>
            <a:pPr algn="just"/>
            <a:r>
              <a:rPr lang="hr-HR" sz="1800" dirty="0" smtClean="0">
                <a:latin typeface="Times New Roman" pitchFamily="18" charset="0"/>
                <a:cs typeface="Times New Roman" pitchFamily="18" charset="0"/>
              </a:rPr>
              <a:t>a) </a:t>
            </a:r>
            <a:r>
              <a:rPr lang="es-ES" sz="1800" dirty="0" err="1" smtClean="0">
                <a:latin typeface="Times New Roman" pitchFamily="18" charset="0"/>
                <a:cs typeface="Times New Roman" pitchFamily="18" charset="0"/>
              </a:rPr>
              <a:t>zločini</a:t>
            </a:r>
            <a:r>
              <a:rPr lang="es-ES" sz="1800" dirty="0" smtClean="0">
                <a:latin typeface="Times New Roman" pitchFamily="18" charset="0"/>
                <a:cs typeface="Times New Roman" pitchFamily="18" charset="0"/>
              </a:rPr>
              <a:t> </a:t>
            </a:r>
            <a:r>
              <a:rPr lang="es-ES" sz="1800" dirty="0" err="1">
                <a:latin typeface="Times New Roman" pitchFamily="18" charset="0"/>
                <a:cs typeface="Times New Roman" pitchFamily="18" charset="0"/>
              </a:rPr>
              <a:t>protiv</a:t>
            </a:r>
            <a:r>
              <a:rPr lang="es-ES" sz="1800" dirty="0">
                <a:latin typeface="Times New Roman" pitchFamily="18" charset="0"/>
                <a:cs typeface="Times New Roman" pitchFamily="18" charset="0"/>
              </a:rPr>
              <a:t> mira i </a:t>
            </a:r>
            <a:r>
              <a:rPr lang="hr-HR" sz="1800" dirty="0" smtClean="0">
                <a:latin typeface="Times New Roman" pitchFamily="18" charset="0"/>
                <a:cs typeface="Times New Roman" pitchFamily="18" charset="0"/>
              </a:rPr>
              <a:t>b) </a:t>
            </a:r>
            <a:r>
              <a:rPr lang="es-ES" sz="1800" dirty="0" err="1" smtClean="0">
                <a:latin typeface="Times New Roman" pitchFamily="18" charset="0"/>
                <a:cs typeface="Times New Roman" pitchFamily="18" charset="0"/>
              </a:rPr>
              <a:t>zločini</a:t>
            </a:r>
            <a:r>
              <a:rPr lang="es-ES" sz="1800" dirty="0" smtClean="0">
                <a:latin typeface="Times New Roman" pitchFamily="18" charset="0"/>
                <a:cs typeface="Times New Roman" pitchFamily="18" charset="0"/>
              </a:rPr>
              <a:t> </a:t>
            </a:r>
            <a:r>
              <a:rPr lang="es-ES" sz="1800" dirty="0" err="1">
                <a:latin typeface="Times New Roman" pitchFamily="18" charset="0"/>
                <a:cs typeface="Times New Roman" pitchFamily="18" charset="0"/>
              </a:rPr>
              <a:t>protiv</a:t>
            </a:r>
            <a:r>
              <a:rPr lang="es-ES" sz="1800" dirty="0">
                <a:latin typeface="Times New Roman" pitchFamily="18" charset="0"/>
                <a:cs typeface="Times New Roman" pitchFamily="18" charset="0"/>
              </a:rPr>
              <a:t> </a:t>
            </a:r>
            <a:r>
              <a:rPr lang="es-ES" sz="1800" dirty="0" err="1">
                <a:latin typeface="Times New Roman" pitchFamily="18" charset="0"/>
                <a:cs typeface="Times New Roman" pitchFamily="18" charset="0"/>
              </a:rPr>
              <a:t>čovječnosti</a:t>
            </a:r>
            <a:r>
              <a:rPr lang="es-ES" sz="1800" dirty="0">
                <a:latin typeface="Times New Roman" pitchFamily="18" charset="0"/>
                <a:cs typeface="Times New Roman" pitchFamily="18" charset="0"/>
              </a:rPr>
              <a:t>. </a:t>
            </a:r>
            <a:endParaRPr lang="hr-HR" sz="1800" dirty="0" smtClean="0">
              <a:latin typeface="Times New Roman" pitchFamily="18" charset="0"/>
              <a:cs typeface="Times New Roman" pitchFamily="18" charset="0"/>
            </a:endParaRPr>
          </a:p>
          <a:p>
            <a:pPr algn="just"/>
            <a:endParaRPr lang="hr-HR" sz="1800" dirty="0">
              <a:latin typeface="Times New Roman" pitchFamily="18" charset="0"/>
              <a:cs typeface="Times New Roman" pitchFamily="18" charset="0"/>
            </a:endParaRPr>
          </a:p>
          <a:p>
            <a:pPr algn="just"/>
            <a:r>
              <a:rPr lang="es-ES" sz="1800" dirty="0" smtClean="0">
                <a:latin typeface="Times New Roman" pitchFamily="18" charset="0"/>
                <a:cs typeface="Times New Roman" pitchFamily="18" charset="0"/>
              </a:rPr>
              <a:t>IMT </a:t>
            </a:r>
            <a:r>
              <a:rPr lang="es-ES" sz="1800" dirty="0">
                <a:latin typeface="Times New Roman" pitchFamily="18" charset="0"/>
                <a:cs typeface="Times New Roman" pitchFamily="18" charset="0"/>
              </a:rPr>
              <a:t>je </a:t>
            </a:r>
            <a:r>
              <a:rPr lang="es-ES" sz="1800" dirty="0" err="1">
                <a:latin typeface="Times New Roman" pitchFamily="18" charset="0"/>
                <a:cs typeface="Times New Roman" pitchFamily="18" charset="0"/>
              </a:rPr>
              <a:t>postupao</a:t>
            </a:r>
            <a:r>
              <a:rPr lang="es-ES" sz="1800" dirty="0">
                <a:latin typeface="Times New Roman" pitchFamily="18" charset="0"/>
                <a:cs typeface="Times New Roman" pitchFamily="18" charset="0"/>
              </a:rPr>
              <a:t> </a:t>
            </a:r>
            <a:r>
              <a:rPr lang="es-ES" sz="1800" dirty="0" err="1">
                <a:latin typeface="Times New Roman" pitchFamily="18" charset="0"/>
                <a:cs typeface="Times New Roman" pitchFamily="18" charset="0"/>
              </a:rPr>
              <a:t>po</a:t>
            </a:r>
            <a:r>
              <a:rPr lang="es-ES" sz="1800" dirty="0">
                <a:latin typeface="Times New Roman" pitchFamily="18" charset="0"/>
                <a:cs typeface="Times New Roman" pitchFamily="18" charset="0"/>
              </a:rPr>
              <a:t> </a:t>
            </a:r>
            <a:r>
              <a:rPr lang="es-ES" sz="1800" dirty="0" err="1">
                <a:latin typeface="Times New Roman" pitchFamily="18" charset="0"/>
                <a:cs typeface="Times New Roman" pitchFamily="18" charset="0"/>
              </a:rPr>
              <a:t>odredbama</a:t>
            </a:r>
            <a:r>
              <a:rPr lang="es-ES" sz="1800" dirty="0">
                <a:latin typeface="Times New Roman" pitchFamily="18" charset="0"/>
                <a:cs typeface="Times New Roman" pitchFamily="18" charset="0"/>
              </a:rPr>
              <a:t> </a:t>
            </a:r>
            <a:r>
              <a:rPr lang="es-ES" sz="1800" dirty="0" err="1">
                <a:latin typeface="Times New Roman" pitchFamily="18" charset="0"/>
                <a:cs typeface="Times New Roman" pitchFamily="18" charset="0"/>
              </a:rPr>
              <a:t>Povelje</a:t>
            </a:r>
            <a:r>
              <a:rPr lang="es-ES" sz="1800" dirty="0">
                <a:latin typeface="Times New Roman" pitchFamily="18" charset="0"/>
                <a:cs typeface="Times New Roman" pitchFamily="18" charset="0"/>
              </a:rPr>
              <a:t> i </a:t>
            </a:r>
            <a:r>
              <a:rPr lang="es-ES" sz="1800" dirty="0" err="1">
                <a:latin typeface="Times New Roman" pitchFamily="18" charset="0"/>
                <a:cs typeface="Times New Roman" pitchFamily="18" charset="0"/>
              </a:rPr>
              <a:t>sudio</a:t>
            </a:r>
            <a:r>
              <a:rPr lang="es-ES" sz="1800" dirty="0">
                <a:latin typeface="Times New Roman" pitchFamily="18" charset="0"/>
                <a:cs typeface="Times New Roman" pitchFamily="18" charset="0"/>
              </a:rPr>
              <a:t> za </a:t>
            </a:r>
            <a:r>
              <a:rPr lang="es-ES" sz="1800" dirty="0" err="1">
                <a:latin typeface="Times New Roman" pitchFamily="18" charset="0"/>
                <a:cs typeface="Times New Roman" pitchFamily="18" charset="0"/>
              </a:rPr>
              <a:t>obje</a:t>
            </a:r>
            <a:r>
              <a:rPr lang="es-ES" sz="1800" dirty="0">
                <a:latin typeface="Times New Roman" pitchFamily="18" charset="0"/>
                <a:cs typeface="Times New Roman" pitchFamily="18" charset="0"/>
              </a:rPr>
              <a:t> </a:t>
            </a:r>
            <a:r>
              <a:rPr lang="es-ES" sz="1800" dirty="0" err="1">
                <a:latin typeface="Times New Roman" pitchFamily="18" charset="0"/>
                <a:cs typeface="Times New Roman" pitchFamily="18" charset="0"/>
              </a:rPr>
              <a:t>vrste</a:t>
            </a:r>
            <a:r>
              <a:rPr lang="es-ES" sz="1800" dirty="0">
                <a:latin typeface="Times New Roman" pitchFamily="18" charset="0"/>
                <a:cs typeface="Times New Roman" pitchFamily="18" charset="0"/>
              </a:rPr>
              <a:t> </a:t>
            </a:r>
            <a:r>
              <a:rPr lang="es-ES" sz="1800" dirty="0" err="1">
                <a:latin typeface="Times New Roman" pitchFamily="18" charset="0"/>
                <a:cs typeface="Times New Roman" pitchFamily="18" charset="0"/>
              </a:rPr>
              <a:t>zločina</a:t>
            </a:r>
            <a:r>
              <a:rPr lang="es-ES" sz="1800" dirty="0">
                <a:latin typeface="Times New Roman" pitchFamily="18" charset="0"/>
                <a:cs typeface="Times New Roman" pitchFamily="18" charset="0"/>
              </a:rPr>
              <a:t>. </a:t>
            </a:r>
            <a:r>
              <a:rPr lang="es-ES" sz="1800" dirty="0" err="1">
                <a:latin typeface="Times New Roman" pitchFamily="18" charset="0"/>
                <a:cs typeface="Times New Roman" pitchFamily="18" charset="0"/>
              </a:rPr>
              <a:t>Postupajući</a:t>
            </a:r>
            <a:r>
              <a:rPr lang="es-ES" sz="1800" dirty="0">
                <a:latin typeface="Times New Roman" pitchFamily="18" charset="0"/>
                <a:cs typeface="Times New Roman" pitchFamily="18" charset="0"/>
              </a:rPr>
              <a:t> </a:t>
            </a:r>
            <a:r>
              <a:rPr lang="es-ES" sz="1800" dirty="0" err="1">
                <a:latin typeface="Times New Roman" pitchFamily="18" charset="0"/>
                <a:cs typeface="Times New Roman" pitchFamily="18" charset="0"/>
              </a:rPr>
              <a:t>tako</a:t>
            </a:r>
            <a:r>
              <a:rPr lang="es-ES" sz="1800" dirty="0">
                <a:latin typeface="Times New Roman" pitchFamily="18" charset="0"/>
                <a:cs typeface="Times New Roman" pitchFamily="18" charset="0"/>
              </a:rPr>
              <a:t> </a:t>
            </a:r>
            <a:r>
              <a:rPr lang="es-ES" sz="1800" dirty="0" err="1">
                <a:latin typeface="Times New Roman" pitchFamily="18" charset="0"/>
                <a:cs typeface="Times New Roman" pitchFamily="18" charset="0"/>
              </a:rPr>
              <a:t>primjenjivao</a:t>
            </a:r>
            <a:r>
              <a:rPr lang="es-ES" sz="1800" dirty="0">
                <a:latin typeface="Times New Roman" pitchFamily="18" charset="0"/>
                <a:cs typeface="Times New Roman" pitchFamily="18" charset="0"/>
              </a:rPr>
              <a:t> je </a:t>
            </a:r>
            <a:r>
              <a:rPr lang="es-ES" sz="1800" dirty="0" err="1">
                <a:latin typeface="Times New Roman" pitchFamily="18" charset="0"/>
                <a:cs typeface="Times New Roman" pitchFamily="18" charset="0"/>
              </a:rPr>
              <a:t>pravilo</a:t>
            </a:r>
            <a:r>
              <a:rPr lang="es-ES" sz="1800" dirty="0">
                <a:latin typeface="Times New Roman" pitchFamily="18" charset="0"/>
                <a:cs typeface="Times New Roman" pitchFamily="18" charset="0"/>
              </a:rPr>
              <a:t> ex post </a:t>
            </a:r>
            <a:r>
              <a:rPr lang="es-ES" sz="1800" dirty="0" smtClean="0">
                <a:latin typeface="Times New Roman" pitchFamily="18" charset="0"/>
                <a:cs typeface="Times New Roman" pitchFamily="18" charset="0"/>
              </a:rPr>
              <a:t>fa</a:t>
            </a:r>
            <a:r>
              <a:rPr lang="hr-HR" sz="1800" dirty="0" smtClean="0">
                <a:latin typeface="Times New Roman" pitchFamily="18" charset="0"/>
                <a:cs typeface="Times New Roman" pitchFamily="18" charset="0"/>
              </a:rPr>
              <a:t>ct</a:t>
            </a:r>
            <a:r>
              <a:rPr lang="es-ES" sz="1800" dirty="0" smtClean="0">
                <a:latin typeface="Times New Roman" pitchFamily="18" charset="0"/>
                <a:cs typeface="Times New Roman" pitchFamily="18" charset="0"/>
              </a:rPr>
              <a:t>o </a:t>
            </a:r>
            <a:r>
              <a:rPr lang="es-ES" sz="1800" dirty="0" err="1">
                <a:latin typeface="Times New Roman" pitchFamily="18" charset="0"/>
                <a:cs typeface="Times New Roman" pitchFamily="18" charset="0"/>
              </a:rPr>
              <a:t>tj</a:t>
            </a:r>
            <a:r>
              <a:rPr lang="es-ES" sz="1800" dirty="0">
                <a:latin typeface="Times New Roman" pitchFamily="18" charset="0"/>
                <a:cs typeface="Times New Roman" pitchFamily="18" charset="0"/>
              </a:rPr>
              <a:t>. </a:t>
            </a:r>
            <a:r>
              <a:rPr lang="es-ES" sz="1800" dirty="0" err="1">
                <a:latin typeface="Times New Roman" pitchFamily="18" charset="0"/>
                <a:cs typeface="Times New Roman" pitchFamily="18" charset="0"/>
              </a:rPr>
              <a:t>primjenjivao</a:t>
            </a:r>
            <a:r>
              <a:rPr lang="es-ES" sz="1800" dirty="0">
                <a:latin typeface="Times New Roman" pitchFamily="18" charset="0"/>
                <a:cs typeface="Times New Roman" pitchFamily="18" charset="0"/>
              </a:rPr>
              <a:t> je </a:t>
            </a:r>
            <a:r>
              <a:rPr lang="es-ES" sz="1800" dirty="0" err="1">
                <a:latin typeface="Times New Roman" pitchFamily="18" charset="0"/>
                <a:cs typeface="Times New Roman" pitchFamily="18" charset="0"/>
              </a:rPr>
              <a:t>međunarodno</a:t>
            </a:r>
            <a:r>
              <a:rPr lang="es-ES" sz="1800" dirty="0">
                <a:latin typeface="Times New Roman" pitchFamily="18" charset="0"/>
                <a:cs typeface="Times New Roman" pitchFamily="18" charset="0"/>
              </a:rPr>
              <a:t> pravo </a:t>
            </a:r>
            <a:r>
              <a:rPr lang="es-ES" sz="1800" dirty="0" err="1">
                <a:latin typeface="Times New Roman" pitchFamily="18" charset="0"/>
                <a:cs typeface="Times New Roman" pitchFamily="18" charset="0"/>
              </a:rPr>
              <a:t>retroaktivno</a:t>
            </a:r>
            <a:r>
              <a:rPr lang="es-ES" sz="1800" dirty="0">
                <a:latin typeface="Times New Roman" pitchFamily="18" charset="0"/>
                <a:cs typeface="Times New Roman" pitchFamily="18" charset="0"/>
              </a:rPr>
              <a:t>. </a:t>
            </a:r>
            <a:endParaRPr lang="hr-HR" sz="1800" dirty="0">
              <a:latin typeface="Times New Roman" pitchFamily="18" charset="0"/>
              <a:cs typeface="Times New Roman" pitchFamily="18" charset="0"/>
            </a:endParaRPr>
          </a:p>
        </p:txBody>
      </p:sp>
    </p:spTree>
    <p:extLst>
      <p:ext uri="{BB962C8B-B14F-4D97-AF65-F5344CB8AC3E}">
        <p14:creationId xmlns:p14="http://schemas.microsoft.com/office/powerpoint/2010/main" val="314495156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hr-HR"/>
          </a:p>
        </p:txBody>
      </p:sp>
      <p:sp>
        <p:nvSpPr>
          <p:cNvPr id="3" name="Content Placeholder 2"/>
          <p:cNvSpPr>
            <a:spLocks noGrp="1"/>
          </p:cNvSpPr>
          <p:nvPr>
            <p:ph idx="1"/>
          </p:nvPr>
        </p:nvSpPr>
        <p:spPr>
          <a:xfrm>
            <a:off x="457200" y="1700808"/>
            <a:ext cx="7283152" cy="4425355"/>
          </a:xfrm>
        </p:spPr>
        <p:txBody>
          <a:bodyPr>
            <a:normAutofit/>
          </a:bodyPr>
          <a:lstStyle/>
          <a:p>
            <a:pPr algn="just"/>
            <a:r>
              <a:rPr lang="hr-HR" sz="1600" dirty="0" smtClean="0"/>
              <a:t>Nužna </a:t>
            </a:r>
            <a:r>
              <a:rPr lang="hr-HR" sz="1600" dirty="0"/>
              <a:t>odbrana je dozvoljena samo u slučaju napada na život ili tijelo, a samo izuzetno kada se radi o ratnom zločinu pod navedenim uvjetima i u odnosu na imovinu.</a:t>
            </a:r>
          </a:p>
          <a:p>
            <a:pPr algn="just"/>
            <a:r>
              <a:rPr lang="hr-HR" sz="1600" dirty="0"/>
              <a:t>Sila u smislu nužne odbrane podrazumijeva i prijetnju da će se neposredno upotrijebiti sila.</a:t>
            </a:r>
          </a:p>
          <a:p>
            <a:pPr algn="just"/>
            <a:r>
              <a:rPr lang="hr-HR" sz="1600" dirty="0"/>
              <a:t>Upotreba sile, odnosno opasnost da će se upotrijebiti mora zaista i postojati.</a:t>
            </a:r>
          </a:p>
          <a:p>
            <a:pPr algn="just"/>
            <a:r>
              <a:rPr lang="hr-HR" sz="1600" dirty="0"/>
              <a:t>U slučaju da netko nije stvarno napadnut, a pogrešno drži da jeste može se pozvati na stvarnu zabludu u skladu s odredbom čl. 32. Statuta. </a:t>
            </a:r>
          </a:p>
          <a:p>
            <a:pPr algn="just"/>
            <a:r>
              <a:rPr lang="hr-HR" sz="1600" dirty="0"/>
              <a:t>Nužna odbrana mora biti ograničena principom </a:t>
            </a:r>
            <a:r>
              <a:rPr lang="hr-HR" sz="1600" dirty="0" err="1"/>
              <a:t>srazmjernosti</a:t>
            </a:r>
            <a:r>
              <a:rPr lang="hr-HR" sz="1600" dirty="0"/>
              <a:t> (ne predstavlja neograničeno pravo napadnutog).</a:t>
            </a:r>
          </a:p>
          <a:p>
            <a:pPr algn="just"/>
            <a:r>
              <a:rPr lang="hr-HR" sz="1600" dirty="0"/>
              <a:t>Jedini kriterij koji odredba Statuta navodi je stepen opasnosti koji je prijetio napadnutom dobru.</a:t>
            </a:r>
          </a:p>
          <a:p>
            <a:pPr marL="0" indent="0">
              <a:buNone/>
            </a:pPr>
            <a:endParaRPr lang="hr-HR" sz="1600" dirty="0"/>
          </a:p>
        </p:txBody>
      </p:sp>
    </p:spTree>
    <p:extLst>
      <p:ext uri="{BB962C8B-B14F-4D97-AF65-F5344CB8AC3E}">
        <p14:creationId xmlns:p14="http://schemas.microsoft.com/office/powerpoint/2010/main" val="4177133334"/>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hr-HR"/>
          </a:p>
        </p:txBody>
      </p:sp>
      <p:sp>
        <p:nvSpPr>
          <p:cNvPr id="3" name="Content Placeholder 2"/>
          <p:cNvSpPr>
            <a:spLocks noGrp="1"/>
          </p:cNvSpPr>
          <p:nvPr>
            <p:ph idx="1"/>
          </p:nvPr>
        </p:nvSpPr>
        <p:spPr>
          <a:xfrm>
            <a:off x="457200" y="1628800"/>
            <a:ext cx="6779096" cy="4497363"/>
          </a:xfrm>
        </p:spPr>
        <p:txBody>
          <a:bodyPr>
            <a:normAutofit/>
          </a:bodyPr>
          <a:lstStyle/>
          <a:p>
            <a:pPr marL="0" indent="0" algn="just">
              <a:buNone/>
            </a:pPr>
            <a:r>
              <a:rPr lang="es-ES" sz="1800" dirty="0">
                <a:latin typeface="Times New Roman" pitchFamily="18" charset="0"/>
                <a:cs typeface="Times New Roman" pitchFamily="18" charset="0"/>
              </a:rPr>
              <a:t>Tribunal to </a:t>
            </a:r>
            <a:r>
              <a:rPr lang="es-ES" sz="1800" dirty="0" err="1">
                <a:latin typeface="Times New Roman" pitchFamily="18" charset="0"/>
                <a:cs typeface="Times New Roman" pitchFamily="18" charset="0"/>
              </a:rPr>
              <a:t>opravdava</a:t>
            </a:r>
            <a:r>
              <a:rPr lang="es-ES" sz="1800" dirty="0">
                <a:latin typeface="Times New Roman" pitchFamily="18" charset="0"/>
                <a:cs typeface="Times New Roman" pitchFamily="18" charset="0"/>
              </a:rPr>
              <a:t> time </a:t>
            </a:r>
            <a:r>
              <a:rPr lang="es-ES" sz="1800" dirty="0" err="1">
                <a:latin typeface="Times New Roman" pitchFamily="18" charset="0"/>
                <a:cs typeface="Times New Roman" pitchFamily="18" charset="0"/>
              </a:rPr>
              <a:t>što</a:t>
            </a:r>
            <a:r>
              <a:rPr lang="es-ES" sz="1800" dirty="0">
                <a:latin typeface="Times New Roman" pitchFamily="18" charset="0"/>
                <a:cs typeface="Times New Roman" pitchFamily="18" charset="0"/>
              </a:rPr>
              <a:t> </a:t>
            </a:r>
            <a:r>
              <a:rPr lang="es-ES" sz="1800" dirty="0" err="1">
                <a:latin typeface="Times New Roman" pitchFamily="18" charset="0"/>
                <a:cs typeface="Times New Roman" pitchFamily="18" charset="0"/>
              </a:rPr>
              <a:t>Povelja</a:t>
            </a:r>
            <a:r>
              <a:rPr lang="es-ES" sz="1800" dirty="0">
                <a:latin typeface="Times New Roman" pitchFamily="18" charset="0"/>
                <a:cs typeface="Times New Roman" pitchFamily="18" charset="0"/>
              </a:rPr>
              <a:t> </a:t>
            </a:r>
            <a:r>
              <a:rPr lang="es-ES" sz="1800" dirty="0" err="1">
                <a:latin typeface="Times New Roman" pitchFamily="18" charset="0"/>
                <a:cs typeface="Times New Roman" pitchFamily="18" charset="0"/>
              </a:rPr>
              <a:t>izražava</a:t>
            </a:r>
            <a:r>
              <a:rPr lang="es-ES" sz="1800" dirty="0">
                <a:latin typeface="Times New Roman" pitchFamily="18" charset="0"/>
                <a:cs typeface="Times New Roman" pitchFamily="18" charset="0"/>
              </a:rPr>
              <a:t> </a:t>
            </a:r>
            <a:r>
              <a:rPr lang="es-ES" sz="1800" dirty="0" err="1">
                <a:latin typeface="Times New Roman" pitchFamily="18" charset="0"/>
                <a:cs typeface="Times New Roman" pitchFamily="18" charset="0"/>
              </a:rPr>
              <a:t>međunarodno</a:t>
            </a:r>
            <a:r>
              <a:rPr lang="es-ES" sz="1800" dirty="0">
                <a:latin typeface="Times New Roman" pitchFamily="18" charset="0"/>
                <a:cs typeface="Times New Roman" pitchFamily="18" charset="0"/>
              </a:rPr>
              <a:t> pravo </a:t>
            </a:r>
            <a:endParaRPr lang="hr-HR" sz="1800" dirty="0" smtClean="0">
              <a:latin typeface="Times New Roman" pitchFamily="18" charset="0"/>
              <a:cs typeface="Times New Roman" pitchFamily="18" charset="0"/>
            </a:endParaRPr>
          </a:p>
          <a:p>
            <a:pPr marL="0" indent="0" algn="just">
              <a:buNone/>
            </a:pPr>
            <a:r>
              <a:rPr lang="es-ES" sz="1800" dirty="0" err="1" smtClean="0">
                <a:latin typeface="Times New Roman" pitchFamily="18" charset="0"/>
                <a:cs typeface="Times New Roman" pitchFamily="18" charset="0"/>
              </a:rPr>
              <a:t>koje</a:t>
            </a:r>
            <a:r>
              <a:rPr lang="es-ES" sz="1800" dirty="0" smtClean="0">
                <a:latin typeface="Times New Roman" pitchFamily="18" charset="0"/>
                <a:cs typeface="Times New Roman" pitchFamily="18" charset="0"/>
              </a:rPr>
              <a:t> </a:t>
            </a:r>
            <a:r>
              <a:rPr lang="es-ES" sz="1800" dirty="0">
                <a:latin typeface="Times New Roman" pitchFamily="18" charset="0"/>
                <a:cs typeface="Times New Roman" pitchFamily="18" charset="0"/>
              </a:rPr>
              <a:t>je </a:t>
            </a:r>
            <a:r>
              <a:rPr lang="es-ES" sz="1800" dirty="0" err="1">
                <a:latin typeface="Times New Roman" pitchFamily="18" charset="0"/>
                <a:cs typeface="Times New Roman" pitchFamily="18" charset="0"/>
              </a:rPr>
              <a:t>postojalo</a:t>
            </a:r>
            <a:r>
              <a:rPr lang="es-ES" sz="1800" dirty="0">
                <a:latin typeface="Times New Roman" pitchFamily="18" charset="0"/>
                <a:cs typeface="Times New Roman" pitchFamily="18" charset="0"/>
              </a:rPr>
              <a:t> u </a:t>
            </a:r>
            <a:r>
              <a:rPr lang="es-ES" sz="1800" dirty="0" err="1">
                <a:latin typeface="Times New Roman" pitchFamily="18" charset="0"/>
                <a:cs typeface="Times New Roman" pitchFamily="18" charset="0"/>
              </a:rPr>
              <a:t>vrijeme</a:t>
            </a:r>
            <a:r>
              <a:rPr lang="es-ES" sz="1800" dirty="0">
                <a:latin typeface="Times New Roman" pitchFamily="18" charset="0"/>
                <a:cs typeface="Times New Roman" pitchFamily="18" charset="0"/>
              </a:rPr>
              <a:t> </a:t>
            </a:r>
            <a:r>
              <a:rPr lang="es-ES" sz="1800" dirty="0" err="1">
                <a:latin typeface="Times New Roman" pitchFamily="18" charset="0"/>
                <a:cs typeface="Times New Roman" pitchFamily="18" charset="0"/>
              </a:rPr>
              <a:t>njenog</a:t>
            </a:r>
            <a:r>
              <a:rPr lang="es-ES" sz="1800" dirty="0">
                <a:latin typeface="Times New Roman" pitchFamily="18" charset="0"/>
                <a:cs typeface="Times New Roman" pitchFamily="18" charset="0"/>
              </a:rPr>
              <a:t> </a:t>
            </a:r>
            <a:r>
              <a:rPr lang="es-ES" sz="1800" dirty="0" err="1">
                <a:latin typeface="Times New Roman" pitchFamily="18" charset="0"/>
                <a:cs typeface="Times New Roman" pitchFamily="18" charset="0"/>
              </a:rPr>
              <a:t>stvaranja</a:t>
            </a:r>
            <a:r>
              <a:rPr lang="es-ES" sz="1800" dirty="0">
                <a:latin typeface="Times New Roman" pitchFamily="18" charset="0"/>
                <a:cs typeface="Times New Roman" pitchFamily="18" charset="0"/>
              </a:rPr>
              <a:t>. </a:t>
            </a:r>
            <a:endParaRPr lang="hr-HR" sz="1800" dirty="0" smtClean="0">
              <a:latin typeface="Times New Roman" pitchFamily="18" charset="0"/>
              <a:cs typeface="Times New Roman" pitchFamily="18" charset="0"/>
            </a:endParaRPr>
          </a:p>
          <a:p>
            <a:pPr marL="0" indent="0" algn="just">
              <a:buNone/>
            </a:pPr>
            <a:endParaRPr lang="hr-HR" sz="1800" dirty="0" smtClean="0">
              <a:latin typeface="Times New Roman" pitchFamily="18" charset="0"/>
              <a:cs typeface="Times New Roman" pitchFamily="18" charset="0"/>
            </a:endParaRPr>
          </a:p>
          <a:p>
            <a:pPr marL="0" indent="0" algn="just">
              <a:buNone/>
            </a:pPr>
            <a:r>
              <a:rPr lang="es-ES" sz="1800" dirty="0" err="1" smtClean="0">
                <a:latin typeface="Times New Roman" pitchFamily="18" charset="0"/>
                <a:cs typeface="Times New Roman" pitchFamily="18" charset="0"/>
              </a:rPr>
              <a:t>Također</a:t>
            </a:r>
            <a:r>
              <a:rPr lang="hr-HR" sz="1800" dirty="0" smtClean="0">
                <a:latin typeface="Times New Roman" pitchFamily="18" charset="0"/>
                <a:cs typeface="Times New Roman" pitchFamily="18" charset="0"/>
              </a:rPr>
              <a:t> </a:t>
            </a:r>
            <a:r>
              <a:rPr lang="es-ES" sz="1800" dirty="0">
                <a:latin typeface="Times New Roman" pitchFamily="18" charset="0"/>
                <a:cs typeface="Times New Roman" pitchFamily="18" charset="0"/>
              </a:rPr>
              <a:t>se </a:t>
            </a:r>
            <a:r>
              <a:rPr lang="es-ES" sz="1800" dirty="0" err="1">
                <a:latin typeface="Times New Roman" pitchFamily="18" charset="0"/>
                <a:cs typeface="Times New Roman" pitchFamily="18" charset="0"/>
              </a:rPr>
              <a:t>ističe</a:t>
            </a:r>
            <a:r>
              <a:rPr lang="es-ES" sz="1800" dirty="0">
                <a:latin typeface="Times New Roman" pitchFamily="18" charset="0"/>
                <a:cs typeface="Times New Roman" pitchFamily="18" charset="0"/>
              </a:rPr>
              <a:t> da je </a:t>
            </a:r>
            <a:r>
              <a:rPr lang="es-ES" sz="1800" dirty="0" err="1">
                <a:latin typeface="Times New Roman" pitchFamily="18" charset="0"/>
                <a:cs typeface="Times New Roman" pitchFamily="18" charset="0"/>
              </a:rPr>
              <a:t>načelo</a:t>
            </a:r>
            <a:r>
              <a:rPr lang="es-ES" sz="1800" dirty="0">
                <a:latin typeface="Times New Roman" pitchFamily="18" charset="0"/>
                <a:cs typeface="Times New Roman" pitchFamily="18" charset="0"/>
              </a:rPr>
              <a:t> </a:t>
            </a:r>
            <a:r>
              <a:rPr lang="es-ES" sz="1800" dirty="0" err="1">
                <a:latin typeface="Times New Roman" pitchFamily="18" charset="0"/>
                <a:cs typeface="Times New Roman" pitchFamily="18" charset="0"/>
              </a:rPr>
              <a:t>nullum</a:t>
            </a:r>
            <a:r>
              <a:rPr lang="es-ES" sz="1800" dirty="0">
                <a:latin typeface="Times New Roman" pitchFamily="18" charset="0"/>
                <a:cs typeface="Times New Roman" pitchFamily="18" charset="0"/>
              </a:rPr>
              <a:t> crimen sine </a:t>
            </a:r>
            <a:r>
              <a:rPr lang="es-ES" sz="1800" dirty="0" err="1">
                <a:latin typeface="Times New Roman" pitchFamily="18" charset="0"/>
                <a:cs typeface="Times New Roman" pitchFamily="18" charset="0"/>
              </a:rPr>
              <a:t>lege</a:t>
            </a:r>
            <a:r>
              <a:rPr lang="es-ES" sz="1800" dirty="0">
                <a:latin typeface="Times New Roman" pitchFamily="18" charset="0"/>
                <a:cs typeface="Times New Roman" pitchFamily="18" charset="0"/>
              </a:rPr>
              <a:t> </a:t>
            </a:r>
            <a:r>
              <a:rPr lang="es-ES" sz="1800" dirty="0" err="1">
                <a:latin typeface="Times New Roman" pitchFamily="18" charset="0"/>
                <a:cs typeface="Times New Roman" pitchFamily="18" charset="0"/>
              </a:rPr>
              <a:t>opće</a:t>
            </a:r>
            <a:r>
              <a:rPr lang="es-ES" sz="1800" dirty="0">
                <a:latin typeface="Times New Roman" pitchFamily="18" charset="0"/>
                <a:cs typeface="Times New Roman" pitchFamily="18" charset="0"/>
              </a:rPr>
              <a:t> </a:t>
            </a:r>
            <a:r>
              <a:rPr lang="es-ES" sz="1800" dirty="0" err="1">
                <a:latin typeface="Times New Roman" pitchFamily="18" charset="0"/>
                <a:cs typeface="Times New Roman" pitchFamily="18" charset="0"/>
              </a:rPr>
              <a:t>načelo</a:t>
            </a:r>
            <a:r>
              <a:rPr lang="es-ES" sz="1800" dirty="0">
                <a:latin typeface="Times New Roman" pitchFamily="18" charset="0"/>
                <a:cs typeface="Times New Roman" pitchFamily="18" charset="0"/>
              </a:rPr>
              <a:t> </a:t>
            </a:r>
            <a:r>
              <a:rPr lang="es-ES" sz="1800" dirty="0" err="1">
                <a:latin typeface="Times New Roman" pitchFamily="18" charset="0"/>
                <a:cs typeface="Times New Roman" pitchFamily="18" charset="0"/>
              </a:rPr>
              <a:t>pravde</a:t>
            </a:r>
            <a:r>
              <a:rPr lang="es-ES" sz="1800" dirty="0">
                <a:latin typeface="Times New Roman" pitchFamily="18" charset="0"/>
                <a:cs typeface="Times New Roman" pitchFamily="18" charset="0"/>
              </a:rPr>
              <a:t>. </a:t>
            </a:r>
            <a:endParaRPr lang="hr-HR" sz="1800" dirty="0" smtClean="0">
              <a:latin typeface="Times New Roman" pitchFamily="18" charset="0"/>
              <a:cs typeface="Times New Roman" pitchFamily="18" charset="0"/>
            </a:endParaRPr>
          </a:p>
          <a:p>
            <a:pPr marL="0" indent="0" algn="just">
              <a:buNone/>
            </a:pPr>
            <a:endParaRPr lang="hr-HR" sz="1800" dirty="0">
              <a:latin typeface="Times New Roman" pitchFamily="18" charset="0"/>
              <a:cs typeface="Times New Roman" pitchFamily="18" charset="0"/>
            </a:endParaRPr>
          </a:p>
          <a:p>
            <a:pPr marL="0" indent="0" algn="just">
              <a:buNone/>
            </a:pPr>
            <a:r>
              <a:rPr lang="es-ES" sz="1800" dirty="0" smtClean="0">
                <a:latin typeface="Times New Roman" pitchFamily="18" charset="0"/>
                <a:cs typeface="Times New Roman" pitchFamily="18" charset="0"/>
              </a:rPr>
              <a:t>Ove </a:t>
            </a:r>
            <a:r>
              <a:rPr lang="es-ES" sz="1800" dirty="0">
                <a:latin typeface="Times New Roman" pitchFamily="18" charset="0"/>
                <a:cs typeface="Times New Roman" pitchFamily="18" charset="0"/>
              </a:rPr>
              <a:t>mane </a:t>
            </a:r>
            <a:r>
              <a:rPr lang="es-ES" sz="1800" dirty="0" err="1">
                <a:latin typeface="Times New Roman" pitchFamily="18" charset="0"/>
                <a:cs typeface="Times New Roman" pitchFamily="18" charset="0"/>
              </a:rPr>
              <a:t>tribunala</a:t>
            </a:r>
            <a:r>
              <a:rPr lang="es-ES" sz="1800" dirty="0">
                <a:latin typeface="Times New Roman" pitchFamily="18" charset="0"/>
                <a:cs typeface="Times New Roman" pitchFamily="18" charset="0"/>
              </a:rPr>
              <a:t> </a:t>
            </a:r>
            <a:r>
              <a:rPr lang="es-ES" sz="1800" dirty="0" err="1">
                <a:latin typeface="Times New Roman" pitchFamily="18" charset="0"/>
                <a:cs typeface="Times New Roman" pitchFamily="18" charset="0"/>
              </a:rPr>
              <a:t>postepeno</a:t>
            </a:r>
            <a:r>
              <a:rPr lang="es-ES" sz="1800" dirty="0">
                <a:latin typeface="Times New Roman" pitchFamily="18" charset="0"/>
                <a:cs typeface="Times New Roman" pitchFamily="18" charset="0"/>
              </a:rPr>
              <a:t> se </a:t>
            </a:r>
            <a:r>
              <a:rPr lang="es-ES" sz="1800" dirty="0" err="1">
                <a:latin typeface="Times New Roman" pitchFamily="18" charset="0"/>
                <a:cs typeface="Times New Roman" pitchFamily="18" charset="0"/>
              </a:rPr>
              <a:t>zamjenjuju</a:t>
            </a:r>
            <a:r>
              <a:rPr lang="es-ES" sz="1800" dirty="0">
                <a:latin typeface="Times New Roman" pitchFamily="18" charset="0"/>
                <a:cs typeface="Times New Roman" pitchFamily="18" charset="0"/>
              </a:rPr>
              <a:t> </a:t>
            </a:r>
            <a:r>
              <a:rPr lang="es-ES" sz="1800" dirty="0" err="1">
                <a:latin typeface="Times New Roman" pitchFamily="18" charset="0"/>
                <a:cs typeface="Times New Roman" pitchFamily="18" charset="0"/>
              </a:rPr>
              <a:t>danas</a:t>
            </a:r>
            <a:r>
              <a:rPr lang="es-ES" sz="1800" dirty="0">
                <a:latin typeface="Times New Roman" pitchFamily="18" charset="0"/>
                <a:cs typeface="Times New Roman" pitchFamily="18" charset="0"/>
              </a:rPr>
              <a:t> </a:t>
            </a:r>
            <a:r>
              <a:rPr lang="es-ES" sz="1800" dirty="0" err="1">
                <a:latin typeface="Times New Roman" pitchFamily="18" charset="0"/>
                <a:cs typeface="Times New Roman" pitchFamily="18" charset="0"/>
              </a:rPr>
              <a:t>utemeljenim</a:t>
            </a:r>
            <a:r>
              <a:rPr lang="es-ES" sz="1800" dirty="0">
                <a:latin typeface="Times New Roman" pitchFamily="18" charset="0"/>
                <a:cs typeface="Times New Roman" pitchFamily="18" charset="0"/>
              </a:rPr>
              <a:t> </a:t>
            </a:r>
            <a:r>
              <a:rPr lang="es-ES" sz="1800" dirty="0" err="1">
                <a:latin typeface="Times New Roman" pitchFamily="18" charset="0"/>
                <a:cs typeface="Times New Roman" pitchFamily="18" charset="0"/>
              </a:rPr>
              <a:t>načelima</a:t>
            </a:r>
            <a:r>
              <a:rPr lang="es-ES" sz="1800" dirty="0">
                <a:latin typeface="Times New Roman" pitchFamily="18" charset="0"/>
                <a:cs typeface="Times New Roman" pitchFamily="18" charset="0"/>
              </a:rPr>
              <a:t> </a:t>
            </a:r>
            <a:r>
              <a:rPr lang="es-ES" sz="1800" dirty="0" err="1">
                <a:latin typeface="Times New Roman" pitchFamily="18" charset="0"/>
                <a:cs typeface="Times New Roman" pitchFamily="18" charset="0"/>
              </a:rPr>
              <a:t>zabrane</a:t>
            </a:r>
            <a:r>
              <a:rPr lang="es-ES" sz="1800" dirty="0">
                <a:latin typeface="Times New Roman" pitchFamily="18" charset="0"/>
                <a:cs typeface="Times New Roman" pitchFamily="18" charset="0"/>
              </a:rPr>
              <a:t> </a:t>
            </a:r>
            <a:r>
              <a:rPr lang="es-ES" sz="1800" dirty="0" err="1">
                <a:latin typeface="Times New Roman" pitchFamily="18" charset="0"/>
                <a:cs typeface="Times New Roman" pitchFamily="18" charset="0"/>
              </a:rPr>
              <a:t>retroaktivnosti</a:t>
            </a:r>
            <a:r>
              <a:rPr lang="es-ES" sz="1800" dirty="0">
                <a:latin typeface="Times New Roman" pitchFamily="18" charset="0"/>
                <a:cs typeface="Times New Roman" pitchFamily="18" charset="0"/>
              </a:rPr>
              <a:t> u </a:t>
            </a:r>
            <a:r>
              <a:rPr lang="es-ES" sz="1800" dirty="0" err="1">
                <a:latin typeface="Times New Roman" pitchFamily="18" charset="0"/>
                <a:cs typeface="Times New Roman" pitchFamily="18" charset="0"/>
              </a:rPr>
              <a:t>međunarodnom</a:t>
            </a:r>
            <a:r>
              <a:rPr lang="es-ES" sz="1800" dirty="0">
                <a:latin typeface="Times New Roman" pitchFamily="18" charset="0"/>
                <a:cs typeface="Times New Roman" pitchFamily="18" charset="0"/>
              </a:rPr>
              <a:t> </a:t>
            </a:r>
            <a:r>
              <a:rPr lang="es-ES" sz="1800" dirty="0" err="1">
                <a:latin typeface="Times New Roman" pitchFamily="18" charset="0"/>
                <a:cs typeface="Times New Roman" pitchFamily="18" charset="0"/>
              </a:rPr>
              <a:t>krivičnom</a:t>
            </a:r>
            <a:r>
              <a:rPr lang="es-ES" sz="1800" dirty="0">
                <a:latin typeface="Times New Roman" pitchFamily="18" charset="0"/>
                <a:cs typeface="Times New Roman" pitchFamily="18" charset="0"/>
              </a:rPr>
              <a:t> </a:t>
            </a:r>
            <a:r>
              <a:rPr lang="es-ES" sz="1800" dirty="0" err="1">
                <a:latin typeface="Times New Roman" pitchFamily="18" charset="0"/>
                <a:cs typeface="Times New Roman" pitchFamily="18" charset="0"/>
              </a:rPr>
              <a:t>pravu</a:t>
            </a:r>
            <a:r>
              <a:rPr lang="es-ES" sz="1800" dirty="0">
                <a:latin typeface="Times New Roman" pitchFamily="18" charset="0"/>
                <a:cs typeface="Times New Roman" pitchFamily="18" charset="0"/>
              </a:rPr>
              <a:t>.  </a:t>
            </a:r>
            <a:endParaRPr lang="hr-HR" sz="1800" dirty="0">
              <a:latin typeface="Times New Roman" pitchFamily="18" charset="0"/>
              <a:cs typeface="Times New Roman" pitchFamily="18" charset="0"/>
            </a:endParaRPr>
          </a:p>
          <a:p>
            <a:pPr marL="0" indent="0" algn="just">
              <a:buNone/>
            </a:pPr>
            <a:endParaRPr lang="hr-HR" sz="1800" dirty="0"/>
          </a:p>
        </p:txBody>
      </p:sp>
    </p:spTree>
    <p:extLst>
      <p:ext uri="{BB962C8B-B14F-4D97-AF65-F5344CB8AC3E}">
        <p14:creationId xmlns:p14="http://schemas.microsoft.com/office/powerpoint/2010/main" val="226864258"/>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hr-HR"/>
          </a:p>
        </p:txBody>
      </p:sp>
      <p:sp>
        <p:nvSpPr>
          <p:cNvPr id="3" name="Content Placeholder 2"/>
          <p:cNvSpPr>
            <a:spLocks noGrp="1"/>
          </p:cNvSpPr>
          <p:nvPr>
            <p:ph idx="1"/>
          </p:nvPr>
        </p:nvSpPr>
        <p:spPr>
          <a:xfrm>
            <a:off x="457200" y="1700808"/>
            <a:ext cx="7427168" cy="4425355"/>
          </a:xfrm>
        </p:spPr>
        <p:txBody>
          <a:bodyPr>
            <a:normAutofit/>
          </a:bodyPr>
          <a:lstStyle/>
          <a:p>
            <a:pPr algn="just"/>
            <a:r>
              <a:rPr lang="es-ES" sz="1800" b="1" dirty="0" err="1">
                <a:latin typeface="Times New Roman" pitchFamily="18" charset="0"/>
                <a:cs typeface="Times New Roman" pitchFamily="18" charset="0"/>
              </a:rPr>
              <a:t>Zabrana</a:t>
            </a:r>
            <a:r>
              <a:rPr lang="es-ES" sz="1800" b="1" dirty="0">
                <a:latin typeface="Times New Roman" pitchFamily="18" charset="0"/>
                <a:cs typeface="Times New Roman" pitchFamily="18" charset="0"/>
              </a:rPr>
              <a:t> </a:t>
            </a:r>
            <a:r>
              <a:rPr lang="es-ES" sz="1800" b="1" dirty="0" err="1">
                <a:latin typeface="Times New Roman" pitchFamily="18" charset="0"/>
                <a:cs typeface="Times New Roman" pitchFamily="18" charset="0"/>
              </a:rPr>
              <a:t>primjene</a:t>
            </a:r>
            <a:r>
              <a:rPr lang="es-ES" sz="1800" b="1" dirty="0">
                <a:latin typeface="Times New Roman" pitchFamily="18" charset="0"/>
                <a:cs typeface="Times New Roman" pitchFamily="18" charset="0"/>
              </a:rPr>
              <a:t> </a:t>
            </a:r>
            <a:r>
              <a:rPr lang="es-ES" sz="1800" b="1" dirty="0" err="1">
                <a:latin typeface="Times New Roman" pitchFamily="18" charset="0"/>
                <a:cs typeface="Times New Roman" pitchFamily="18" charset="0"/>
              </a:rPr>
              <a:t>analogije</a:t>
            </a:r>
            <a:endParaRPr lang="hr-HR" sz="1800" dirty="0">
              <a:latin typeface="Times New Roman" pitchFamily="18" charset="0"/>
              <a:cs typeface="Times New Roman" pitchFamily="18" charset="0"/>
            </a:endParaRPr>
          </a:p>
          <a:p>
            <a:pPr algn="just"/>
            <a:r>
              <a:rPr lang="es-ES" sz="1800" dirty="0" err="1">
                <a:latin typeface="Times New Roman" pitchFamily="18" charset="0"/>
                <a:cs typeface="Times New Roman" pitchFamily="18" charset="0"/>
              </a:rPr>
              <a:t>Nacionalni</a:t>
            </a:r>
            <a:r>
              <a:rPr lang="es-ES" sz="1800" dirty="0">
                <a:latin typeface="Times New Roman" pitchFamily="18" charset="0"/>
                <a:cs typeface="Times New Roman" pitchFamily="18" charset="0"/>
              </a:rPr>
              <a:t> </a:t>
            </a:r>
            <a:r>
              <a:rPr lang="es-ES" sz="1800" dirty="0" err="1">
                <a:latin typeface="Times New Roman" pitchFamily="18" charset="0"/>
                <a:cs typeface="Times New Roman" pitchFamily="18" charset="0"/>
              </a:rPr>
              <a:t>kao</a:t>
            </a:r>
            <a:r>
              <a:rPr lang="es-ES" sz="1800" dirty="0">
                <a:latin typeface="Times New Roman" pitchFamily="18" charset="0"/>
                <a:cs typeface="Times New Roman" pitchFamily="18" charset="0"/>
              </a:rPr>
              <a:t> i </a:t>
            </a:r>
            <a:r>
              <a:rPr lang="es-ES" sz="1800" dirty="0" err="1">
                <a:latin typeface="Times New Roman" pitchFamily="18" charset="0"/>
                <a:cs typeface="Times New Roman" pitchFamily="18" charset="0"/>
              </a:rPr>
              <a:t>međunarodni</a:t>
            </a:r>
            <a:r>
              <a:rPr lang="es-ES" sz="1800" dirty="0">
                <a:latin typeface="Times New Roman" pitchFamily="18" charset="0"/>
                <a:cs typeface="Times New Roman" pitchFamily="18" charset="0"/>
              </a:rPr>
              <a:t> </a:t>
            </a:r>
            <a:r>
              <a:rPr lang="es-ES" sz="1800" dirty="0" err="1">
                <a:latin typeface="Times New Roman" pitchFamily="18" charset="0"/>
                <a:cs typeface="Times New Roman" pitchFamily="18" charset="0"/>
              </a:rPr>
              <a:t>sudovi</a:t>
            </a:r>
            <a:r>
              <a:rPr lang="es-ES" sz="1800" dirty="0">
                <a:latin typeface="Times New Roman" pitchFamily="18" charset="0"/>
                <a:cs typeface="Times New Roman" pitchFamily="18" charset="0"/>
              </a:rPr>
              <a:t> </a:t>
            </a:r>
            <a:r>
              <a:rPr lang="es-ES" sz="1800" dirty="0" err="1">
                <a:latin typeface="Times New Roman" pitchFamily="18" charset="0"/>
                <a:cs typeface="Times New Roman" pitchFamily="18" charset="0"/>
              </a:rPr>
              <a:t>obično</a:t>
            </a:r>
            <a:r>
              <a:rPr lang="es-ES" sz="1800" dirty="0">
                <a:latin typeface="Times New Roman" pitchFamily="18" charset="0"/>
                <a:cs typeface="Times New Roman" pitchFamily="18" charset="0"/>
              </a:rPr>
              <a:t> se </a:t>
            </a:r>
            <a:r>
              <a:rPr lang="es-ES" sz="1800" dirty="0" err="1">
                <a:latin typeface="Times New Roman" pitchFamily="18" charset="0"/>
                <a:cs typeface="Times New Roman" pitchFamily="18" charset="0"/>
              </a:rPr>
              <a:t>uzdržavaju</a:t>
            </a:r>
            <a:r>
              <a:rPr lang="es-ES" sz="1800" dirty="0">
                <a:latin typeface="Times New Roman" pitchFamily="18" charset="0"/>
                <a:cs typeface="Times New Roman" pitchFamily="18" charset="0"/>
              </a:rPr>
              <a:t> </a:t>
            </a:r>
            <a:r>
              <a:rPr lang="es-ES" sz="1800" dirty="0" err="1">
                <a:latin typeface="Times New Roman" pitchFamily="18" charset="0"/>
                <a:cs typeface="Times New Roman" pitchFamily="18" charset="0"/>
              </a:rPr>
              <a:t>od</a:t>
            </a:r>
            <a:r>
              <a:rPr lang="es-ES" sz="1800" dirty="0">
                <a:latin typeface="Times New Roman" pitchFamily="18" charset="0"/>
                <a:cs typeface="Times New Roman" pitchFamily="18" charset="0"/>
              </a:rPr>
              <a:t> </a:t>
            </a:r>
            <a:r>
              <a:rPr lang="es-ES" sz="1800" dirty="0" err="1">
                <a:latin typeface="Times New Roman" pitchFamily="18" charset="0"/>
                <a:cs typeface="Times New Roman" pitchFamily="18" charset="0"/>
              </a:rPr>
              <a:t>primjene</a:t>
            </a:r>
            <a:r>
              <a:rPr lang="es-ES" sz="1800" dirty="0">
                <a:latin typeface="Times New Roman" pitchFamily="18" charset="0"/>
                <a:cs typeface="Times New Roman" pitchFamily="18" charset="0"/>
              </a:rPr>
              <a:t> </a:t>
            </a:r>
            <a:r>
              <a:rPr lang="es-ES" sz="1800" dirty="0" err="1">
                <a:latin typeface="Times New Roman" pitchFamily="18" charset="0"/>
                <a:cs typeface="Times New Roman" pitchFamily="18" charset="0"/>
              </a:rPr>
              <a:t>analogije</a:t>
            </a:r>
            <a:r>
              <a:rPr lang="es-ES" sz="1800" dirty="0">
                <a:latin typeface="Times New Roman" pitchFamily="18" charset="0"/>
                <a:cs typeface="Times New Roman" pitchFamily="18" charset="0"/>
              </a:rPr>
              <a:t> u </a:t>
            </a:r>
            <a:r>
              <a:rPr lang="es-ES" sz="1800" dirty="0" err="1">
                <a:latin typeface="Times New Roman" pitchFamily="18" charset="0"/>
                <a:cs typeface="Times New Roman" pitchFamily="18" charset="0"/>
              </a:rPr>
              <a:t>međunarodnom</a:t>
            </a:r>
            <a:r>
              <a:rPr lang="es-ES" sz="1800" dirty="0">
                <a:latin typeface="Times New Roman" pitchFamily="18" charset="0"/>
                <a:cs typeface="Times New Roman" pitchFamily="18" charset="0"/>
              </a:rPr>
              <a:t> </a:t>
            </a:r>
            <a:r>
              <a:rPr lang="hr-HR" sz="1800" dirty="0" smtClean="0">
                <a:latin typeface="Times New Roman" pitchFamily="18" charset="0"/>
                <a:cs typeface="Times New Roman" pitchFamily="18" charset="0"/>
              </a:rPr>
              <a:t>pr</a:t>
            </a:r>
            <a:r>
              <a:rPr lang="es-ES" sz="1800" dirty="0" err="1" smtClean="0">
                <a:latin typeface="Times New Roman" pitchFamily="18" charset="0"/>
                <a:cs typeface="Times New Roman" pitchFamily="18" charset="0"/>
              </a:rPr>
              <a:t>avu</a:t>
            </a:r>
            <a:r>
              <a:rPr lang="es-ES" sz="1800" dirty="0" smtClean="0">
                <a:latin typeface="Times New Roman" pitchFamily="18" charset="0"/>
                <a:cs typeface="Times New Roman" pitchFamily="18" charset="0"/>
              </a:rPr>
              <a:t> </a:t>
            </a:r>
            <a:r>
              <a:rPr lang="es-ES" sz="1800" dirty="0" err="1" smtClean="0">
                <a:latin typeface="Times New Roman" pitchFamily="18" charset="0"/>
                <a:cs typeface="Times New Roman" pitchFamily="18" charset="0"/>
              </a:rPr>
              <a:t>dak</a:t>
            </a:r>
            <a:r>
              <a:rPr lang="hr-HR" sz="1800" dirty="0" smtClean="0">
                <a:latin typeface="Times New Roman" pitchFamily="18" charset="0"/>
                <a:cs typeface="Times New Roman" pitchFamily="18" charset="0"/>
              </a:rPr>
              <a:t>l</a:t>
            </a:r>
            <a:r>
              <a:rPr lang="es-ES" sz="1800" dirty="0" smtClean="0">
                <a:latin typeface="Times New Roman" pitchFamily="18" charset="0"/>
                <a:cs typeface="Times New Roman" pitchFamily="18" charset="0"/>
              </a:rPr>
              <a:t>e, </a:t>
            </a:r>
            <a:r>
              <a:rPr lang="es-ES" sz="1800" dirty="0" err="1">
                <a:latin typeface="Times New Roman" pitchFamily="18" charset="0"/>
                <a:cs typeface="Times New Roman" pitchFamily="18" charset="0"/>
              </a:rPr>
              <a:t>ne</a:t>
            </a:r>
            <a:r>
              <a:rPr lang="es-ES" sz="1800" dirty="0">
                <a:latin typeface="Times New Roman" pitchFamily="18" charset="0"/>
                <a:cs typeface="Times New Roman" pitchFamily="18" charset="0"/>
              </a:rPr>
              <a:t> </a:t>
            </a:r>
            <a:r>
              <a:rPr lang="es-ES" sz="1800" dirty="0" err="1">
                <a:latin typeface="Times New Roman" pitchFamily="18" charset="0"/>
                <a:cs typeface="Times New Roman" pitchFamily="18" charset="0"/>
              </a:rPr>
              <a:t>šire</a:t>
            </a:r>
            <a:r>
              <a:rPr lang="es-ES" sz="1800" dirty="0">
                <a:latin typeface="Times New Roman" pitchFamily="18" charset="0"/>
                <a:cs typeface="Times New Roman" pitchFamily="18" charset="0"/>
              </a:rPr>
              <a:t> </a:t>
            </a:r>
            <a:r>
              <a:rPr lang="es-ES" sz="1800" dirty="0" err="1">
                <a:latin typeface="Times New Roman" pitchFamily="18" charset="0"/>
                <a:cs typeface="Times New Roman" pitchFamily="18" charset="0"/>
              </a:rPr>
              <a:t>obim</a:t>
            </a:r>
            <a:r>
              <a:rPr lang="es-ES" sz="1800" dirty="0">
                <a:latin typeface="Times New Roman" pitchFamily="18" charset="0"/>
                <a:cs typeface="Times New Roman" pitchFamily="18" charset="0"/>
              </a:rPr>
              <a:t> i </a:t>
            </a:r>
            <a:r>
              <a:rPr lang="es-ES" sz="1800" dirty="0" err="1">
                <a:latin typeface="Times New Roman" pitchFamily="18" charset="0"/>
                <a:cs typeface="Times New Roman" pitchFamily="18" charset="0"/>
              </a:rPr>
              <a:t>značenje</a:t>
            </a:r>
            <a:r>
              <a:rPr lang="es-ES" sz="1800" dirty="0">
                <a:latin typeface="Times New Roman" pitchFamily="18" charset="0"/>
                <a:cs typeface="Times New Roman" pitchFamily="18" charset="0"/>
              </a:rPr>
              <a:t> </a:t>
            </a:r>
            <a:r>
              <a:rPr lang="es-ES" sz="1800" dirty="0" err="1">
                <a:latin typeface="Times New Roman" pitchFamily="18" charset="0"/>
                <a:cs typeface="Times New Roman" pitchFamily="18" charset="0"/>
              </a:rPr>
              <a:t>krivičnog</a:t>
            </a:r>
            <a:r>
              <a:rPr lang="es-ES" sz="1800" dirty="0">
                <a:latin typeface="Times New Roman" pitchFamily="18" charset="0"/>
                <a:cs typeface="Times New Roman" pitchFamily="18" charset="0"/>
              </a:rPr>
              <a:t> </a:t>
            </a:r>
            <a:r>
              <a:rPr lang="es-ES" sz="1800" dirty="0" err="1">
                <a:latin typeface="Times New Roman" pitchFamily="18" charset="0"/>
                <a:cs typeface="Times New Roman" pitchFamily="18" charset="0"/>
              </a:rPr>
              <a:t>pravila</a:t>
            </a:r>
            <a:r>
              <a:rPr lang="es-ES" sz="1800" dirty="0">
                <a:latin typeface="Times New Roman" pitchFamily="18" charset="0"/>
                <a:cs typeface="Times New Roman" pitchFamily="18" charset="0"/>
              </a:rPr>
              <a:t> </a:t>
            </a:r>
            <a:r>
              <a:rPr lang="es-ES" sz="1800" dirty="0" err="1">
                <a:latin typeface="Times New Roman" pitchFamily="18" charset="0"/>
                <a:cs typeface="Times New Roman" pitchFamily="18" charset="0"/>
              </a:rPr>
              <a:t>na</a:t>
            </a:r>
            <a:r>
              <a:rPr lang="es-ES" sz="1800" dirty="0">
                <a:latin typeface="Times New Roman" pitchFamily="18" charset="0"/>
                <a:cs typeface="Times New Roman" pitchFamily="18" charset="0"/>
              </a:rPr>
              <a:t> </a:t>
            </a:r>
            <a:r>
              <a:rPr lang="es-ES" sz="1800" dirty="0" err="1">
                <a:latin typeface="Times New Roman" pitchFamily="18" charset="0"/>
                <a:cs typeface="Times New Roman" pitchFamily="18" charset="0"/>
              </a:rPr>
              <a:t>predmete</a:t>
            </a:r>
            <a:r>
              <a:rPr lang="es-ES" sz="1800" dirty="0">
                <a:latin typeface="Times New Roman" pitchFamily="18" charset="0"/>
                <a:cs typeface="Times New Roman" pitchFamily="18" charset="0"/>
              </a:rPr>
              <a:t> </a:t>
            </a:r>
            <a:r>
              <a:rPr lang="es-ES" sz="1800" dirty="0" err="1">
                <a:latin typeface="Times New Roman" pitchFamily="18" charset="0"/>
                <a:cs typeface="Times New Roman" pitchFamily="18" charset="0"/>
              </a:rPr>
              <a:t>koji</a:t>
            </a:r>
            <a:r>
              <a:rPr lang="es-ES" sz="1800" dirty="0">
                <a:latin typeface="Times New Roman" pitchFamily="18" charset="0"/>
                <a:cs typeface="Times New Roman" pitchFamily="18" charset="0"/>
              </a:rPr>
              <a:t> </a:t>
            </a:r>
            <a:r>
              <a:rPr lang="es-ES" sz="1800" dirty="0" err="1">
                <a:latin typeface="Times New Roman" pitchFamily="18" charset="0"/>
                <a:cs typeface="Times New Roman" pitchFamily="18" charset="0"/>
              </a:rPr>
              <a:t>nisu</a:t>
            </a:r>
            <a:r>
              <a:rPr lang="es-ES" sz="1800" dirty="0">
                <a:latin typeface="Times New Roman" pitchFamily="18" charset="0"/>
                <a:cs typeface="Times New Roman" pitchFamily="18" charset="0"/>
              </a:rPr>
              <a:t> </a:t>
            </a:r>
            <a:r>
              <a:rPr lang="es-ES" sz="1800" dirty="0" err="1">
                <a:latin typeface="Times New Roman" pitchFamily="18" charset="0"/>
                <a:cs typeface="Times New Roman" pitchFamily="18" charset="0"/>
              </a:rPr>
              <a:t>regulirani</a:t>
            </a:r>
            <a:r>
              <a:rPr lang="es-ES" sz="1800" dirty="0">
                <a:latin typeface="Times New Roman" pitchFamily="18" charset="0"/>
                <a:cs typeface="Times New Roman" pitchFamily="18" charset="0"/>
              </a:rPr>
              <a:t> </a:t>
            </a:r>
            <a:r>
              <a:rPr lang="es-ES" sz="1800" dirty="0" smtClean="0">
                <a:latin typeface="Times New Roman" pitchFamily="18" charset="0"/>
                <a:cs typeface="Times New Roman" pitchFamily="18" charset="0"/>
              </a:rPr>
              <a:t>p</a:t>
            </a:r>
            <a:r>
              <a:rPr lang="hr-HR" sz="1800" dirty="0" smtClean="0">
                <a:latin typeface="Times New Roman" pitchFamily="18" charset="0"/>
                <a:cs typeface="Times New Roman" pitchFamily="18" charset="0"/>
              </a:rPr>
              <a:t>r</a:t>
            </a:r>
            <a:r>
              <a:rPr lang="es-ES" sz="1800" dirty="0" err="1" smtClean="0">
                <a:latin typeface="Times New Roman" pitchFamily="18" charset="0"/>
                <a:cs typeface="Times New Roman" pitchFamily="18" charset="0"/>
              </a:rPr>
              <a:t>avom</a:t>
            </a:r>
            <a:r>
              <a:rPr lang="es-ES" sz="1800" dirty="0" smtClean="0">
                <a:latin typeface="Times New Roman" pitchFamily="18" charset="0"/>
                <a:cs typeface="Times New Roman" pitchFamily="18" charset="0"/>
              </a:rPr>
              <a:t> </a:t>
            </a:r>
            <a:r>
              <a:rPr lang="es-ES" sz="1800" dirty="0">
                <a:latin typeface="Times New Roman" pitchFamily="18" charset="0"/>
                <a:cs typeface="Times New Roman" pitchFamily="18" charset="0"/>
              </a:rPr>
              <a:t>(</a:t>
            </a:r>
            <a:r>
              <a:rPr lang="es-ES" sz="1800" dirty="0" err="1">
                <a:latin typeface="Times New Roman" pitchFamily="18" charset="0"/>
                <a:cs typeface="Times New Roman" pitchFamily="18" charset="0"/>
              </a:rPr>
              <a:t>analogia</a:t>
            </a:r>
            <a:r>
              <a:rPr lang="es-ES" sz="1800" dirty="0">
                <a:latin typeface="Times New Roman" pitchFamily="18" charset="0"/>
                <a:cs typeface="Times New Roman" pitchFamily="18" charset="0"/>
              </a:rPr>
              <a:t> </a:t>
            </a:r>
            <a:r>
              <a:rPr lang="es-ES" sz="1800" dirty="0" err="1">
                <a:latin typeface="Times New Roman" pitchFamily="18" charset="0"/>
                <a:cs typeface="Times New Roman" pitchFamily="18" charset="0"/>
              </a:rPr>
              <a:t>legis</a:t>
            </a:r>
            <a:r>
              <a:rPr lang="es-ES" sz="1800" dirty="0">
                <a:latin typeface="Times New Roman" pitchFamily="18" charset="0"/>
                <a:cs typeface="Times New Roman" pitchFamily="18" charset="0"/>
              </a:rPr>
              <a:t>). </a:t>
            </a:r>
            <a:endParaRPr lang="hr-HR" sz="1800" dirty="0" smtClean="0">
              <a:latin typeface="Times New Roman" pitchFamily="18" charset="0"/>
              <a:cs typeface="Times New Roman" pitchFamily="18" charset="0"/>
            </a:endParaRPr>
          </a:p>
          <a:p>
            <a:pPr algn="just"/>
            <a:endParaRPr lang="hr-HR" sz="1800" dirty="0" smtClean="0">
              <a:latin typeface="Times New Roman" pitchFamily="18" charset="0"/>
              <a:cs typeface="Times New Roman" pitchFamily="18" charset="0"/>
            </a:endParaRPr>
          </a:p>
          <a:p>
            <a:pPr algn="just"/>
            <a:r>
              <a:rPr lang="es-ES" sz="1800" dirty="0" smtClean="0">
                <a:latin typeface="Times New Roman" pitchFamily="18" charset="0"/>
                <a:cs typeface="Times New Roman" pitchFamily="18" charset="0"/>
              </a:rPr>
              <a:t>Ova </a:t>
            </a:r>
            <a:r>
              <a:rPr lang="es-ES" sz="1800" dirty="0" err="1">
                <a:latin typeface="Times New Roman" pitchFamily="18" charset="0"/>
                <a:cs typeface="Times New Roman" pitchFamily="18" charset="0"/>
              </a:rPr>
              <a:t>analogija</a:t>
            </a:r>
            <a:r>
              <a:rPr lang="es-ES" sz="1800" dirty="0">
                <a:latin typeface="Times New Roman" pitchFamily="18" charset="0"/>
                <a:cs typeface="Times New Roman" pitchFamily="18" charset="0"/>
              </a:rPr>
              <a:t> </a:t>
            </a:r>
            <a:r>
              <a:rPr lang="es-ES" sz="1800" dirty="0" err="1">
                <a:latin typeface="Times New Roman" pitchFamily="18" charset="0"/>
                <a:cs typeface="Times New Roman" pitchFamily="18" charset="0"/>
              </a:rPr>
              <a:t>ima</a:t>
            </a:r>
            <a:r>
              <a:rPr lang="es-ES" sz="1800" dirty="0">
                <a:latin typeface="Times New Roman" pitchFamily="18" charset="0"/>
                <a:cs typeface="Times New Roman" pitchFamily="18" charset="0"/>
              </a:rPr>
              <a:t> </a:t>
            </a:r>
            <a:r>
              <a:rPr lang="es-ES" sz="1800" dirty="0" err="1">
                <a:latin typeface="Times New Roman" pitchFamily="18" charset="0"/>
                <a:cs typeface="Times New Roman" pitchFamily="18" charset="0"/>
              </a:rPr>
              <a:t>ishodište</a:t>
            </a:r>
            <a:r>
              <a:rPr lang="es-ES" sz="1800" dirty="0">
                <a:latin typeface="Times New Roman" pitchFamily="18" charset="0"/>
                <a:cs typeface="Times New Roman" pitchFamily="18" charset="0"/>
              </a:rPr>
              <a:t> u </a:t>
            </a:r>
            <a:r>
              <a:rPr lang="es-ES" sz="1800" dirty="0" err="1">
                <a:latin typeface="Times New Roman" pitchFamily="18" charset="0"/>
                <a:cs typeface="Times New Roman" pitchFamily="18" charset="0"/>
              </a:rPr>
              <a:t>potrebi</a:t>
            </a:r>
            <a:r>
              <a:rPr lang="es-ES" sz="1800" dirty="0">
                <a:latin typeface="Times New Roman" pitchFamily="18" charset="0"/>
                <a:cs typeface="Times New Roman" pitchFamily="18" charset="0"/>
              </a:rPr>
              <a:t> </a:t>
            </a:r>
            <a:r>
              <a:rPr lang="es-ES" sz="1800" dirty="0" err="1">
                <a:latin typeface="Times New Roman" pitchFamily="18" charset="0"/>
                <a:cs typeface="Times New Roman" pitchFamily="18" charset="0"/>
              </a:rPr>
              <a:t>zaštite</a:t>
            </a:r>
            <a:r>
              <a:rPr lang="es-ES" sz="1800" dirty="0">
                <a:latin typeface="Times New Roman" pitchFamily="18" charset="0"/>
                <a:cs typeface="Times New Roman" pitchFamily="18" charset="0"/>
              </a:rPr>
              <a:t> </a:t>
            </a:r>
            <a:r>
              <a:rPr lang="es-ES" sz="1800" dirty="0" err="1">
                <a:latin typeface="Times New Roman" pitchFamily="18" charset="0"/>
                <a:cs typeface="Times New Roman" pitchFamily="18" charset="0"/>
              </a:rPr>
              <a:t>građana</a:t>
            </a:r>
            <a:r>
              <a:rPr lang="es-ES" sz="1800" dirty="0">
                <a:latin typeface="Times New Roman" pitchFamily="18" charset="0"/>
                <a:cs typeface="Times New Roman" pitchFamily="18" charset="0"/>
              </a:rPr>
              <a:t> i </a:t>
            </a:r>
            <a:r>
              <a:rPr lang="es-ES" sz="1800" dirty="0" err="1">
                <a:latin typeface="Times New Roman" pitchFamily="18" charset="0"/>
                <a:cs typeface="Times New Roman" pitchFamily="18" charset="0"/>
              </a:rPr>
              <a:t>sprečavanja</a:t>
            </a:r>
            <a:r>
              <a:rPr lang="es-ES" sz="1800" dirty="0">
                <a:latin typeface="Times New Roman" pitchFamily="18" charset="0"/>
                <a:cs typeface="Times New Roman" pitchFamily="18" charset="0"/>
              </a:rPr>
              <a:t> </a:t>
            </a:r>
            <a:r>
              <a:rPr lang="es-ES" sz="1800" dirty="0" err="1">
                <a:latin typeface="Times New Roman" pitchFamily="18" charset="0"/>
                <a:cs typeface="Times New Roman" pitchFamily="18" charset="0"/>
              </a:rPr>
              <a:t>mogućnosti</a:t>
            </a:r>
            <a:r>
              <a:rPr lang="es-ES" sz="1800" dirty="0">
                <a:latin typeface="Times New Roman" pitchFamily="18" charset="0"/>
                <a:cs typeface="Times New Roman" pitchFamily="18" charset="0"/>
              </a:rPr>
              <a:t> </a:t>
            </a:r>
            <a:r>
              <a:rPr lang="es-ES" sz="1800" dirty="0" err="1">
                <a:latin typeface="Times New Roman" pitchFamily="18" charset="0"/>
                <a:cs typeface="Times New Roman" pitchFamily="18" charset="0"/>
              </a:rPr>
              <a:t>njihovog</a:t>
            </a:r>
            <a:r>
              <a:rPr lang="es-ES" sz="1800" dirty="0">
                <a:latin typeface="Times New Roman" pitchFamily="18" charset="0"/>
                <a:cs typeface="Times New Roman" pitchFamily="18" charset="0"/>
              </a:rPr>
              <a:t> </a:t>
            </a:r>
            <a:r>
              <a:rPr lang="es-ES" sz="1800" dirty="0" err="1">
                <a:latin typeface="Times New Roman" pitchFamily="18" charset="0"/>
                <a:cs typeface="Times New Roman" pitchFamily="18" charset="0"/>
              </a:rPr>
              <a:t>kažnjavanja</a:t>
            </a:r>
            <a:r>
              <a:rPr lang="es-ES" sz="1800" dirty="0">
                <a:latin typeface="Times New Roman" pitchFamily="18" charset="0"/>
                <a:cs typeface="Times New Roman" pitchFamily="18" charset="0"/>
              </a:rPr>
              <a:t> za </a:t>
            </a:r>
            <a:r>
              <a:rPr lang="es-ES" sz="1800" dirty="0" err="1">
                <a:latin typeface="Times New Roman" pitchFamily="18" charset="0"/>
                <a:cs typeface="Times New Roman" pitchFamily="18" charset="0"/>
              </a:rPr>
              <a:t>radnje</a:t>
            </a:r>
            <a:r>
              <a:rPr lang="es-ES" sz="1800" dirty="0">
                <a:latin typeface="Times New Roman" pitchFamily="18" charset="0"/>
                <a:cs typeface="Times New Roman" pitchFamily="18" charset="0"/>
              </a:rPr>
              <a:t> </a:t>
            </a:r>
            <a:r>
              <a:rPr lang="es-ES" sz="1800" dirty="0" err="1">
                <a:latin typeface="Times New Roman" pitchFamily="18" charset="0"/>
                <a:cs typeface="Times New Roman" pitchFamily="18" charset="0"/>
              </a:rPr>
              <a:t>koje</a:t>
            </a:r>
            <a:r>
              <a:rPr lang="es-ES" sz="1800" dirty="0">
                <a:latin typeface="Times New Roman" pitchFamily="18" charset="0"/>
                <a:cs typeface="Times New Roman" pitchFamily="18" charset="0"/>
              </a:rPr>
              <a:t> </a:t>
            </a:r>
            <a:r>
              <a:rPr lang="es-ES" sz="1800" dirty="0" err="1">
                <a:latin typeface="Times New Roman" pitchFamily="18" charset="0"/>
                <a:cs typeface="Times New Roman" pitchFamily="18" charset="0"/>
              </a:rPr>
              <a:t>nisu</a:t>
            </a:r>
            <a:r>
              <a:rPr lang="es-ES" sz="1800" dirty="0">
                <a:latin typeface="Times New Roman" pitchFamily="18" charset="0"/>
                <a:cs typeface="Times New Roman" pitchFamily="18" charset="0"/>
              </a:rPr>
              <a:t> </a:t>
            </a:r>
            <a:r>
              <a:rPr lang="es-ES" sz="1800" dirty="0" err="1">
                <a:latin typeface="Times New Roman" pitchFamily="18" charset="0"/>
                <a:cs typeface="Times New Roman" pitchFamily="18" charset="0"/>
              </a:rPr>
              <a:t>smatrane</a:t>
            </a:r>
            <a:r>
              <a:rPr lang="es-ES" sz="1800" dirty="0">
                <a:latin typeface="Times New Roman" pitchFamily="18" charset="0"/>
                <a:cs typeface="Times New Roman" pitchFamily="18" charset="0"/>
              </a:rPr>
              <a:t> </a:t>
            </a:r>
            <a:r>
              <a:rPr lang="es-ES" sz="1800" dirty="0" err="1">
                <a:latin typeface="Times New Roman" pitchFamily="18" charset="0"/>
                <a:cs typeface="Times New Roman" pitchFamily="18" charset="0"/>
              </a:rPr>
              <a:t>nezakonitim</a:t>
            </a:r>
            <a:r>
              <a:rPr lang="es-ES" sz="1800" dirty="0">
                <a:latin typeface="Times New Roman" pitchFamily="18" charset="0"/>
                <a:cs typeface="Times New Roman" pitchFamily="18" charset="0"/>
              </a:rPr>
              <a:t> u </a:t>
            </a:r>
            <a:r>
              <a:rPr lang="es-ES" sz="1800" dirty="0" err="1">
                <a:latin typeface="Times New Roman" pitchFamily="18" charset="0"/>
                <a:cs typeface="Times New Roman" pitchFamily="18" charset="0"/>
              </a:rPr>
              <a:t>vrijeme</a:t>
            </a:r>
            <a:r>
              <a:rPr lang="es-ES" sz="1800" dirty="0">
                <a:latin typeface="Times New Roman" pitchFamily="18" charset="0"/>
                <a:cs typeface="Times New Roman" pitchFamily="18" charset="0"/>
              </a:rPr>
              <a:t> </a:t>
            </a:r>
            <a:r>
              <a:rPr lang="es-ES" sz="1800" dirty="0" err="1">
                <a:latin typeface="Times New Roman" pitchFamily="18" charset="0"/>
                <a:cs typeface="Times New Roman" pitchFamily="18" charset="0"/>
              </a:rPr>
              <a:t>izvršenja</a:t>
            </a:r>
            <a:r>
              <a:rPr lang="es-ES" sz="1800" dirty="0">
                <a:latin typeface="Times New Roman" pitchFamily="18" charset="0"/>
                <a:cs typeface="Times New Roman" pitchFamily="18" charset="0"/>
              </a:rPr>
              <a:t>. </a:t>
            </a:r>
            <a:endParaRPr lang="hr-HR" sz="1800" dirty="0" smtClean="0">
              <a:latin typeface="Times New Roman" pitchFamily="18" charset="0"/>
              <a:cs typeface="Times New Roman" pitchFamily="18" charset="0"/>
            </a:endParaRPr>
          </a:p>
          <a:p>
            <a:pPr algn="just"/>
            <a:endParaRPr lang="hr-HR" sz="1800" dirty="0" smtClean="0">
              <a:latin typeface="Times New Roman" pitchFamily="18" charset="0"/>
              <a:cs typeface="Times New Roman" pitchFamily="18" charset="0"/>
            </a:endParaRPr>
          </a:p>
          <a:p>
            <a:pPr algn="just"/>
            <a:r>
              <a:rPr lang="es-ES" sz="1800" dirty="0" err="1" smtClean="0">
                <a:latin typeface="Times New Roman" pitchFamily="18" charset="0"/>
                <a:cs typeface="Times New Roman" pitchFamily="18" charset="0"/>
              </a:rPr>
              <a:t>Zabrana</a:t>
            </a:r>
            <a:r>
              <a:rPr lang="es-ES" sz="1800" dirty="0" smtClean="0">
                <a:latin typeface="Times New Roman" pitchFamily="18" charset="0"/>
                <a:cs typeface="Times New Roman" pitchFamily="18" charset="0"/>
              </a:rPr>
              <a:t> </a:t>
            </a:r>
            <a:r>
              <a:rPr lang="es-ES" sz="1800" dirty="0" err="1">
                <a:latin typeface="Times New Roman" pitchFamily="18" charset="0"/>
                <a:cs typeface="Times New Roman" pitchFamily="18" charset="0"/>
              </a:rPr>
              <a:t>ima</a:t>
            </a:r>
            <a:r>
              <a:rPr lang="es-ES" sz="1800" dirty="0">
                <a:latin typeface="Times New Roman" pitchFamily="18" charset="0"/>
                <a:cs typeface="Times New Roman" pitchFamily="18" charset="0"/>
              </a:rPr>
              <a:t> za </a:t>
            </a:r>
            <a:r>
              <a:rPr lang="es-ES" sz="1800" dirty="0" err="1">
                <a:latin typeface="Times New Roman" pitchFamily="18" charset="0"/>
                <a:cs typeface="Times New Roman" pitchFamily="18" charset="0"/>
              </a:rPr>
              <a:t>cilj</a:t>
            </a:r>
            <a:r>
              <a:rPr lang="es-ES" sz="1800" dirty="0">
                <a:latin typeface="Times New Roman" pitchFamily="18" charset="0"/>
                <a:cs typeface="Times New Roman" pitchFamily="18" charset="0"/>
              </a:rPr>
              <a:t> i da </a:t>
            </a:r>
            <a:r>
              <a:rPr lang="es-ES" sz="1800" dirty="0" err="1">
                <a:latin typeface="Times New Roman" pitchFamily="18" charset="0"/>
                <a:cs typeface="Times New Roman" pitchFamily="18" charset="0"/>
              </a:rPr>
              <a:t>ograniči</a:t>
            </a:r>
            <a:r>
              <a:rPr lang="es-ES" sz="1800" dirty="0">
                <a:latin typeface="Times New Roman" pitchFamily="18" charset="0"/>
                <a:cs typeface="Times New Roman" pitchFamily="18" charset="0"/>
              </a:rPr>
              <a:t> </a:t>
            </a:r>
            <a:r>
              <a:rPr lang="es-ES" sz="1800" dirty="0" err="1">
                <a:latin typeface="Times New Roman" pitchFamily="18" charset="0"/>
                <a:cs typeface="Times New Roman" pitchFamily="18" charset="0"/>
              </a:rPr>
              <a:t>tzv</a:t>
            </a:r>
            <a:r>
              <a:rPr lang="es-ES" sz="1800" dirty="0">
                <a:latin typeface="Times New Roman" pitchFamily="18" charset="0"/>
                <a:cs typeface="Times New Roman" pitchFamily="18" charset="0"/>
              </a:rPr>
              <a:t>. </a:t>
            </a:r>
            <a:r>
              <a:rPr lang="hr-HR" sz="1800" dirty="0" smtClean="0">
                <a:latin typeface="Times New Roman" pitchFamily="18" charset="0"/>
                <a:cs typeface="Times New Roman" pitchFamily="18" charset="0"/>
              </a:rPr>
              <a:t>a</a:t>
            </a:r>
            <a:r>
              <a:rPr lang="es-ES" sz="1800" dirty="0" err="1" smtClean="0">
                <a:latin typeface="Times New Roman" pitchFamily="18" charset="0"/>
                <a:cs typeface="Times New Roman" pitchFamily="18" charset="0"/>
              </a:rPr>
              <a:t>rbitrium</a:t>
            </a:r>
            <a:r>
              <a:rPr lang="es-ES" sz="1800" dirty="0" smtClean="0">
                <a:latin typeface="Times New Roman" pitchFamily="18" charset="0"/>
                <a:cs typeface="Times New Roman" pitchFamily="18" charset="0"/>
              </a:rPr>
              <a:t> </a:t>
            </a:r>
            <a:r>
              <a:rPr lang="es-ES" sz="1800" dirty="0" err="1">
                <a:latin typeface="Times New Roman" pitchFamily="18" charset="0"/>
                <a:cs typeface="Times New Roman" pitchFamily="18" charset="0"/>
              </a:rPr>
              <a:t>judicis</a:t>
            </a:r>
            <a:r>
              <a:rPr lang="es-ES" sz="1800" dirty="0">
                <a:latin typeface="Times New Roman" pitchFamily="18" charset="0"/>
                <a:cs typeface="Times New Roman" pitchFamily="18" charset="0"/>
              </a:rPr>
              <a:t>, </a:t>
            </a:r>
            <a:r>
              <a:rPr lang="es-ES" sz="1800" dirty="0" err="1">
                <a:latin typeface="Times New Roman" pitchFamily="18" charset="0"/>
                <a:cs typeface="Times New Roman" pitchFamily="18" charset="0"/>
              </a:rPr>
              <a:t>tj</a:t>
            </a:r>
            <a:r>
              <a:rPr lang="es-ES" sz="1800" dirty="0">
                <a:latin typeface="Times New Roman" pitchFamily="18" charset="0"/>
                <a:cs typeface="Times New Roman" pitchFamily="18" charset="0"/>
              </a:rPr>
              <a:t>. </a:t>
            </a:r>
            <a:r>
              <a:rPr lang="es-ES" sz="1800" dirty="0" err="1">
                <a:latin typeface="Times New Roman" pitchFamily="18" charset="0"/>
                <a:cs typeface="Times New Roman" pitchFamily="18" charset="0"/>
              </a:rPr>
              <a:t>donošenje</a:t>
            </a:r>
            <a:r>
              <a:rPr lang="es-ES" sz="1800" dirty="0">
                <a:latin typeface="Times New Roman" pitchFamily="18" charset="0"/>
                <a:cs typeface="Times New Roman" pitchFamily="18" charset="0"/>
              </a:rPr>
              <a:t> </a:t>
            </a:r>
            <a:r>
              <a:rPr lang="es-ES" sz="1800" dirty="0" err="1">
                <a:latin typeface="Times New Roman" pitchFamily="18" charset="0"/>
                <a:cs typeface="Times New Roman" pitchFamily="18" charset="0"/>
              </a:rPr>
              <a:t>proizvoljnih</a:t>
            </a:r>
            <a:r>
              <a:rPr lang="es-ES" sz="1800" dirty="0">
                <a:latin typeface="Times New Roman" pitchFamily="18" charset="0"/>
                <a:cs typeface="Times New Roman" pitchFamily="18" charset="0"/>
              </a:rPr>
              <a:t> </a:t>
            </a:r>
            <a:r>
              <a:rPr lang="es-ES" sz="1800" dirty="0" err="1">
                <a:latin typeface="Times New Roman" pitchFamily="18" charset="0"/>
                <a:cs typeface="Times New Roman" pitchFamily="18" charset="0"/>
              </a:rPr>
              <a:t>sudskih</a:t>
            </a:r>
            <a:r>
              <a:rPr lang="es-ES" sz="1800" dirty="0">
                <a:latin typeface="Times New Roman" pitchFamily="18" charset="0"/>
                <a:cs typeface="Times New Roman" pitchFamily="18" charset="0"/>
              </a:rPr>
              <a:t> </a:t>
            </a:r>
            <a:r>
              <a:rPr lang="es-ES" sz="1800" dirty="0" err="1">
                <a:latin typeface="Times New Roman" pitchFamily="18" charset="0"/>
                <a:cs typeface="Times New Roman" pitchFamily="18" charset="0"/>
              </a:rPr>
              <a:t>odluka</a:t>
            </a:r>
            <a:r>
              <a:rPr lang="es-ES" sz="1800" dirty="0">
                <a:latin typeface="Times New Roman" pitchFamily="18" charset="0"/>
                <a:cs typeface="Times New Roman" pitchFamily="18" charset="0"/>
              </a:rPr>
              <a:t>. </a:t>
            </a:r>
            <a:endParaRPr lang="hr-HR" sz="1800" dirty="0" smtClean="0">
              <a:latin typeface="Times New Roman" pitchFamily="18" charset="0"/>
              <a:cs typeface="Times New Roman" pitchFamily="18" charset="0"/>
            </a:endParaRPr>
          </a:p>
          <a:p>
            <a:pPr algn="just"/>
            <a:r>
              <a:rPr lang="es-ES" sz="1800" dirty="0" smtClean="0">
                <a:latin typeface="Times New Roman" pitchFamily="18" charset="0"/>
                <a:cs typeface="Times New Roman" pitchFamily="18" charset="0"/>
              </a:rPr>
              <a:t>U </a:t>
            </a:r>
            <a:r>
              <a:rPr lang="es-ES" sz="1800" dirty="0" err="1">
                <a:latin typeface="Times New Roman" pitchFamily="18" charset="0"/>
                <a:cs typeface="Times New Roman" pitchFamily="18" charset="0"/>
              </a:rPr>
              <a:t>međunarodnom</a:t>
            </a:r>
            <a:r>
              <a:rPr lang="es-ES" sz="1800" dirty="0">
                <a:latin typeface="Times New Roman" pitchFamily="18" charset="0"/>
                <a:cs typeface="Times New Roman" pitchFamily="18" charset="0"/>
              </a:rPr>
              <a:t> </a:t>
            </a:r>
            <a:r>
              <a:rPr lang="es-ES" sz="1800" dirty="0" err="1">
                <a:latin typeface="Times New Roman" pitchFamily="18" charset="0"/>
                <a:cs typeface="Times New Roman" pitchFamily="18" charset="0"/>
              </a:rPr>
              <a:t>pravu</a:t>
            </a:r>
            <a:r>
              <a:rPr lang="es-ES" sz="1800" dirty="0">
                <a:latin typeface="Times New Roman" pitchFamily="18" charset="0"/>
                <a:cs typeface="Times New Roman" pitchFamily="18" charset="0"/>
              </a:rPr>
              <a:t> </a:t>
            </a:r>
            <a:r>
              <a:rPr lang="es-ES" sz="1800" dirty="0" err="1">
                <a:latin typeface="Times New Roman" pitchFamily="18" charset="0"/>
                <a:cs typeface="Times New Roman" pitchFamily="18" charset="0"/>
              </a:rPr>
              <a:t>analogija</a:t>
            </a:r>
            <a:r>
              <a:rPr lang="es-ES" sz="1800" dirty="0">
                <a:latin typeface="Times New Roman" pitchFamily="18" charset="0"/>
                <a:cs typeface="Times New Roman" pitchFamily="18" charset="0"/>
              </a:rPr>
              <a:t> se </a:t>
            </a:r>
            <a:r>
              <a:rPr lang="es-ES" sz="1800" dirty="0" err="1">
                <a:latin typeface="Times New Roman" pitchFamily="18" charset="0"/>
                <a:cs typeface="Times New Roman" pitchFamily="18" charset="0"/>
              </a:rPr>
              <a:t>zabranjuje</a:t>
            </a:r>
            <a:r>
              <a:rPr lang="es-ES" sz="1800" dirty="0">
                <a:latin typeface="Times New Roman" pitchFamily="18" charset="0"/>
                <a:cs typeface="Times New Roman" pitchFamily="18" charset="0"/>
              </a:rPr>
              <a:t> u </a:t>
            </a:r>
            <a:r>
              <a:rPr lang="es-ES" sz="1800" dirty="0" err="1">
                <a:latin typeface="Times New Roman" pitchFamily="18" charset="0"/>
                <a:cs typeface="Times New Roman" pitchFamily="18" charset="0"/>
              </a:rPr>
              <a:t>primjeni</a:t>
            </a:r>
            <a:r>
              <a:rPr lang="es-ES" sz="1800" dirty="0">
                <a:latin typeface="Times New Roman" pitchFamily="18" charset="0"/>
                <a:cs typeface="Times New Roman" pitchFamily="18" charset="0"/>
              </a:rPr>
              <a:t> </a:t>
            </a:r>
            <a:r>
              <a:rPr lang="es-ES" sz="1800" dirty="0" err="1">
                <a:latin typeface="Times New Roman" pitchFamily="18" charset="0"/>
                <a:cs typeface="Times New Roman" pitchFamily="18" charset="0"/>
              </a:rPr>
              <a:t>ugovora</a:t>
            </a:r>
            <a:r>
              <a:rPr lang="es-ES" sz="1800" dirty="0">
                <a:latin typeface="Times New Roman" pitchFamily="18" charset="0"/>
                <a:cs typeface="Times New Roman" pitchFamily="18" charset="0"/>
              </a:rPr>
              <a:t> </a:t>
            </a:r>
            <a:r>
              <a:rPr lang="es-ES" sz="1800" dirty="0" err="1">
                <a:latin typeface="Times New Roman" pitchFamily="18" charset="0"/>
                <a:cs typeface="Times New Roman" pitchFamily="18" charset="0"/>
              </a:rPr>
              <a:t>jer</a:t>
            </a:r>
            <a:r>
              <a:rPr lang="es-ES" sz="1800" dirty="0">
                <a:latin typeface="Times New Roman" pitchFamily="18" charset="0"/>
                <a:cs typeface="Times New Roman" pitchFamily="18" charset="0"/>
              </a:rPr>
              <a:t> se </a:t>
            </a:r>
            <a:r>
              <a:rPr lang="es-ES" sz="1800" dirty="0" err="1">
                <a:latin typeface="Times New Roman" pitchFamily="18" charset="0"/>
                <a:cs typeface="Times New Roman" pitchFamily="18" charset="0"/>
              </a:rPr>
              <a:t>poštiva</a:t>
            </a:r>
            <a:r>
              <a:rPr lang="es-ES" sz="1800" dirty="0">
                <a:latin typeface="Times New Roman" pitchFamily="18" charset="0"/>
                <a:cs typeface="Times New Roman" pitchFamily="18" charset="0"/>
              </a:rPr>
              <a:t> </a:t>
            </a:r>
            <a:r>
              <a:rPr lang="es-ES" sz="1800" dirty="0" err="1">
                <a:latin typeface="Times New Roman" pitchFamily="18" charset="0"/>
                <a:cs typeface="Times New Roman" pitchFamily="18" charset="0"/>
              </a:rPr>
              <a:t>suvrenitet</a:t>
            </a:r>
            <a:r>
              <a:rPr lang="es-ES" sz="1800" dirty="0">
                <a:latin typeface="Times New Roman" pitchFamily="18" charset="0"/>
                <a:cs typeface="Times New Roman" pitchFamily="18" charset="0"/>
              </a:rPr>
              <a:t> </a:t>
            </a:r>
            <a:r>
              <a:rPr lang="es-ES" sz="1800" dirty="0" err="1">
                <a:latin typeface="Times New Roman" pitchFamily="18" charset="0"/>
                <a:cs typeface="Times New Roman" pitchFamily="18" charset="0"/>
              </a:rPr>
              <a:t>države</a:t>
            </a:r>
            <a:r>
              <a:rPr lang="es-ES" sz="1800" dirty="0">
                <a:latin typeface="Times New Roman" pitchFamily="18" charset="0"/>
                <a:cs typeface="Times New Roman" pitchFamily="18" charset="0"/>
              </a:rPr>
              <a:t>. </a:t>
            </a:r>
            <a:endParaRPr lang="hr-HR" sz="1800" dirty="0" smtClean="0">
              <a:latin typeface="Times New Roman" pitchFamily="18" charset="0"/>
              <a:cs typeface="Times New Roman" pitchFamily="18" charset="0"/>
            </a:endParaRPr>
          </a:p>
          <a:p>
            <a:pPr algn="just"/>
            <a:r>
              <a:rPr lang="es-ES" sz="1800" dirty="0" err="1" smtClean="0">
                <a:latin typeface="Times New Roman" pitchFamily="18" charset="0"/>
                <a:cs typeface="Times New Roman" pitchFamily="18" charset="0"/>
              </a:rPr>
              <a:t>Primarni</a:t>
            </a:r>
            <a:r>
              <a:rPr lang="es-ES" sz="1800" dirty="0" smtClean="0">
                <a:latin typeface="Times New Roman" pitchFamily="18" charset="0"/>
                <a:cs typeface="Times New Roman" pitchFamily="18" charset="0"/>
              </a:rPr>
              <a:t> </a:t>
            </a:r>
            <a:r>
              <a:rPr lang="es-ES" sz="1800" dirty="0">
                <a:latin typeface="Times New Roman" pitchFamily="18" charset="0"/>
                <a:cs typeface="Times New Roman" pitchFamily="18" charset="0"/>
              </a:rPr>
              <a:t>je </a:t>
            </a:r>
            <a:r>
              <a:rPr lang="es-ES" sz="1800" dirty="0" err="1">
                <a:latin typeface="Times New Roman" pitchFamily="18" charset="0"/>
                <a:cs typeface="Times New Roman" pitchFamily="18" charset="0"/>
              </a:rPr>
              <a:t>cilj</a:t>
            </a:r>
            <a:r>
              <a:rPr lang="es-ES" sz="1800" dirty="0">
                <a:latin typeface="Times New Roman" pitchFamily="18" charset="0"/>
                <a:cs typeface="Times New Roman" pitchFamily="18" charset="0"/>
              </a:rPr>
              <a:t> da se u </a:t>
            </a:r>
            <a:r>
              <a:rPr lang="es-ES" sz="1800" dirty="0" err="1">
                <a:latin typeface="Times New Roman" pitchFamily="18" charset="0"/>
                <a:cs typeface="Times New Roman" pitchFamily="18" charset="0"/>
              </a:rPr>
              <a:t>što</a:t>
            </a:r>
            <a:r>
              <a:rPr lang="es-ES" sz="1800" dirty="0">
                <a:latin typeface="Times New Roman" pitchFamily="18" charset="0"/>
                <a:cs typeface="Times New Roman" pitchFamily="18" charset="0"/>
              </a:rPr>
              <a:t> </a:t>
            </a:r>
            <a:r>
              <a:rPr lang="es-ES" sz="1800" dirty="0" err="1">
                <a:latin typeface="Times New Roman" pitchFamily="18" charset="0"/>
                <a:cs typeface="Times New Roman" pitchFamily="18" charset="0"/>
              </a:rPr>
              <a:t>većoj</a:t>
            </a:r>
            <a:r>
              <a:rPr lang="es-ES" sz="1800" dirty="0">
                <a:latin typeface="Times New Roman" pitchFamily="18" charset="0"/>
                <a:cs typeface="Times New Roman" pitchFamily="18" charset="0"/>
              </a:rPr>
              <a:t> </a:t>
            </a:r>
            <a:r>
              <a:rPr lang="es-ES" sz="1800" dirty="0" err="1">
                <a:latin typeface="Times New Roman" pitchFamily="18" charset="0"/>
                <a:cs typeface="Times New Roman" pitchFamily="18" charset="0"/>
              </a:rPr>
              <a:t>mjeri</a:t>
            </a:r>
            <a:r>
              <a:rPr lang="es-ES" sz="1800" dirty="0">
                <a:latin typeface="Times New Roman" pitchFamily="18" charset="0"/>
                <a:cs typeface="Times New Roman" pitchFamily="18" charset="0"/>
              </a:rPr>
              <a:t> </a:t>
            </a:r>
            <a:r>
              <a:rPr lang="es-ES" sz="1800" dirty="0" err="1">
                <a:latin typeface="Times New Roman" pitchFamily="18" charset="0"/>
                <a:cs typeface="Times New Roman" pitchFamily="18" charset="0"/>
              </a:rPr>
              <a:t>zaštite</a:t>
            </a:r>
            <a:r>
              <a:rPr lang="es-ES" sz="1800" dirty="0">
                <a:latin typeface="Times New Roman" pitchFamily="18" charset="0"/>
                <a:cs typeface="Times New Roman" pitchFamily="18" charset="0"/>
              </a:rPr>
              <a:t> prava </a:t>
            </a:r>
            <a:r>
              <a:rPr lang="es-ES" sz="1800" dirty="0" err="1">
                <a:latin typeface="Times New Roman" pitchFamily="18" charset="0"/>
                <a:cs typeface="Times New Roman" pitchFamily="18" charset="0"/>
              </a:rPr>
              <a:t>optuženih</a:t>
            </a:r>
            <a:r>
              <a:rPr lang="es-ES" sz="1800" dirty="0">
                <a:latin typeface="Times New Roman" pitchFamily="18" charset="0"/>
                <a:cs typeface="Times New Roman" pitchFamily="18" charset="0"/>
              </a:rPr>
              <a:t>. </a:t>
            </a:r>
            <a:endParaRPr lang="hr-HR" sz="1800" dirty="0">
              <a:latin typeface="Times New Roman" pitchFamily="18" charset="0"/>
              <a:cs typeface="Times New Roman" pitchFamily="18" charset="0"/>
            </a:endParaRPr>
          </a:p>
        </p:txBody>
      </p:sp>
    </p:spTree>
    <p:extLst>
      <p:ext uri="{BB962C8B-B14F-4D97-AF65-F5344CB8AC3E}">
        <p14:creationId xmlns:p14="http://schemas.microsoft.com/office/powerpoint/2010/main" val="3006796324"/>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hr-HR"/>
          </a:p>
        </p:txBody>
      </p:sp>
      <p:sp>
        <p:nvSpPr>
          <p:cNvPr id="3" name="Content Placeholder 2"/>
          <p:cNvSpPr>
            <a:spLocks noGrp="1"/>
          </p:cNvSpPr>
          <p:nvPr>
            <p:ph idx="1"/>
          </p:nvPr>
        </p:nvSpPr>
        <p:spPr>
          <a:xfrm>
            <a:off x="457200" y="1628800"/>
            <a:ext cx="7283152" cy="4497363"/>
          </a:xfrm>
        </p:spPr>
        <p:txBody>
          <a:bodyPr>
            <a:normAutofit/>
          </a:bodyPr>
          <a:lstStyle/>
          <a:p>
            <a:pPr algn="just"/>
            <a:r>
              <a:rPr lang="es-ES" sz="1600" dirty="0" err="1">
                <a:latin typeface="Times New Roman" pitchFamily="18" charset="0"/>
                <a:cs typeface="Times New Roman" pitchFamily="18" charset="0"/>
              </a:rPr>
              <a:t>Definicija</a:t>
            </a:r>
            <a:r>
              <a:rPr lang="es-ES" sz="1600" dirty="0">
                <a:latin typeface="Times New Roman" pitchFamily="18" charset="0"/>
                <a:cs typeface="Times New Roman" pitchFamily="18" charset="0"/>
              </a:rPr>
              <a:t> </a:t>
            </a:r>
            <a:r>
              <a:rPr lang="es-ES" sz="1600" dirty="0" err="1">
                <a:latin typeface="Times New Roman" pitchFamily="18" charset="0"/>
                <a:cs typeface="Times New Roman" pitchFamily="18" charset="0"/>
              </a:rPr>
              <a:t>bića</a:t>
            </a:r>
            <a:r>
              <a:rPr lang="es-ES" sz="1600" dirty="0">
                <a:latin typeface="Times New Roman" pitchFamily="18" charset="0"/>
                <a:cs typeface="Times New Roman" pitchFamily="18" charset="0"/>
              </a:rPr>
              <a:t> </a:t>
            </a:r>
            <a:r>
              <a:rPr lang="es-ES" sz="1600" dirty="0" err="1">
                <a:latin typeface="Times New Roman" pitchFamily="18" charset="0"/>
                <a:cs typeface="Times New Roman" pitchFamily="18" charset="0"/>
              </a:rPr>
              <a:t>kaznenog</a:t>
            </a:r>
            <a:r>
              <a:rPr lang="es-ES" sz="1600" dirty="0">
                <a:latin typeface="Times New Roman" pitchFamily="18" charset="0"/>
                <a:cs typeface="Times New Roman" pitchFamily="18" charset="0"/>
              </a:rPr>
              <a:t> </a:t>
            </a:r>
            <a:r>
              <a:rPr lang="es-ES" sz="1600" dirty="0" err="1">
                <a:latin typeface="Times New Roman" pitchFamily="18" charset="0"/>
                <a:cs typeface="Times New Roman" pitchFamily="18" charset="0"/>
              </a:rPr>
              <a:t>djela</a:t>
            </a:r>
            <a:r>
              <a:rPr lang="es-ES" sz="1600" dirty="0">
                <a:latin typeface="Times New Roman" pitchFamily="18" charset="0"/>
                <a:cs typeface="Times New Roman" pitchFamily="18" charset="0"/>
              </a:rPr>
              <a:t> </a:t>
            </a:r>
            <a:r>
              <a:rPr lang="es-ES" sz="1600" dirty="0" err="1">
                <a:latin typeface="Times New Roman" pitchFamily="18" charset="0"/>
                <a:cs typeface="Times New Roman" pitchFamily="18" charset="0"/>
              </a:rPr>
              <a:t>jasno</a:t>
            </a:r>
            <a:r>
              <a:rPr lang="es-ES" sz="1600" dirty="0">
                <a:latin typeface="Times New Roman" pitchFamily="18" charset="0"/>
                <a:cs typeface="Times New Roman" pitchFamily="18" charset="0"/>
              </a:rPr>
              <a:t> je </a:t>
            </a:r>
            <a:r>
              <a:rPr lang="es-ES" sz="1600" dirty="0" err="1">
                <a:latin typeface="Times New Roman" pitchFamily="18" charset="0"/>
                <a:cs typeface="Times New Roman" pitchFamily="18" charset="0"/>
              </a:rPr>
              <a:t>izražena</a:t>
            </a:r>
            <a:r>
              <a:rPr lang="es-ES" sz="1600" dirty="0">
                <a:latin typeface="Times New Roman" pitchFamily="18" charset="0"/>
                <a:cs typeface="Times New Roman" pitchFamily="18" charset="0"/>
              </a:rPr>
              <a:t> i </a:t>
            </a:r>
            <a:r>
              <a:rPr lang="es-ES" sz="1600" dirty="0" err="1">
                <a:latin typeface="Times New Roman" pitchFamily="18" charset="0"/>
                <a:cs typeface="Times New Roman" pitchFamily="18" charset="0"/>
              </a:rPr>
              <a:t>ne</a:t>
            </a:r>
            <a:r>
              <a:rPr lang="es-ES" sz="1600" dirty="0">
                <a:latin typeface="Times New Roman" pitchFamily="18" charset="0"/>
                <a:cs typeface="Times New Roman" pitchFamily="18" charset="0"/>
              </a:rPr>
              <a:t> </a:t>
            </a:r>
            <a:r>
              <a:rPr lang="es-ES" sz="1600" dirty="0" err="1">
                <a:latin typeface="Times New Roman" pitchFamily="18" charset="0"/>
                <a:cs typeface="Times New Roman" pitchFamily="18" charset="0"/>
              </a:rPr>
              <a:t>smije</a:t>
            </a:r>
            <a:r>
              <a:rPr lang="es-ES" sz="1600" dirty="0">
                <a:latin typeface="Times New Roman" pitchFamily="18" charset="0"/>
                <a:cs typeface="Times New Roman" pitchFamily="18" charset="0"/>
              </a:rPr>
              <a:t> se </a:t>
            </a:r>
            <a:r>
              <a:rPr lang="es-ES" sz="1600" dirty="0" err="1">
                <a:latin typeface="Times New Roman" pitchFamily="18" charset="0"/>
                <a:cs typeface="Times New Roman" pitchFamily="18" charset="0"/>
              </a:rPr>
              <a:t>proširivati</a:t>
            </a:r>
            <a:r>
              <a:rPr lang="es-ES" sz="1600" dirty="0">
                <a:latin typeface="Times New Roman" pitchFamily="18" charset="0"/>
                <a:cs typeface="Times New Roman" pitchFamily="18" charset="0"/>
              </a:rPr>
              <a:t> </a:t>
            </a:r>
            <a:r>
              <a:rPr lang="es-ES" sz="1600" dirty="0" err="1">
                <a:latin typeface="Times New Roman" pitchFamily="18" charset="0"/>
                <a:cs typeface="Times New Roman" pitchFamily="18" charset="0"/>
              </a:rPr>
              <a:t>analogijom</a:t>
            </a:r>
            <a:r>
              <a:rPr lang="es-ES" sz="1600" dirty="0">
                <a:latin typeface="Times New Roman" pitchFamily="18" charset="0"/>
                <a:cs typeface="Times New Roman" pitchFamily="18" charset="0"/>
              </a:rPr>
              <a:t>. </a:t>
            </a:r>
            <a:endParaRPr lang="hr-HR" sz="1600" dirty="0" smtClean="0">
              <a:latin typeface="Times New Roman" pitchFamily="18" charset="0"/>
              <a:cs typeface="Times New Roman" pitchFamily="18" charset="0"/>
            </a:endParaRPr>
          </a:p>
          <a:p>
            <a:pPr algn="just"/>
            <a:r>
              <a:rPr lang="es-ES" sz="1600" dirty="0" smtClean="0">
                <a:latin typeface="Times New Roman" pitchFamily="18" charset="0"/>
                <a:cs typeface="Times New Roman" pitchFamily="18" charset="0"/>
              </a:rPr>
              <a:t>U </a:t>
            </a:r>
            <a:r>
              <a:rPr lang="es-ES" sz="1600" dirty="0" err="1">
                <a:latin typeface="Times New Roman" pitchFamily="18" charset="0"/>
                <a:cs typeface="Times New Roman" pitchFamily="18" charset="0"/>
              </a:rPr>
              <a:t>slučaju</a:t>
            </a:r>
            <a:r>
              <a:rPr lang="es-ES" sz="1600" dirty="0">
                <a:latin typeface="Times New Roman" pitchFamily="18" charset="0"/>
                <a:cs typeface="Times New Roman" pitchFamily="18" charset="0"/>
              </a:rPr>
              <a:t> </a:t>
            </a:r>
            <a:r>
              <a:rPr lang="es-ES" sz="1600" dirty="0" err="1">
                <a:latin typeface="Times New Roman" pitchFamily="18" charset="0"/>
                <a:cs typeface="Times New Roman" pitchFamily="18" charset="0"/>
              </a:rPr>
              <a:t>dvosmislenosti</a:t>
            </a:r>
            <a:r>
              <a:rPr lang="es-ES" sz="1600" dirty="0">
                <a:latin typeface="Times New Roman" pitchFamily="18" charset="0"/>
                <a:cs typeface="Times New Roman" pitchFamily="18" charset="0"/>
              </a:rPr>
              <a:t> </a:t>
            </a:r>
            <a:r>
              <a:rPr lang="es-ES" sz="1600" dirty="0" err="1">
                <a:latin typeface="Times New Roman" pitchFamily="18" charset="0"/>
                <a:cs typeface="Times New Roman" pitchFamily="18" charset="0"/>
              </a:rPr>
              <a:t>definicija</a:t>
            </a:r>
            <a:r>
              <a:rPr lang="es-ES" sz="1600" dirty="0">
                <a:latin typeface="Times New Roman" pitchFamily="18" charset="0"/>
                <a:cs typeface="Times New Roman" pitchFamily="18" charset="0"/>
              </a:rPr>
              <a:t> se </a:t>
            </a:r>
            <a:r>
              <a:rPr lang="es-ES" sz="1600" dirty="0" err="1">
                <a:latin typeface="Times New Roman" pitchFamily="18" charset="0"/>
                <a:cs typeface="Times New Roman" pitchFamily="18" charset="0"/>
              </a:rPr>
              <a:t>tumači</a:t>
            </a:r>
            <a:r>
              <a:rPr lang="es-ES" sz="1600" dirty="0">
                <a:latin typeface="Times New Roman" pitchFamily="18" charset="0"/>
                <a:cs typeface="Times New Roman" pitchFamily="18" charset="0"/>
              </a:rPr>
              <a:t> u </a:t>
            </a:r>
            <a:r>
              <a:rPr lang="es-ES" sz="1600" dirty="0" err="1">
                <a:latin typeface="Times New Roman" pitchFamily="18" charset="0"/>
                <a:cs typeface="Times New Roman" pitchFamily="18" charset="0"/>
              </a:rPr>
              <a:t>korist</a:t>
            </a:r>
            <a:r>
              <a:rPr lang="es-ES" sz="1600" dirty="0">
                <a:latin typeface="Times New Roman" pitchFamily="18" charset="0"/>
                <a:cs typeface="Times New Roman" pitchFamily="18" charset="0"/>
              </a:rPr>
              <a:t> </a:t>
            </a:r>
            <a:r>
              <a:rPr lang="es-ES" sz="1600" dirty="0" err="1">
                <a:latin typeface="Times New Roman" pitchFamily="18" charset="0"/>
                <a:cs typeface="Times New Roman" pitchFamily="18" charset="0"/>
              </a:rPr>
              <a:t>osobe</a:t>
            </a:r>
            <a:r>
              <a:rPr lang="es-ES" sz="1600" dirty="0">
                <a:latin typeface="Times New Roman" pitchFamily="18" charset="0"/>
                <a:cs typeface="Times New Roman" pitchFamily="18" charset="0"/>
              </a:rPr>
              <a:t> </a:t>
            </a:r>
            <a:r>
              <a:rPr lang="es-ES" sz="1600" dirty="0" err="1">
                <a:latin typeface="Times New Roman" pitchFamily="18" charset="0"/>
                <a:cs typeface="Times New Roman" pitchFamily="18" charset="0"/>
              </a:rPr>
              <a:t>protiv</a:t>
            </a:r>
            <a:r>
              <a:rPr lang="es-ES" sz="1600" dirty="0">
                <a:latin typeface="Times New Roman" pitchFamily="18" charset="0"/>
                <a:cs typeface="Times New Roman" pitchFamily="18" charset="0"/>
              </a:rPr>
              <a:t> </a:t>
            </a:r>
            <a:r>
              <a:rPr lang="es-ES" sz="1600" dirty="0" err="1">
                <a:latin typeface="Times New Roman" pitchFamily="18" charset="0"/>
                <a:cs typeface="Times New Roman" pitchFamily="18" charset="0"/>
              </a:rPr>
              <a:t>koje</a:t>
            </a:r>
            <a:r>
              <a:rPr lang="es-ES" sz="1600" dirty="0">
                <a:latin typeface="Times New Roman" pitchFamily="18" charset="0"/>
                <a:cs typeface="Times New Roman" pitchFamily="18" charset="0"/>
              </a:rPr>
              <a:t> se </a:t>
            </a:r>
            <a:r>
              <a:rPr lang="es-ES" sz="1600" dirty="0" err="1">
                <a:latin typeface="Times New Roman" pitchFamily="18" charset="0"/>
                <a:cs typeface="Times New Roman" pitchFamily="18" charset="0"/>
              </a:rPr>
              <a:t>vodi</a:t>
            </a:r>
            <a:r>
              <a:rPr lang="es-ES" sz="1600" dirty="0">
                <a:latin typeface="Times New Roman" pitchFamily="18" charset="0"/>
                <a:cs typeface="Times New Roman" pitchFamily="18" charset="0"/>
              </a:rPr>
              <a:t> </a:t>
            </a:r>
            <a:r>
              <a:rPr lang="es-ES" sz="1600" dirty="0" err="1">
                <a:latin typeface="Times New Roman" pitchFamily="18" charset="0"/>
                <a:cs typeface="Times New Roman" pitchFamily="18" charset="0"/>
              </a:rPr>
              <a:t>krivični</a:t>
            </a:r>
            <a:r>
              <a:rPr lang="es-ES" sz="1600" dirty="0">
                <a:latin typeface="Times New Roman" pitchFamily="18" charset="0"/>
                <a:cs typeface="Times New Roman" pitchFamily="18" charset="0"/>
              </a:rPr>
              <a:t> </a:t>
            </a:r>
            <a:r>
              <a:rPr lang="es-ES" sz="1600" dirty="0" err="1">
                <a:latin typeface="Times New Roman" pitchFamily="18" charset="0"/>
                <a:cs typeface="Times New Roman" pitchFamily="18" charset="0"/>
              </a:rPr>
              <a:t>postupak</a:t>
            </a:r>
            <a:r>
              <a:rPr lang="es-ES" sz="1600" dirty="0">
                <a:latin typeface="Times New Roman" pitchFamily="18" charset="0"/>
                <a:cs typeface="Times New Roman" pitchFamily="18" charset="0"/>
              </a:rPr>
              <a:t>. </a:t>
            </a:r>
            <a:endParaRPr lang="hr-HR" sz="1600" dirty="0" smtClean="0">
              <a:latin typeface="Times New Roman" pitchFamily="18" charset="0"/>
              <a:cs typeface="Times New Roman" pitchFamily="18" charset="0"/>
            </a:endParaRPr>
          </a:p>
          <a:p>
            <a:pPr algn="just"/>
            <a:endParaRPr lang="hr-HR" sz="1600" b="1" dirty="0">
              <a:latin typeface="Times New Roman" pitchFamily="18" charset="0"/>
              <a:cs typeface="Times New Roman" pitchFamily="18" charset="0"/>
            </a:endParaRPr>
          </a:p>
          <a:p>
            <a:pPr algn="just"/>
            <a:r>
              <a:rPr lang="es-ES" sz="1600" b="1" dirty="0" err="1" smtClean="0">
                <a:latin typeface="Times New Roman" pitchFamily="18" charset="0"/>
                <a:cs typeface="Times New Roman" pitchFamily="18" charset="0"/>
              </a:rPr>
              <a:t>Zabrana</a:t>
            </a:r>
            <a:r>
              <a:rPr lang="es-ES" sz="1600" b="1" dirty="0" smtClean="0">
                <a:latin typeface="Times New Roman" pitchFamily="18" charset="0"/>
                <a:cs typeface="Times New Roman" pitchFamily="18" charset="0"/>
              </a:rPr>
              <a:t> </a:t>
            </a:r>
            <a:r>
              <a:rPr lang="es-ES" sz="1600" b="1" dirty="0" err="1">
                <a:latin typeface="Times New Roman" pitchFamily="18" charset="0"/>
                <a:cs typeface="Times New Roman" pitchFamily="18" charset="0"/>
              </a:rPr>
              <a:t>analogije</a:t>
            </a:r>
            <a:r>
              <a:rPr lang="es-ES" sz="1600" b="1" dirty="0">
                <a:latin typeface="Times New Roman" pitchFamily="18" charset="0"/>
                <a:cs typeface="Times New Roman" pitchFamily="18" charset="0"/>
              </a:rPr>
              <a:t> je </a:t>
            </a:r>
            <a:r>
              <a:rPr lang="es-ES" sz="1600" b="1" dirty="0" err="1">
                <a:latin typeface="Times New Roman" pitchFamily="18" charset="0"/>
                <a:cs typeface="Times New Roman" pitchFamily="18" charset="0"/>
              </a:rPr>
              <a:t>zabrana</a:t>
            </a:r>
            <a:r>
              <a:rPr lang="es-ES" sz="1600" b="1" dirty="0">
                <a:latin typeface="Times New Roman" pitchFamily="18" charset="0"/>
                <a:cs typeface="Times New Roman" pitchFamily="18" charset="0"/>
              </a:rPr>
              <a:t> </a:t>
            </a:r>
            <a:r>
              <a:rPr lang="es-ES" sz="1600" b="1" dirty="0" err="1">
                <a:latin typeface="Times New Roman" pitchFamily="18" charset="0"/>
                <a:cs typeface="Times New Roman" pitchFamily="18" charset="0"/>
              </a:rPr>
              <a:t>širokog</a:t>
            </a:r>
            <a:r>
              <a:rPr lang="es-ES" sz="1600" b="1" dirty="0">
                <a:latin typeface="Times New Roman" pitchFamily="18" charset="0"/>
                <a:cs typeface="Times New Roman" pitchFamily="18" charset="0"/>
              </a:rPr>
              <a:t> </a:t>
            </a:r>
            <a:r>
              <a:rPr lang="es-ES" sz="1600" b="1" dirty="0" err="1">
                <a:latin typeface="Times New Roman" pitchFamily="18" charset="0"/>
                <a:cs typeface="Times New Roman" pitchFamily="18" charset="0"/>
              </a:rPr>
              <a:t>ili</a:t>
            </a:r>
            <a:r>
              <a:rPr lang="es-ES" sz="1600" b="1" dirty="0">
                <a:latin typeface="Times New Roman" pitchFamily="18" charset="0"/>
                <a:cs typeface="Times New Roman" pitchFamily="18" charset="0"/>
              </a:rPr>
              <a:t> </a:t>
            </a:r>
            <a:r>
              <a:rPr lang="es-ES" sz="1600" b="1" dirty="0" err="1">
                <a:latin typeface="Times New Roman" pitchFamily="18" charset="0"/>
                <a:cs typeface="Times New Roman" pitchFamily="18" charset="0"/>
              </a:rPr>
              <a:t>ekstenzivnog</a:t>
            </a:r>
            <a:r>
              <a:rPr lang="es-ES" sz="1600" b="1" dirty="0">
                <a:latin typeface="Times New Roman" pitchFamily="18" charset="0"/>
                <a:cs typeface="Times New Roman" pitchFamily="18" charset="0"/>
              </a:rPr>
              <a:t> </a:t>
            </a:r>
            <a:r>
              <a:rPr lang="es-ES" sz="1600" b="1" dirty="0" err="1">
                <a:latin typeface="Times New Roman" pitchFamily="18" charset="0"/>
                <a:cs typeface="Times New Roman" pitchFamily="18" charset="0"/>
              </a:rPr>
              <a:t>tumačenja</a:t>
            </a:r>
            <a:r>
              <a:rPr lang="es-ES" sz="1600" b="1" dirty="0">
                <a:latin typeface="Times New Roman" pitchFamily="18" charset="0"/>
                <a:cs typeface="Times New Roman" pitchFamily="18" charset="0"/>
              </a:rPr>
              <a:t> </a:t>
            </a:r>
            <a:r>
              <a:rPr lang="es-ES" sz="1600" b="1" dirty="0" err="1">
                <a:latin typeface="Times New Roman" pitchFamily="18" charset="0"/>
                <a:cs typeface="Times New Roman" pitchFamily="18" charset="0"/>
              </a:rPr>
              <a:t>međunarodnih</a:t>
            </a:r>
            <a:r>
              <a:rPr lang="es-ES" sz="1600" b="1" dirty="0">
                <a:latin typeface="Times New Roman" pitchFamily="18" charset="0"/>
                <a:cs typeface="Times New Roman" pitchFamily="18" charset="0"/>
              </a:rPr>
              <a:t> </a:t>
            </a:r>
            <a:r>
              <a:rPr lang="es-ES" sz="1600" b="1" dirty="0" err="1">
                <a:latin typeface="Times New Roman" pitchFamily="18" charset="0"/>
                <a:cs typeface="Times New Roman" pitchFamily="18" charset="0"/>
              </a:rPr>
              <a:t>krivičnih</a:t>
            </a:r>
            <a:r>
              <a:rPr lang="es-ES" sz="1600" b="1" dirty="0">
                <a:latin typeface="Times New Roman" pitchFamily="18" charset="0"/>
                <a:cs typeface="Times New Roman" pitchFamily="18" charset="0"/>
              </a:rPr>
              <a:t> p</a:t>
            </a:r>
            <a:r>
              <a:rPr lang="hr-HR" sz="1600" b="1" dirty="0">
                <a:latin typeface="Times New Roman" pitchFamily="18" charset="0"/>
                <a:cs typeface="Times New Roman" pitchFamily="18" charset="0"/>
              </a:rPr>
              <a:t>r</a:t>
            </a:r>
            <a:r>
              <a:rPr lang="es-ES" sz="1600" b="1" dirty="0" err="1">
                <a:latin typeface="Times New Roman" pitchFamily="18" charset="0"/>
                <a:cs typeface="Times New Roman" pitchFamily="18" charset="0"/>
              </a:rPr>
              <a:t>avila</a:t>
            </a:r>
            <a:r>
              <a:rPr lang="es-ES" sz="1600" b="1" dirty="0">
                <a:latin typeface="Times New Roman" pitchFamily="18" charset="0"/>
                <a:cs typeface="Times New Roman" pitchFamily="18" charset="0"/>
              </a:rPr>
              <a:t> i </a:t>
            </a:r>
            <a:r>
              <a:rPr lang="es-ES" sz="1600" b="1" dirty="0" err="1">
                <a:latin typeface="Times New Roman" pitchFamily="18" charset="0"/>
                <a:cs typeface="Times New Roman" pitchFamily="18" charset="0"/>
              </a:rPr>
              <a:t>dužnost</a:t>
            </a:r>
            <a:r>
              <a:rPr lang="es-ES" sz="1600" b="1" dirty="0">
                <a:latin typeface="Times New Roman" pitchFamily="18" charset="0"/>
                <a:cs typeface="Times New Roman" pitchFamily="18" charset="0"/>
              </a:rPr>
              <a:t> </a:t>
            </a:r>
            <a:r>
              <a:rPr lang="es-ES" sz="1600" b="1" dirty="0" err="1">
                <a:latin typeface="Times New Roman" pitchFamily="18" charset="0"/>
                <a:cs typeface="Times New Roman" pitchFamily="18" charset="0"/>
              </a:rPr>
              <a:t>države</a:t>
            </a:r>
            <a:r>
              <a:rPr lang="es-ES" sz="1600" b="1" dirty="0">
                <a:latin typeface="Times New Roman" pitchFamily="18" charset="0"/>
                <a:cs typeface="Times New Roman" pitchFamily="18" charset="0"/>
              </a:rPr>
              <a:t> i </a:t>
            </a:r>
            <a:r>
              <a:rPr lang="es-ES" sz="1600" b="1" dirty="0" err="1">
                <a:latin typeface="Times New Roman" pitchFamily="18" charset="0"/>
                <a:cs typeface="Times New Roman" pitchFamily="18" charset="0"/>
              </a:rPr>
              <a:t>pojedinaca</a:t>
            </a:r>
            <a:r>
              <a:rPr lang="es-ES" sz="1600" b="1" dirty="0">
                <a:latin typeface="Times New Roman" pitchFamily="18" charset="0"/>
                <a:cs typeface="Times New Roman" pitchFamily="18" charset="0"/>
              </a:rPr>
              <a:t> da </a:t>
            </a:r>
            <a:r>
              <a:rPr lang="es-ES" sz="1600" b="1" dirty="0" err="1">
                <a:latin typeface="Times New Roman" pitchFamily="18" charset="0"/>
                <a:cs typeface="Times New Roman" pitchFamily="18" charset="0"/>
              </a:rPr>
              <a:t>pribjegnu</a:t>
            </a:r>
            <a:r>
              <a:rPr lang="es-ES" sz="1600" b="1" dirty="0">
                <a:latin typeface="Times New Roman" pitchFamily="18" charset="0"/>
                <a:cs typeface="Times New Roman" pitchFamily="18" charset="0"/>
              </a:rPr>
              <a:t> </a:t>
            </a:r>
            <a:r>
              <a:rPr lang="es-ES" sz="1600" b="1" dirty="0" err="1">
                <a:latin typeface="Times New Roman" pitchFamily="18" charset="0"/>
                <a:cs typeface="Times New Roman" pitchFamily="18" charset="0"/>
              </a:rPr>
              <a:t>striktnom</a:t>
            </a:r>
            <a:r>
              <a:rPr lang="es-ES" sz="1600" b="1" dirty="0">
                <a:latin typeface="Times New Roman" pitchFamily="18" charset="0"/>
                <a:cs typeface="Times New Roman" pitchFamily="18" charset="0"/>
              </a:rPr>
              <a:t> </a:t>
            </a:r>
            <a:r>
              <a:rPr lang="es-ES" sz="1600" b="1" dirty="0" err="1">
                <a:latin typeface="Times New Roman" pitchFamily="18" charset="0"/>
                <a:cs typeface="Times New Roman" pitchFamily="18" charset="0"/>
              </a:rPr>
              <a:t>tumačenju</a:t>
            </a:r>
            <a:r>
              <a:rPr lang="es-ES" sz="1600" b="1" dirty="0">
                <a:latin typeface="Times New Roman" pitchFamily="18" charset="0"/>
                <a:cs typeface="Times New Roman" pitchFamily="18" charset="0"/>
              </a:rPr>
              <a:t>. </a:t>
            </a:r>
            <a:endParaRPr lang="hr-HR" sz="1600" b="1" dirty="0">
              <a:latin typeface="Times New Roman" pitchFamily="18" charset="0"/>
              <a:cs typeface="Times New Roman" pitchFamily="18" charset="0"/>
            </a:endParaRPr>
          </a:p>
          <a:p>
            <a:pPr algn="just"/>
            <a:endParaRPr lang="hr-HR" sz="1600" dirty="0" smtClean="0">
              <a:latin typeface="Times New Roman" pitchFamily="18" charset="0"/>
              <a:cs typeface="Times New Roman" pitchFamily="18" charset="0"/>
            </a:endParaRPr>
          </a:p>
          <a:p>
            <a:pPr algn="just"/>
            <a:r>
              <a:rPr lang="es-ES" sz="1600" dirty="0" err="1" smtClean="0">
                <a:latin typeface="Times New Roman" pitchFamily="18" charset="0"/>
                <a:cs typeface="Times New Roman" pitchFamily="18" charset="0"/>
              </a:rPr>
              <a:t>Međunarodnim</a:t>
            </a:r>
            <a:r>
              <a:rPr lang="es-ES" sz="1600" dirty="0" smtClean="0">
                <a:latin typeface="Times New Roman" pitchFamily="18" charset="0"/>
                <a:cs typeface="Times New Roman" pitchFamily="18" charset="0"/>
              </a:rPr>
              <a:t> </a:t>
            </a:r>
            <a:r>
              <a:rPr lang="es-ES" sz="1600" dirty="0" err="1">
                <a:latin typeface="Times New Roman" pitchFamily="18" charset="0"/>
                <a:cs typeface="Times New Roman" pitchFamily="18" charset="0"/>
              </a:rPr>
              <a:t>pravom</a:t>
            </a:r>
            <a:r>
              <a:rPr lang="es-ES" sz="1600" dirty="0">
                <a:latin typeface="Times New Roman" pitchFamily="18" charset="0"/>
                <a:cs typeface="Times New Roman" pitchFamily="18" charset="0"/>
              </a:rPr>
              <a:t> </a:t>
            </a:r>
            <a:r>
              <a:rPr lang="es-ES" sz="1600" dirty="0" err="1">
                <a:latin typeface="Times New Roman" pitchFamily="18" charset="0"/>
                <a:cs typeface="Times New Roman" pitchFamily="18" charset="0"/>
              </a:rPr>
              <a:t>zabranjena</a:t>
            </a:r>
            <a:r>
              <a:rPr lang="es-ES" sz="1600" dirty="0">
                <a:latin typeface="Times New Roman" pitchFamily="18" charset="0"/>
                <a:cs typeface="Times New Roman" pitchFamily="18" charset="0"/>
              </a:rPr>
              <a:t> je </a:t>
            </a:r>
            <a:r>
              <a:rPr lang="es-ES" sz="1600" dirty="0" err="1">
                <a:latin typeface="Times New Roman" pitchFamily="18" charset="0"/>
                <a:cs typeface="Times New Roman" pitchFamily="18" charset="0"/>
              </a:rPr>
              <a:t>samo</a:t>
            </a:r>
            <a:r>
              <a:rPr lang="es-ES" sz="1600" dirty="0">
                <a:latin typeface="Times New Roman" pitchFamily="18" charset="0"/>
                <a:cs typeface="Times New Roman" pitchFamily="18" charset="0"/>
              </a:rPr>
              <a:t> </a:t>
            </a:r>
            <a:r>
              <a:rPr lang="es-ES" sz="1600" dirty="0" err="1">
                <a:latin typeface="Times New Roman" pitchFamily="18" charset="0"/>
                <a:cs typeface="Times New Roman" pitchFamily="18" charset="0"/>
              </a:rPr>
              <a:t>analogia</a:t>
            </a:r>
            <a:r>
              <a:rPr lang="es-ES" sz="1600" dirty="0">
                <a:latin typeface="Times New Roman" pitchFamily="18" charset="0"/>
                <a:cs typeface="Times New Roman" pitchFamily="18" charset="0"/>
              </a:rPr>
              <a:t> </a:t>
            </a:r>
            <a:r>
              <a:rPr lang="es-ES" sz="1600" dirty="0" err="1">
                <a:latin typeface="Times New Roman" pitchFamily="18" charset="0"/>
                <a:cs typeface="Times New Roman" pitchFamily="18" charset="0"/>
              </a:rPr>
              <a:t>legis</a:t>
            </a:r>
            <a:r>
              <a:rPr lang="es-ES" sz="1600" dirty="0">
                <a:latin typeface="Times New Roman" pitchFamily="18" charset="0"/>
                <a:cs typeface="Times New Roman" pitchFamily="18" charset="0"/>
              </a:rPr>
              <a:t> </a:t>
            </a:r>
            <a:r>
              <a:rPr lang="es-ES" sz="1600" dirty="0" err="1">
                <a:latin typeface="Times New Roman" pitchFamily="18" charset="0"/>
                <a:cs typeface="Times New Roman" pitchFamily="18" charset="0"/>
              </a:rPr>
              <a:t>tj</a:t>
            </a:r>
            <a:r>
              <a:rPr lang="es-ES" sz="1600" dirty="0">
                <a:latin typeface="Times New Roman" pitchFamily="18" charset="0"/>
                <a:cs typeface="Times New Roman" pitchFamily="18" charset="0"/>
              </a:rPr>
              <a:t>. </a:t>
            </a:r>
            <a:r>
              <a:rPr lang="es-ES" sz="1600" dirty="0" err="1">
                <a:latin typeface="Times New Roman" pitchFamily="18" charset="0"/>
                <a:cs typeface="Times New Roman" pitchFamily="18" charset="0"/>
              </a:rPr>
              <a:t>širenje</a:t>
            </a:r>
            <a:r>
              <a:rPr lang="es-ES" sz="1600" dirty="0">
                <a:latin typeface="Times New Roman" pitchFamily="18" charset="0"/>
                <a:cs typeface="Times New Roman" pitchFamily="18" charset="0"/>
              </a:rPr>
              <a:t> </a:t>
            </a:r>
            <a:r>
              <a:rPr lang="es-ES" sz="1600" dirty="0" err="1">
                <a:latin typeface="Times New Roman" pitchFamily="18" charset="0"/>
                <a:cs typeface="Times New Roman" pitchFamily="18" charset="0"/>
              </a:rPr>
              <a:t>pravila</a:t>
            </a:r>
            <a:r>
              <a:rPr lang="es-ES" sz="1600" dirty="0">
                <a:latin typeface="Times New Roman" pitchFamily="18" charset="0"/>
                <a:cs typeface="Times New Roman" pitchFamily="18" charset="0"/>
              </a:rPr>
              <a:t> </a:t>
            </a:r>
            <a:r>
              <a:rPr lang="es-ES" sz="1600" dirty="0" err="1">
                <a:latin typeface="Times New Roman" pitchFamily="18" charset="0"/>
                <a:cs typeface="Times New Roman" pitchFamily="18" charset="0"/>
              </a:rPr>
              <a:t>tako</a:t>
            </a:r>
            <a:r>
              <a:rPr lang="es-ES" sz="1600" dirty="0">
                <a:latin typeface="Times New Roman" pitchFamily="18" charset="0"/>
                <a:cs typeface="Times New Roman" pitchFamily="18" charset="0"/>
              </a:rPr>
              <a:t> da </a:t>
            </a:r>
            <a:r>
              <a:rPr lang="es-ES" sz="1600" dirty="0" err="1">
                <a:latin typeface="Times New Roman" pitchFamily="18" charset="0"/>
                <a:cs typeface="Times New Roman" pitchFamily="18" charset="0"/>
              </a:rPr>
              <a:t>ubuhvati</a:t>
            </a:r>
            <a:r>
              <a:rPr lang="es-ES" sz="1600" dirty="0">
                <a:latin typeface="Times New Roman" pitchFamily="18" charset="0"/>
                <a:cs typeface="Times New Roman" pitchFamily="18" charset="0"/>
              </a:rPr>
              <a:t> i </a:t>
            </a:r>
            <a:r>
              <a:rPr lang="es-ES" sz="1600" dirty="0" err="1">
                <a:latin typeface="Times New Roman" pitchFamily="18" charset="0"/>
                <a:cs typeface="Times New Roman" pitchFamily="18" charset="0"/>
              </a:rPr>
              <a:t>nešto</a:t>
            </a:r>
            <a:r>
              <a:rPr lang="es-ES" sz="1600" dirty="0">
                <a:latin typeface="Times New Roman" pitchFamily="18" charset="0"/>
                <a:cs typeface="Times New Roman" pitchFamily="18" charset="0"/>
              </a:rPr>
              <a:t> </a:t>
            </a:r>
            <a:r>
              <a:rPr lang="es-ES" sz="1600" dirty="0" err="1">
                <a:latin typeface="Times New Roman" pitchFamily="18" charset="0"/>
                <a:cs typeface="Times New Roman" pitchFamily="18" charset="0"/>
              </a:rPr>
              <a:t>što</a:t>
            </a:r>
            <a:r>
              <a:rPr lang="es-ES" sz="1600" dirty="0">
                <a:latin typeface="Times New Roman" pitchFamily="18" charset="0"/>
                <a:cs typeface="Times New Roman" pitchFamily="18" charset="0"/>
              </a:rPr>
              <a:t> </a:t>
            </a:r>
            <a:r>
              <a:rPr lang="es-ES" sz="1600" dirty="0" err="1">
                <a:latin typeface="Times New Roman" pitchFamily="18" charset="0"/>
                <a:cs typeface="Times New Roman" pitchFamily="18" charset="0"/>
              </a:rPr>
              <a:t>nije</a:t>
            </a:r>
            <a:r>
              <a:rPr lang="es-ES" sz="1600" dirty="0">
                <a:latin typeface="Times New Roman" pitchFamily="18" charset="0"/>
                <a:cs typeface="Times New Roman" pitchFamily="18" charset="0"/>
              </a:rPr>
              <a:t> </a:t>
            </a:r>
            <a:r>
              <a:rPr lang="es-ES" sz="1600" dirty="0" err="1">
                <a:latin typeface="Times New Roman" pitchFamily="18" charset="0"/>
                <a:cs typeface="Times New Roman" pitchFamily="18" charset="0"/>
              </a:rPr>
              <a:t>formalno</a:t>
            </a:r>
            <a:r>
              <a:rPr lang="es-ES" sz="1600" dirty="0">
                <a:latin typeface="Times New Roman" pitchFamily="18" charset="0"/>
                <a:cs typeface="Times New Roman" pitchFamily="18" charset="0"/>
              </a:rPr>
              <a:t> </a:t>
            </a:r>
            <a:r>
              <a:rPr lang="es-ES" sz="1600" dirty="0" err="1">
                <a:latin typeface="Times New Roman" pitchFamily="18" charset="0"/>
                <a:cs typeface="Times New Roman" pitchFamily="18" charset="0"/>
              </a:rPr>
              <a:t>regulirano</a:t>
            </a:r>
            <a:r>
              <a:rPr lang="es-ES" sz="1600" dirty="0">
                <a:latin typeface="Times New Roman" pitchFamily="18" charset="0"/>
                <a:cs typeface="Times New Roman" pitchFamily="18" charset="0"/>
              </a:rPr>
              <a:t> </a:t>
            </a:r>
            <a:r>
              <a:rPr lang="es-ES" sz="1600" dirty="0" err="1">
                <a:latin typeface="Times New Roman" pitchFamily="18" charset="0"/>
                <a:cs typeface="Times New Roman" pitchFamily="18" charset="0"/>
              </a:rPr>
              <a:t>pravom</a:t>
            </a:r>
            <a:r>
              <a:rPr lang="es-ES" sz="1600" dirty="0">
                <a:latin typeface="Times New Roman" pitchFamily="18" charset="0"/>
                <a:cs typeface="Times New Roman" pitchFamily="18" charset="0"/>
              </a:rPr>
              <a:t>. </a:t>
            </a:r>
            <a:endParaRPr lang="hr-HR" sz="1600" dirty="0" smtClean="0">
              <a:latin typeface="Times New Roman" pitchFamily="18" charset="0"/>
              <a:cs typeface="Times New Roman" pitchFamily="18" charset="0"/>
            </a:endParaRPr>
          </a:p>
          <a:p>
            <a:pPr algn="just"/>
            <a:endParaRPr lang="hr-HR" sz="1600" b="1" dirty="0">
              <a:latin typeface="Times New Roman" pitchFamily="18" charset="0"/>
              <a:cs typeface="Times New Roman" pitchFamily="18" charset="0"/>
            </a:endParaRPr>
          </a:p>
          <a:p>
            <a:pPr algn="just"/>
            <a:r>
              <a:rPr lang="es-ES" sz="1600" b="1" dirty="0" err="1" smtClean="0">
                <a:latin typeface="Times New Roman" pitchFamily="18" charset="0"/>
                <a:cs typeface="Times New Roman" pitchFamily="18" charset="0"/>
              </a:rPr>
              <a:t>Metod</a:t>
            </a:r>
            <a:r>
              <a:rPr lang="es-ES" sz="1600" b="1" dirty="0" smtClean="0">
                <a:latin typeface="Times New Roman" pitchFamily="18" charset="0"/>
                <a:cs typeface="Times New Roman" pitchFamily="18" charset="0"/>
              </a:rPr>
              <a:t> </a:t>
            </a:r>
            <a:r>
              <a:rPr lang="es-ES" sz="1600" b="1" dirty="0" err="1">
                <a:latin typeface="Times New Roman" pitchFamily="18" charset="0"/>
                <a:cs typeface="Times New Roman" pitchFamily="18" charset="0"/>
              </a:rPr>
              <a:t>analogije</a:t>
            </a:r>
            <a:r>
              <a:rPr lang="es-ES" sz="1600" b="1" dirty="0">
                <a:latin typeface="Times New Roman" pitchFamily="18" charset="0"/>
                <a:cs typeface="Times New Roman" pitchFamily="18" charset="0"/>
              </a:rPr>
              <a:t> </a:t>
            </a:r>
            <a:r>
              <a:rPr lang="es-ES" sz="1600" b="1" dirty="0" err="1">
                <a:latin typeface="Times New Roman" pitchFamily="18" charset="0"/>
                <a:cs typeface="Times New Roman" pitchFamily="18" charset="0"/>
              </a:rPr>
              <a:t>može</a:t>
            </a:r>
            <a:r>
              <a:rPr lang="es-ES" sz="1600" b="1" dirty="0">
                <a:latin typeface="Times New Roman" pitchFamily="18" charset="0"/>
                <a:cs typeface="Times New Roman" pitchFamily="18" charset="0"/>
              </a:rPr>
              <a:t> se </a:t>
            </a:r>
            <a:r>
              <a:rPr lang="es-ES" sz="1600" b="1" dirty="0" err="1">
                <a:latin typeface="Times New Roman" pitchFamily="18" charset="0"/>
                <a:cs typeface="Times New Roman" pitchFamily="18" charset="0"/>
              </a:rPr>
              <a:t>koristiti</a:t>
            </a:r>
            <a:r>
              <a:rPr lang="es-ES" sz="1600" b="1" dirty="0">
                <a:latin typeface="Times New Roman" pitchFamily="18" charset="0"/>
                <a:cs typeface="Times New Roman" pitchFamily="18" charset="0"/>
              </a:rPr>
              <a:t> za </a:t>
            </a:r>
            <a:r>
              <a:rPr lang="es-ES" sz="1600" b="1" dirty="0" err="1">
                <a:latin typeface="Times New Roman" pitchFamily="18" charset="0"/>
                <a:cs typeface="Times New Roman" pitchFamily="18" charset="0"/>
              </a:rPr>
              <a:t>tumačenje</a:t>
            </a:r>
            <a:r>
              <a:rPr lang="es-ES" sz="1600" b="1" dirty="0">
                <a:latin typeface="Times New Roman" pitchFamily="18" charset="0"/>
                <a:cs typeface="Times New Roman" pitchFamily="18" charset="0"/>
              </a:rPr>
              <a:t> </a:t>
            </a:r>
            <a:r>
              <a:rPr lang="es-ES" sz="1600" b="1" dirty="0" err="1">
                <a:latin typeface="Times New Roman" pitchFamily="18" charset="0"/>
                <a:cs typeface="Times New Roman" pitchFamily="18" charset="0"/>
              </a:rPr>
              <a:t>postoje</a:t>
            </a:r>
            <a:r>
              <a:rPr lang="hr-HR" sz="1600" b="1" dirty="0">
                <a:latin typeface="Times New Roman" pitchFamily="18" charset="0"/>
                <a:cs typeface="Times New Roman" pitchFamily="18" charset="0"/>
              </a:rPr>
              <a:t>ć</a:t>
            </a:r>
            <a:r>
              <a:rPr lang="es-ES" sz="1600" b="1" dirty="0" err="1">
                <a:latin typeface="Times New Roman" pitchFamily="18" charset="0"/>
                <a:cs typeface="Times New Roman" pitchFamily="18" charset="0"/>
              </a:rPr>
              <a:t>ih</a:t>
            </a:r>
            <a:r>
              <a:rPr lang="es-ES" sz="1600" b="1" dirty="0">
                <a:latin typeface="Times New Roman" pitchFamily="18" charset="0"/>
                <a:cs typeface="Times New Roman" pitchFamily="18" charset="0"/>
              </a:rPr>
              <a:t> </a:t>
            </a:r>
            <a:r>
              <a:rPr lang="es-ES" sz="1600" b="1" dirty="0" err="1">
                <a:latin typeface="Times New Roman" pitchFamily="18" charset="0"/>
                <a:cs typeface="Times New Roman" pitchFamily="18" charset="0"/>
              </a:rPr>
              <a:t>pravila</a:t>
            </a:r>
            <a:r>
              <a:rPr lang="hr-HR" sz="1600" b="1" dirty="0">
                <a:latin typeface="Times New Roman" pitchFamily="18" charset="0"/>
                <a:cs typeface="Times New Roman" pitchFamily="18" charset="0"/>
              </a:rPr>
              <a:t>,</a:t>
            </a:r>
            <a:r>
              <a:rPr lang="es-ES" sz="1600" b="1" dirty="0">
                <a:latin typeface="Times New Roman" pitchFamily="18" charset="0"/>
                <a:cs typeface="Times New Roman" pitchFamily="18" charset="0"/>
              </a:rPr>
              <a:t> </a:t>
            </a:r>
            <a:r>
              <a:rPr lang="es-ES" sz="1600" b="1" dirty="0" err="1">
                <a:latin typeface="Times New Roman" pitchFamily="18" charset="0"/>
                <a:cs typeface="Times New Roman" pitchFamily="18" charset="0"/>
              </a:rPr>
              <a:t>ali</a:t>
            </a:r>
            <a:r>
              <a:rPr lang="es-ES" sz="1600" b="1" dirty="0">
                <a:latin typeface="Times New Roman" pitchFamily="18" charset="0"/>
                <a:cs typeface="Times New Roman" pitchFamily="18" charset="0"/>
              </a:rPr>
              <a:t> </a:t>
            </a:r>
            <a:r>
              <a:rPr lang="es-ES" sz="1600" b="1" dirty="0" err="1">
                <a:latin typeface="Times New Roman" pitchFamily="18" charset="0"/>
                <a:cs typeface="Times New Roman" pitchFamily="18" charset="0"/>
              </a:rPr>
              <a:t>ne</a:t>
            </a:r>
            <a:r>
              <a:rPr lang="es-ES" sz="1600" b="1" dirty="0">
                <a:latin typeface="Times New Roman" pitchFamily="18" charset="0"/>
                <a:cs typeface="Times New Roman" pitchFamily="18" charset="0"/>
              </a:rPr>
              <a:t> i za </a:t>
            </a:r>
            <a:r>
              <a:rPr lang="es-ES" sz="1600" b="1" dirty="0" err="1">
                <a:latin typeface="Times New Roman" pitchFamily="18" charset="0"/>
                <a:cs typeface="Times New Roman" pitchFamily="18" charset="0"/>
              </a:rPr>
              <a:t>inkriminiranje</a:t>
            </a:r>
            <a:r>
              <a:rPr lang="es-ES" sz="1600" b="1" dirty="0">
                <a:latin typeface="Times New Roman" pitchFamily="18" charset="0"/>
                <a:cs typeface="Times New Roman" pitchFamily="18" charset="0"/>
              </a:rPr>
              <a:t> </a:t>
            </a:r>
            <a:r>
              <a:rPr lang="es-ES" sz="1600" b="1" dirty="0" err="1">
                <a:latin typeface="Times New Roman" pitchFamily="18" charset="0"/>
                <a:cs typeface="Times New Roman" pitchFamily="18" charset="0"/>
              </a:rPr>
              <a:t>novih</a:t>
            </a:r>
            <a:r>
              <a:rPr lang="es-ES" sz="1600" b="1" dirty="0">
                <a:latin typeface="Times New Roman" pitchFamily="18" charset="0"/>
                <a:cs typeface="Times New Roman" pitchFamily="18" charset="0"/>
              </a:rPr>
              <a:t> </a:t>
            </a:r>
            <a:r>
              <a:rPr lang="es-ES" sz="1600" b="1" dirty="0" err="1">
                <a:latin typeface="Times New Roman" pitchFamily="18" charset="0"/>
                <a:cs typeface="Times New Roman" pitchFamily="18" charset="0"/>
              </a:rPr>
              <a:t>radnji</a:t>
            </a:r>
            <a:r>
              <a:rPr lang="es-ES" sz="1600" b="1" dirty="0">
                <a:latin typeface="Times New Roman" pitchFamily="18" charset="0"/>
                <a:cs typeface="Times New Roman" pitchFamily="18" charset="0"/>
              </a:rPr>
              <a:t>. </a:t>
            </a:r>
            <a:endParaRPr lang="hr-HR" sz="1600" b="1" dirty="0" smtClean="0">
              <a:latin typeface="Times New Roman" pitchFamily="18" charset="0"/>
              <a:cs typeface="Times New Roman" pitchFamily="18" charset="0"/>
            </a:endParaRPr>
          </a:p>
          <a:p>
            <a:pPr algn="just"/>
            <a:r>
              <a:rPr lang="es-ES" sz="1600" b="1" dirty="0" err="1">
                <a:latin typeface="Times New Roman" pitchFamily="18" charset="0"/>
                <a:cs typeface="Times New Roman" pitchFamily="18" charset="0"/>
              </a:rPr>
              <a:t>Analogija</a:t>
            </a:r>
            <a:r>
              <a:rPr lang="es-ES" sz="1600" b="1" dirty="0">
                <a:latin typeface="Times New Roman" pitchFamily="18" charset="0"/>
                <a:cs typeface="Times New Roman" pitchFamily="18" charset="0"/>
              </a:rPr>
              <a:t> je </a:t>
            </a:r>
            <a:r>
              <a:rPr lang="es-ES" sz="1600" b="1" dirty="0" err="1">
                <a:latin typeface="Times New Roman" pitchFamily="18" charset="0"/>
                <a:cs typeface="Times New Roman" pitchFamily="18" charset="0"/>
              </a:rPr>
              <a:t>zabranjena</a:t>
            </a:r>
            <a:r>
              <a:rPr lang="es-ES" sz="1600" b="1" dirty="0">
                <a:latin typeface="Times New Roman" pitchFamily="18" charset="0"/>
                <a:cs typeface="Times New Roman" pitchFamily="18" charset="0"/>
              </a:rPr>
              <a:t> u </a:t>
            </a:r>
            <a:r>
              <a:rPr lang="es-ES" sz="1600" b="1" dirty="0" err="1">
                <a:latin typeface="Times New Roman" pitchFamily="18" charset="0"/>
                <a:cs typeface="Times New Roman" pitchFamily="18" charset="0"/>
              </a:rPr>
              <a:t>ugovornim</a:t>
            </a:r>
            <a:r>
              <a:rPr lang="es-ES" sz="1600" b="1" dirty="0">
                <a:latin typeface="Times New Roman" pitchFamily="18" charset="0"/>
                <a:cs typeface="Times New Roman" pitchFamily="18" charset="0"/>
              </a:rPr>
              <a:t> i </a:t>
            </a:r>
            <a:r>
              <a:rPr lang="es-ES" sz="1600" b="1" dirty="0" err="1">
                <a:latin typeface="Times New Roman" pitchFamily="18" charset="0"/>
                <a:cs typeface="Times New Roman" pitchFamily="18" charset="0"/>
              </a:rPr>
              <a:t>običajnim</a:t>
            </a:r>
            <a:r>
              <a:rPr lang="es-ES" sz="1600" b="1" dirty="0">
                <a:latin typeface="Times New Roman" pitchFamily="18" charset="0"/>
                <a:cs typeface="Times New Roman" pitchFamily="18" charset="0"/>
              </a:rPr>
              <a:t> </a:t>
            </a:r>
            <a:r>
              <a:rPr lang="es-ES" sz="1600" b="1" dirty="0" err="1">
                <a:latin typeface="Times New Roman" pitchFamily="18" charset="0"/>
                <a:cs typeface="Times New Roman" pitchFamily="18" charset="0"/>
              </a:rPr>
              <a:t>pravilima</a:t>
            </a:r>
            <a:r>
              <a:rPr lang="es-ES" sz="1600" dirty="0">
                <a:latin typeface="Times New Roman" pitchFamily="18" charset="0"/>
                <a:cs typeface="Times New Roman" pitchFamily="18" charset="0"/>
              </a:rPr>
              <a:t>. </a:t>
            </a:r>
            <a:endParaRPr lang="hr-HR" sz="1600" dirty="0">
              <a:latin typeface="Times New Roman" pitchFamily="18" charset="0"/>
              <a:cs typeface="Times New Roman" pitchFamily="18" charset="0"/>
            </a:endParaRPr>
          </a:p>
          <a:p>
            <a:pPr algn="just"/>
            <a:endParaRPr lang="hr-HR" sz="1600" b="1" dirty="0">
              <a:latin typeface="Times New Roman" pitchFamily="18" charset="0"/>
              <a:cs typeface="Times New Roman" pitchFamily="18" charset="0"/>
            </a:endParaRPr>
          </a:p>
          <a:p>
            <a:pPr marL="0" indent="0">
              <a:buNone/>
            </a:pPr>
            <a:endParaRPr lang="hr-HR" sz="1600" dirty="0"/>
          </a:p>
        </p:txBody>
      </p:sp>
    </p:spTree>
    <p:extLst>
      <p:ext uri="{BB962C8B-B14F-4D97-AF65-F5344CB8AC3E}">
        <p14:creationId xmlns:p14="http://schemas.microsoft.com/office/powerpoint/2010/main" val="3806033392"/>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hr-HR"/>
          </a:p>
        </p:txBody>
      </p:sp>
      <p:sp>
        <p:nvSpPr>
          <p:cNvPr id="3" name="Content Placeholder 2"/>
          <p:cNvSpPr>
            <a:spLocks noGrp="1"/>
          </p:cNvSpPr>
          <p:nvPr>
            <p:ph idx="1"/>
          </p:nvPr>
        </p:nvSpPr>
        <p:spPr>
          <a:xfrm>
            <a:off x="457200" y="1700808"/>
            <a:ext cx="7499176" cy="4425355"/>
          </a:xfrm>
        </p:spPr>
        <p:txBody>
          <a:bodyPr>
            <a:noAutofit/>
          </a:bodyPr>
          <a:lstStyle/>
          <a:p>
            <a:r>
              <a:rPr lang="es-ES" sz="1600" b="1" dirty="0">
                <a:latin typeface="Times New Roman" pitchFamily="18" charset="0"/>
                <a:cs typeface="Times New Roman" pitchFamily="18" charset="0"/>
              </a:rPr>
              <a:t>U </a:t>
            </a:r>
            <a:r>
              <a:rPr lang="es-ES" sz="1600" b="1" dirty="0" err="1">
                <a:latin typeface="Times New Roman" pitchFamily="18" charset="0"/>
                <a:cs typeface="Times New Roman" pitchFamily="18" charset="0"/>
              </a:rPr>
              <a:t>korist</a:t>
            </a:r>
            <a:r>
              <a:rPr lang="es-ES" sz="1600" b="1" dirty="0">
                <a:latin typeface="Times New Roman" pitchFamily="18" charset="0"/>
                <a:cs typeface="Times New Roman" pitchFamily="18" charset="0"/>
              </a:rPr>
              <a:t> </a:t>
            </a:r>
            <a:r>
              <a:rPr lang="es-ES" sz="1600" b="1" dirty="0" err="1">
                <a:latin typeface="Times New Roman" pitchFamily="18" charset="0"/>
                <a:cs typeface="Times New Roman" pitchFamily="18" charset="0"/>
              </a:rPr>
              <a:t>optuženog</a:t>
            </a:r>
            <a:r>
              <a:rPr lang="es-ES" sz="1600" b="1" dirty="0">
                <a:latin typeface="Times New Roman" pitchFamily="18" charset="0"/>
                <a:cs typeface="Times New Roman" pitchFamily="18" charset="0"/>
              </a:rPr>
              <a:t> (favor </a:t>
            </a:r>
            <a:r>
              <a:rPr lang="es-ES" sz="1600" b="1" dirty="0" err="1">
                <a:latin typeface="Times New Roman" pitchFamily="18" charset="0"/>
                <a:cs typeface="Times New Roman" pitchFamily="18" charset="0"/>
              </a:rPr>
              <a:t>rei</a:t>
            </a:r>
            <a:r>
              <a:rPr lang="es-ES" sz="1600" b="1" dirty="0">
                <a:latin typeface="Times New Roman" pitchFamily="18" charset="0"/>
                <a:cs typeface="Times New Roman" pitchFamily="18" charset="0"/>
              </a:rPr>
              <a:t>)</a:t>
            </a:r>
            <a:endParaRPr lang="hr-HR" sz="1600" dirty="0">
              <a:latin typeface="Times New Roman" pitchFamily="18" charset="0"/>
              <a:cs typeface="Times New Roman" pitchFamily="18" charset="0"/>
            </a:endParaRPr>
          </a:p>
          <a:p>
            <a:pPr algn="just"/>
            <a:r>
              <a:rPr lang="es-ES" sz="1600" dirty="0" err="1" smtClean="0">
                <a:latin typeface="Times New Roman" pitchFamily="18" charset="0"/>
                <a:cs typeface="Times New Roman" pitchFamily="18" charset="0"/>
              </a:rPr>
              <a:t>Ako</a:t>
            </a:r>
            <a:r>
              <a:rPr lang="es-ES" sz="1600" dirty="0" smtClean="0">
                <a:latin typeface="Times New Roman" pitchFamily="18" charset="0"/>
                <a:cs typeface="Times New Roman" pitchFamily="18" charset="0"/>
              </a:rPr>
              <a:t> </a:t>
            </a:r>
            <a:r>
              <a:rPr lang="es-ES" sz="1600" dirty="0" err="1">
                <a:latin typeface="Times New Roman" pitchFamily="18" charset="0"/>
                <a:cs typeface="Times New Roman" pitchFamily="18" charset="0"/>
              </a:rPr>
              <a:t>postoje</a:t>
            </a:r>
            <a:r>
              <a:rPr lang="es-ES" sz="1600" dirty="0">
                <a:latin typeface="Times New Roman" pitchFamily="18" charset="0"/>
                <a:cs typeface="Times New Roman" pitchFamily="18" charset="0"/>
              </a:rPr>
              <a:t> </a:t>
            </a:r>
            <a:r>
              <a:rPr lang="es-ES" sz="1600" dirty="0" err="1">
                <a:latin typeface="Times New Roman" pitchFamily="18" charset="0"/>
                <a:cs typeface="Times New Roman" pitchFamily="18" charset="0"/>
              </a:rPr>
              <a:t>suprotna</a:t>
            </a:r>
            <a:r>
              <a:rPr lang="es-ES" sz="1600" dirty="0">
                <a:latin typeface="Times New Roman" pitchFamily="18" charset="0"/>
                <a:cs typeface="Times New Roman" pitchFamily="18" charset="0"/>
              </a:rPr>
              <a:t> </a:t>
            </a:r>
            <a:r>
              <a:rPr lang="es-ES" sz="1600" dirty="0" err="1">
                <a:latin typeface="Times New Roman" pitchFamily="18" charset="0"/>
                <a:cs typeface="Times New Roman" pitchFamily="18" charset="0"/>
              </a:rPr>
              <a:t>tumačenja</a:t>
            </a:r>
            <a:r>
              <a:rPr lang="es-ES" sz="1600" dirty="0">
                <a:latin typeface="Times New Roman" pitchFamily="18" charset="0"/>
                <a:cs typeface="Times New Roman" pitchFamily="18" charset="0"/>
              </a:rPr>
              <a:t> </a:t>
            </a:r>
            <a:r>
              <a:rPr lang="es-ES" sz="1600" dirty="0" err="1">
                <a:latin typeface="Times New Roman" pitchFamily="18" charset="0"/>
                <a:cs typeface="Times New Roman" pitchFamily="18" charset="0"/>
              </a:rPr>
              <a:t>nekog</a:t>
            </a:r>
            <a:r>
              <a:rPr lang="es-ES" sz="1600" dirty="0">
                <a:latin typeface="Times New Roman" pitchFamily="18" charset="0"/>
                <a:cs typeface="Times New Roman" pitchFamily="18" charset="0"/>
              </a:rPr>
              <a:t> </a:t>
            </a:r>
            <a:r>
              <a:rPr lang="es-ES" sz="1600" dirty="0" err="1">
                <a:latin typeface="Times New Roman" pitchFamily="18" charset="0"/>
                <a:cs typeface="Times New Roman" pitchFamily="18" charset="0"/>
              </a:rPr>
              <a:t>pravila</a:t>
            </a:r>
            <a:r>
              <a:rPr lang="es-ES" sz="1600" dirty="0">
                <a:latin typeface="Times New Roman" pitchFamily="18" charset="0"/>
                <a:cs typeface="Times New Roman" pitchFamily="18" charset="0"/>
              </a:rPr>
              <a:t> </a:t>
            </a:r>
            <a:r>
              <a:rPr lang="es-ES" sz="1600" dirty="0" err="1">
                <a:latin typeface="Times New Roman" pitchFamily="18" charset="0"/>
                <a:cs typeface="Times New Roman" pitchFamily="18" charset="0"/>
              </a:rPr>
              <a:t>valja</a:t>
            </a:r>
            <a:r>
              <a:rPr lang="es-ES" sz="1600" dirty="0">
                <a:latin typeface="Times New Roman" pitchFamily="18" charset="0"/>
                <a:cs typeface="Times New Roman" pitchFamily="18" charset="0"/>
              </a:rPr>
              <a:t> </a:t>
            </a:r>
            <a:r>
              <a:rPr lang="es-ES" sz="1600" dirty="0" err="1">
                <a:latin typeface="Times New Roman" pitchFamily="18" charset="0"/>
                <a:cs typeface="Times New Roman" pitchFamily="18" charset="0"/>
              </a:rPr>
              <a:t>odabrati</a:t>
            </a:r>
            <a:r>
              <a:rPr lang="es-ES" sz="1600" dirty="0">
                <a:latin typeface="Times New Roman" pitchFamily="18" charset="0"/>
                <a:cs typeface="Times New Roman" pitchFamily="18" charset="0"/>
              </a:rPr>
              <a:t> </a:t>
            </a:r>
            <a:r>
              <a:rPr lang="es-ES" sz="1600" dirty="0" err="1">
                <a:latin typeface="Times New Roman" pitchFamily="18" charset="0"/>
                <a:cs typeface="Times New Roman" pitchFamily="18" charset="0"/>
              </a:rPr>
              <a:t>ono</a:t>
            </a:r>
            <a:r>
              <a:rPr lang="es-ES" sz="1600" dirty="0">
                <a:latin typeface="Times New Roman" pitchFamily="18" charset="0"/>
                <a:cs typeface="Times New Roman" pitchFamily="18" charset="0"/>
              </a:rPr>
              <a:t> </a:t>
            </a:r>
            <a:r>
              <a:rPr lang="es-ES" sz="1600" dirty="0" err="1">
                <a:latin typeface="Times New Roman" pitchFamily="18" charset="0"/>
                <a:cs typeface="Times New Roman" pitchFamily="18" charset="0"/>
              </a:rPr>
              <a:t>koje</a:t>
            </a:r>
            <a:r>
              <a:rPr lang="es-ES" sz="1600" dirty="0">
                <a:latin typeface="Times New Roman" pitchFamily="18" charset="0"/>
                <a:cs typeface="Times New Roman" pitchFamily="18" charset="0"/>
              </a:rPr>
              <a:t> je u </a:t>
            </a:r>
            <a:r>
              <a:rPr lang="es-ES" sz="1600" dirty="0" err="1">
                <a:latin typeface="Times New Roman" pitchFamily="18" charset="0"/>
                <a:cs typeface="Times New Roman" pitchFamily="18" charset="0"/>
              </a:rPr>
              <a:t>korist</a:t>
            </a:r>
            <a:r>
              <a:rPr lang="es-ES" sz="1600" dirty="0">
                <a:latin typeface="Times New Roman" pitchFamily="18" charset="0"/>
                <a:cs typeface="Times New Roman" pitchFamily="18" charset="0"/>
              </a:rPr>
              <a:t> </a:t>
            </a:r>
            <a:r>
              <a:rPr lang="es-ES" sz="1600" dirty="0" err="1">
                <a:latin typeface="Times New Roman" pitchFamily="18" charset="0"/>
                <a:cs typeface="Times New Roman" pitchFamily="18" charset="0"/>
              </a:rPr>
              <a:t>optuženog</a:t>
            </a:r>
            <a:r>
              <a:rPr lang="es-ES" sz="1600" dirty="0">
                <a:latin typeface="Times New Roman" pitchFamily="18" charset="0"/>
                <a:cs typeface="Times New Roman" pitchFamily="18" charset="0"/>
              </a:rPr>
              <a:t> (favor </a:t>
            </a:r>
            <a:r>
              <a:rPr lang="es-ES" sz="1600" dirty="0" err="1">
                <a:latin typeface="Times New Roman" pitchFamily="18" charset="0"/>
                <a:cs typeface="Times New Roman" pitchFamily="18" charset="0"/>
              </a:rPr>
              <a:t>rei</a:t>
            </a:r>
            <a:r>
              <a:rPr lang="es-ES" sz="1600" dirty="0">
                <a:latin typeface="Times New Roman" pitchFamily="18" charset="0"/>
                <a:cs typeface="Times New Roman" pitchFamily="18" charset="0"/>
              </a:rPr>
              <a:t>). </a:t>
            </a:r>
            <a:endParaRPr lang="hr-HR" sz="1600" dirty="0">
              <a:latin typeface="Times New Roman" pitchFamily="18" charset="0"/>
              <a:cs typeface="Times New Roman" pitchFamily="18" charset="0"/>
            </a:endParaRPr>
          </a:p>
          <a:p>
            <a:pPr algn="just"/>
            <a:endParaRPr lang="hr-HR" sz="1600" b="1" dirty="0" smtClean="0">
              <a:latin typeface="Times New Roman" pitchFamily="18" charset="0"/>
              <a:cs typeface="Times New Roman" pitchFamily="18" charset="0"/>
            </a:endParaRPr>
          </a:p>
          <a:p>
            <a:pPr algn="just"/>
            <a:r>
              <a:rPr lang="es-ES" sz="1600" b="1" dirty="0" err="1" smtClean="0">
                <a:latin typeface="Times New Roman" pitchFamily="18" charset="0"/>
                <a:cs typeface="Times New Roman" pitchFamily="18" charset="0"/>
              </a:rPr>
              <a:t>Načelo</a:t>
            </a:r>
            <a:r>
              <a:rPr lang="es-ES" sz="1600" b="1" dirty="0" smtClean="0">
                <a:latin typeface="Times New Roman" pitchFamily="18" charset="0"/>
                <a:cs typeface="Times New Roman" pitchFamily="18" charset="0"/>
              </a:rPr>
              <a:t> </a:t>
            </a:r>
            <a:r>
              <a:rPr lang="es-ES" sz="1600" b="1" dirty="0">
                <a:latin typeface="Times New Roman" pitchFamily="18" charset="0"/>
                <a:cs typeface="Times New Roman" pitchFamily="18" charset="0"/>
              </a:rPr>
              <a:t>favor </a:t>
            </a:r>
            <a:r>
              <a:rPr lang="es-ES" sz="1600" b="1" dirty="0" err="1">
                <a:latin typeface="Times New Roman" pitchFamily="18" charset="0"/>
                <a:cs typeface="Times New Roman" pitchFamily="18" charset="0"/>
              </a:rPr>
              <a:t>rei</a:t>
            </a:r>
            <a:r>
              <a:rPr lang="es-ES" sz="1600" b="1" dirty="0">
                <a:latin typeface="Times New Roman" pitchFamily="18" charset="0"/>
                <a:cs typeface="Times New Roman" pitchFamily="18" charset="0"/>
              </a:rPr>
              <a:t> </a:t>
            </a:r>
            <a:r>
              <a:rPr lang="es-ES" sz="1600" dirty="0" err="1">
                <a:latin typeface="Times New Roman" pitchFamily="18" charset="0"/>
                <a:cs typeface="Times New Roman" pitchFamily="18" charset="0"/>
              </a:rPr>
              <a:t>podrazumijeva</a:t>
            </a:r>
            <a:r>
              <a:rPr lang="es-ES" sz="1600" dirty="0">
                <a:latin typeface="Times New Roman" pitchFamily="18" charset="0"/>
                <a:cs typeface="Times New Roman" pitchFamily="18" charset="0"/>
              </a:rPr>
              <a:t> se i </a:t>
            </a:r>
            <a:r>
              <a:rPr lang="es-ES" sz="1600" dirty="0" err="1">
                <a:latin typeface="Times New Roman" pitchFamily="18" charset="0"/>
                <a:cs typeface="Times New Roman" pitchFamily="18" charset="0"/>
              </a:rPr>
              <a:t>kod</a:t>
            </a:r>
            <a:r>
              <a:rPr lang="es-ES" sz="1600" dirty="0">
                <a:latin typeface="Times New Roman" pitchFamily="18" charset="0"/>
                <a:cs typeface="Times New Roman" pitchFamily="18" charset="0"/>
              </a:rPr>
              <a:t> </a:t>
            </a:r>
            <a:r>
              <a:rPr lang="es-ES" sz="1600" b="1" dirty="0" err="1" smtClean="0">
                <a:latin typeface="Times New Roman" pitchFamily="18" charset="0"/>
                <a:cs typeface="Times New Roman" pitchFamily="18" charset="0"/>
              </a:rPr>
              <a:t>st</a:t>
            </a:r>
            <a:r>
              <a:rPr lang="hr-HR" sz="1600" b="1" dirty="0" smtClean="0">
                <a:latin typeface="Times New Roman" pitchFamily="18" charset="0"/>
                <a:cs typeface="Times New Roman" pitchFamily="18" charset="0"/>
              </a:rPr>
              <a:t>a</a:t>
            </a:r>
            <a:r>
              <a:rPr lang="es-ES" sz="1600" b="1" dirty="0" err="1" smtClean="0">
                <a:latin typeface="Times New Roman" pitchFamily="18" charset="0"/>
                <a:cs typeface="Times New Roman" pitchFamily="18" charset="0"/>
              </a:rPr>
              <a:t>ndarda</a:t>
            </a:r>
            <a:r>
              <a:rPr lang="es-ES" sz="1600" b="1" dirty="0" smtClean="0">
                <a:latin typeface="Times New Roman" pitchFamily="18" charset="0"/>
                <a:cs typeface="Times New Roman" pitchFamily="18" charset="0"/>
              </a:rPr>
              <a:t> </a:t>
            </a:r>
            <a:r>
              <a:rPr lang="es-ES" sz="1600" b="1" dirty="0" err="1">
                <a:latin typeface="Times New Roman" pitchFamily="18" charset="0"/>
                <a:cs typeface="Times New Roman" pitchFamily="18" charset="0"/>
              </a:rPr>
              <a:t>procjenjivanja</a:t>
            </a:r>
            <a:r>
              <a:rPr lang="es-ES" sz="1600" b="1" dirty="0">
                <a:latin typeface="Times New Roman" pitchFamily="18" charset="0"/>
                <a:cs typeface="Times New Roman" pitchFamily="18" charset="0"/>
              </a:rPr>
              <a:t> </a:t>
            </a:r>
            <a:r>
              <a:rPr lang="es-ES" sz="1600" b="1" dirty="0" err="1" smtClean="0">
                <a:latin typeface="Times New Roman" pitchFamily="18" charset="0"/>
                <a:cs typeface="Times New Roman" pitchFamily="18" charset="0"/>
              </a:rPr>
              <a:t>dokaza</a:t>
            </a:r>
            <a:r>
              <a:rPr lang="hr-HR" sz="1600" dirty="0" smtClean="0">
                <a:latin typeface="Times New Roman" pitchFamily="18" charset="0"/>
                <a:cs typeface="Times New Roman" pitchFamily="18" charset="0"/>
              </a:rPr>
              <a:t>. </a:t>
            </a:r>
            <a:r>
              <a:rPr lang="es-ES" sz="1600" dirty="0" smtClean="0">
                <a:latin typeface="Times New Roman" pitchFamily="18" charset="0"/>
                <a:cs typeface="Times New Roman" pitchFamily="18" charset="0"/>
              </a:rPr>
              <a:t> </a:t>
            </a:r>
            <a:endParaRPr lang="hr-HR" sz="1600" dirty="0" smtClean="0">
              <a:latin typeface="Times New Roman" pitchFamily="18" charset="0"/>
              <a:cs typeface="Times New Roman" pitchFamily="18" charset="0"/>
            </a:endParaRPr>
          </a:p>
          <a:p>
            <a:pPr algn="just"/>
            <a:endParaRPr lang="hr-HR" sz="1600" dirty="0">
              <a:latin typeface="Times New Roman" pitchFamily="18" charset="0"/>
              <a:cs typeface="Times New Roman" pitchFamily="18" charset="0"/>
            </a:endParaRPr>
          </a:p>
          <a:p>
            <a:pPr algn="just"/>
            <a:r>
              <a:rPr lang="es-ES" sz="1600" dirty="0" smtClean="0">
                <a:latin typeface="Times New Roman" pitchFamily="18" charset="0"/>
                <a:cs typeface="Times New Roman" pitchFamily="18" charset="0"/>
              </a:rPr>
              <a:t>Ovo </a:t>
            </a:r>
            <a:r>
              <a:rPr lang="es-ES" sz="1600" dirty="0" err="1">
                <a:latin typeface="Times New Roman" pitchFamily="18" charset="0"/>
                <a:cs typeface="Times New Roman" pitchFamily="18" charset="0"/>
              </a:rPr>
              <a:t>načelo</a:t>
            </a:r>
            <a:r>
              <a:rPr lang="es-ES" sz="1600" dirty="0">
                <a:latin typeface="Times New Roman" pitchFamily="18" charset="0"/>
                <a:cs typeface="Times New Roman" pitchFamily="18" charset="0"/>
              </a:rPr>
              <a:t> </a:t>
            </a:r>
            <a:r>
              <a:rPr lang="es-ES" sz="1600" dirty="0" err="1">
                <a:latin typeface="Times New Roman" pitchFamily="18" charset="0"/>
                <a:cs typeface="Times New Roman" pitchFamily="18" charset="0"/>
              </a:rPr>
              <a:t>poznato</a:t>
            </a:r>
            <a:r>
              <a:rPr lang="es-ES" sz="1600" dirty="0">
                <a:latin typeface="Times New Roman" pitchFamily="18" charset="0"/>
                <a:cs typeface="Times New Roman" pitchFamily="18" charset="0"/>
              </a:rPr>
              <a:t> je </a:t>
            </a:r>
            <a:r>
              <a:rPr lang="es-ES" sz="1600" dirty="0" err="1">
                <a:latin typeface="Times New Roman" pitchFamily="18" charset="0"/>
                <a:cs typeface="Times New Roman" pitchFamily="18" charset="0"/>
              </a:rPr>
              <a:t>kao</a:t>
            </a:r>
            <a:r>
              <a:rPr lang="es-ES" sz="1600" dirty="0">
                <a:latin typeface="Times New Roman" pitchFamily="18" charset="0"/>
                <a:cs typeface="Times New Roman" pitchFamily="18" charset="0"/>
              </a:rPr>
              <a:t> </a:t>
            </a:r>
            <a:r>
              <a:rPr lang="es-ES" sz="1600" dirty="0" err="1">
                <a:latin typeface="Times New Roman" pitchFamily="18" charset="0"/>
                <a:cs typeface="Times New Roman" pitchFamily="18" charset="0"/>
              </a:rPr>
              <a:t>princip</a:t>
            </a:r>
            <a:r>
              <a:rPr lang="es-ES" sz="1600" dirty="0">
                <a:latin typeface="Times New Roman" pitchFamily="18" charset="0"/>
                <a:cs typeface="Times New Roman" pitchFamily="18" charset="0"/>
              </a:rPr>
              <a:t> </a:t>
            </a:r>
            <a:r>
              <a:rPr lang="es-ES" sz="1600" b="1" dirty="0">
                <a:latin typeface="Times New Roman" pitchFamily="18" charset="0"/>
                <a:cs typeface="Times New Roman" pitchFamily="18" charset="0"/>
              </a:rPr>
              <a:t>in dubio pro reo </a:t>
            </a:r>
            <a:r>
              <a:rPr lang="es-ES" sz="1600" dirty="0">
                <a:latin typeface="Times New Roman" pitchFamily="18" charset="0"/>
                <a:cs typeface="Times New Roman" pitchFamily="18" charset="0"/>
              </a:rPr>
              <a:t>(u </a:t>
            </a:r>
            <a:r>
              <a:rPr lang="es-ES" sz="1600" dirty="0" err="1">
                <a:latin typeface="Times New Roman" pitchFamily="18" charset="0"/>
                <a:cs typeface="Times New Roman" pitchFamily="18" charset="0"/>
              </a:rPr>
              <a:t>slučaju</a:t>
            </a:r>
            <a:r>
              <a:rPr lang="es-ES" sz="1600" dirty="0">
                <a:latin typeface="Times New Roman" pitchFamily="18" charset="0"/>
                <a:cs typeface="Times New Roman" pitchFamily="18" charset="0"/>
              </a:rPr>
              <a:t> </a:t>
            </a:r>
            <a:r>
              <a:rPr lang="es-ES" sz="1600" dirty="0" err="1">
                <a:latin typeface="Times New Roman" pitchFamily="18" charset="0"/>
                <a:cs typeface="Times New Roman" pitchFamily="18" charset="0"/>
              </a:rPr>
              <a:t>sumnje</a:t>
            </a:r>
            <a:r>
              <a:rPr lang="es-ES" sz="1600" dirty="0">
                <a:latin typeface="Times New Roman" pitchFamily="18" charset="0"/>
                <a:cs typeface="Times New Roman" pitchFamily="18" charset="0"/>
              </a:rPr>
              <a:t> </a:t>
            </a:r>
            <a:r>
              <a:rPr lang="es-ES" sz="1600" dirty="0" err="1">
                <a:latin typeface="Times New Roman" pitchFamily="18" charset="0"/>
                <a:cs typeface="Times New Roman" pitchFamily="18" charset="0"/>
              </a:rPr>
              <a:t>dokaze</a:t>
            </a:r>
            <a:r>
              <a:rPr lang="es-ES" sz="1600" dirty="0">
                <a:latin typeface="Times New Roman" pitchFamily="18" charset="0"/>
                <a:cs typeface="Times New Roman" pitchFamily="18" charset="0"/>
              </a:rPr>
              <a:t> </a:t>
            </a:r>
            <a:r>
              <a:rPr lang="es-ES" sz="1600" dirty="0" err="1">
                <a:latin typeface="Times New Roman" pitchFamily="18" charset="0"/>
                <a:cs typeface="Times New Roman" pitchFamily="18" charset="0"/>
              </a:rPr>
              <a:t>treba</a:t>
            </a:r>
            <a:r>
              <a:rPr lang="es-ES" sz="1600" dirty="0">
                <a:latin typeface="Times New Roman" pitchFamily="18" charset="0"/>
                <a:cs typeface="Times New Roman" pitchFamily="18" charset="0"/>
              </a:rPr>
              <a:t> </a:t>
            </a:r>
            <a:r>
              <a:rPr lang="es-ES" sz="1600" dirty="0" err="1">
                <a:latin typeface="Times New Roman" pitchFamily="18" charset="0"/>
                <a:cs typeface="Times New Roman" pitchFamily="18" charset="0"/>
              </a:rPr>
              <a:t>cjeniti</a:t>
            </a:r>
            <a:r>
              <a:rPr lang="es-ES" sz="1600" dirty="0">
                <a:latin typeface="Times New Roman" pitchFamily="18" charset="0"/>
                <a:cs typeface="Times New Roman" pitchFamily="18" charset="0"/>
              </a:rPr>
              <a:t> u </a:t>
            </a:r>
            <a:r>
              <a:rPr lang="es-ES" sz="1600" dirty="0" err="1">
                <a:latin typeface="Times New Roman" pitchFamily="18" charset="0"/>
                <a:cs typeface="Times New Roman" pitchFamily="18" charset="0"/>
              </a:rPr>
              <a:t>korist</a:t>
            </a:r>
            <a:r>
              <a:rPr lang="es-ES" sz="1600" dirty="0">
                <a:latin typeface="Times New Roman" pitchFamily="18" charset="0"/>
                <a:cs typeface="Times New Roman" pitchFamily="18" charset="0"/>
              </a:rPr>
              <a:t> </a:t>
            </a:r>
            <a:r>
              <a:rPr lang="es-ES" sz="1600" dirty="0" err="1">
                <a:latin typeface="Times New Roman" pitchFamily="18" charset="0"/>
                <a:cs typeface="Times New Roman" pitchFamily="18" charset="0"/>
              </a:rPr>
              <a:t>optuženog</a:t>
            </a:r>
            <a:r>
              <a:rPr lang="es-ES" sz="1600" dirty="0">
                <a:latin typeface="Times New Roman" pitchFamily="18" charset="0"/>
                <a:cs typeface="Times New Roman" pitchFamily="18" charset="0"/>
              </a:rPr>
              <a:t>). </a:t>
            </a:r>
            <a:endParaRPr lang="hr-HR" sz="1600" dirty="0">
              <a:latin typeface="Times New Roman" pitchFamily="18" charset="0"/>
              <a:cs typeface="Times New Roman" pitchFamily="18" charset="0"/>
            </a:endParaRPr>
          </a:p>
          <a:p>
            <a:pPr algn="just"/>
            <a:endParaRPr lang="hr-HR" sz="1600" b="1" dirty="0" smtClean="0">
              <a:latin typeface="Times New Roman" pitchFamily="18" charset="0"/>
              <a:cs typeface="Times New Roman" pitchFamily="18" charset="0"/>
            </a:endParaRPr>
          </a:p>
          <a:p>
            <a:pPr algn="just"/>
            <a:r>
              <a:rPr lang="es-ES" sz="1600" b="1" dirty="0" err="1" smtClean="0">
                <a:latin typeface="Times New Roman" pitchFamily="18" charset="0"/>
                <a:cs typeface="Times New Roman" pitchFamily="18" charset="0"/>
              </a:rPr>
              <a:t>Načelo</a:t>
            </a:r>
            <a:r>
              <a:rPr lang="es-ES" sz="1600" b="1" dirty="0" smtClean="0">
                <a:latin typeface="Times New Roman" pitchFamily="18" charset="0"/>
                <a:cs typeface="Times New Roman" pitchFamily="18" charset="0"/>
              </a:rPr>
              <a:t> </a:t>
            </a:r>
            <a:r>
              <a:rPr lang="es-ES" sz="1600" b="1" dirty="0" err="1">
                <a:latin typeface="Times New Roman" pitchFamily="18" charset="0"/>
                <a:cs typeface="Times New Roman" pitchFamily="18" charset="0"/>
              </a:rPr>
              <a:t>zakonitosti</a:t>
            </a:r>
            <a:r>
              <a:rPr lang="es-ES" sz="1600" b="1" dirty="0">
                <a:latin typeface="Times New Roman" pitchFamily="18" charset="0"/>
                <a:cs typeface="Times New Roman" pitchFamily="18" charset="0"/>
              </a:rPr>
              <a:t> </a:t>
            </a:r>
            <a:r>
              <a:rPr lang="es-ES" sz="1600" b="1" dirty="0" err="1">
                <a:latin typeface="Times New Roman" pitchFamily="18" charset="0"/>
                <a:cs typeface="Times New Roman" pitchFamily="18" charset="0"/>
              </a:rPr>
              <a:t>kazni</a:t>
            </a:r>
            <a:endParaRPr lang="hr-HR" sz="1600" dirty="0">
              <a:latin typeface="Times New Roman" pitchFamily="18" charset="0"/>
              <a:cs typeface="Times New Roman" pitchFamily="18" charset="0"/>
            </a:endParaRPr>
          </a:p>
          <a:p>
            <a:pPr algn="just"/>
            <a:r>
              <a:rPr lang="es-ES" sz="1600" dirty="0" err="1">
                <a:latin typeface="Times New Roman" pitchFamily="18" charset="0"/>
                <a:cs typeface="Times New Roman" pitchFamily="18" charset="0"/>
              </a:rPr>
              <a:t>Poznato</a:t>
            </a:r>
            <a:r>
              <a:rPr lang="es-ES" sz="1600" dirty="0">
                <a:latin typeface="Times New Roman" pitchFamily="18" charset="0"/>
                <a:cs typeface="Times New Roman" pitchFamily="18" charset="0"/>
              </a:rPr>
              <a:t> je da u </a:t>
            </a:r>
            <a:r>
              <a:rPr lang="es-ES" sz="1600" dirty="0" err="1">
                <a:latin typeface="Times New Roman" pitchFamily="18" charset="0"/>
                <a:cs typeface="Times New Roman" pitchFamily="18" charset="0"/>
              </a:rPr>
              <a:t>mnogim</a:t>
            </a:r>
            <a:r>
              <a:rPr lang="es-ES" sz="1600" dirty="0">
                <a:latin typeface="Times New Roman" pitchFamily="18" charset="0"/>
                <a:cs typeface="Times New Roman" pitchFamily="18" charset="0"/>
              </a:rPr>
              <a:t> </a:t>
            </a:r>
            <a:r>
              <a:rPr lang="es-ES" sz="1600" dirty="0" err="1">
                <a:latin typeface="Times New Roman" pitchFamily="18" charset="0"/>
                <a:cs typeface="Times New Roman" pitchFamily="18" charset="0"/>
              </a:rPr>
              <a:t>državama</a:t>
            </a:r>
            <a:r>
              <a:rPr lang="es-ES" sz="1600" dirty="0">
                <a:latin typeface="Times New Roman" pitchFamily="18" charset="0"/>
                <a:cs typeface="Times New Roman" pitchFamily="18" charset="0"/>
              </a:rPr>
              <a:t> </a:t>
            </a:r>
            <a:r>
              <a:rPr lang="es-ES" sz="1600" dirty="0" err="1">
                <a:latin typeface="Times New Roman" pitchFamily="18" charset="0"/>
                <a:cs typeface="Times New Roman" pitchFamily="18" charset="0"/>
              </a:rPr>
              <a:t>posebno</a:t>
            </a:r>
            <a:r>
              <a:rPr lang="es-ES" sz="1600" dirty="0">
                <a:latin typeface="Times New Roman" pitchFamily="18" charset="0"/>
                <a:cs typeface="Times New Roman" pitchFamily="18" charset="0"/>
              </a:rPr>
              <a:t> </a:t>
            </a:r>
            <a:r>
              <a:rPr lang="es-ES" sz="1600" dirty="0" err="1">
                <a:latin typeface="Times New Roman" pitchFamily="18" charset="0"/>
                <a:cs typeface="Times New Roman" pitchFamily="18" charset="0"/>
              </a:rPr>
              <a:t>onim</a:t>
            </a:r>
            <a:r>
              <a:rPr lang="es-ES" sz="1600" dirty="0">
                <a:latin typeface="Times New Roman" pitchFamily="18" charset="0"/>
                <a:cs typeface="Times New Roman" pitchFamily="18" charset="0"/>
              </a:rPr>
              <a:t> s </a:t>
            </a:r>
            <a:r>
              <a:rPr lang="es-ES" sz="1600" dirty="0" err="1">
                <a:latin typeface="Times New Roman" pitchFamily="18" charset="0"/>
                <a:cs typeface="Times New Roman" pitchFamily="18" charset="0"/>
              </a:rPr>
              <a:t>tradicijom</a:t>
            </a:r>
            <a:r>
              <a:rPr lang="es-ES" sz="1600" dirty="0">
                <a:latin typeface="Times New Roman" pitchFamily="18" charset="0"/>
                <a:cs typeface="Times New Roman" pitchFamily="18" charset="0"/>
              </a:rPr>
              <a:t> </a:t>
            </a:r>
            <a:r>
              <a:rPr lang="es-ES" sz="1600" dirty="0" err="1">
                <a:latin typeface="Times New Roman" pitchFamily="18" charset="0"/>
                <a:cs typeface="Times New Roman" pitchFamily="18" charset="0"/>
              </a:rPr>
              <a:t>kontinentalnog</a:t>
            </a:r>
            <a:r>
              <a:rPr lang="es-ES" sz="1600" dirty="0">
                <a:latin typeface="Times New Roman" pitchFamily="18" charset="0"/>
                <a:cs typeface="Times New Roman" pitchFamily="18" charset="0"/>
              </a:rPr>
              <a:t> </a:t>
            </a:r>
            <a:r>
              <a:rPr lang="es-ES" sz="1600" dirty="0" err="1">
                <a:latin typeface="Times New Roman" pitchFamily="18" charset="0"/>
                <a:cs typeface="Times New Roman" pitchFamily="18" charset="0"/>
              </a:rPr>
              <a:t>pravnog</a:t>
            </a:r>
            <a:r>
              <a:rPr lang="es-ES" sz="1600" dirty="0">
                <a:latin typeface="Times New Roman" pitchFamily="18" charset="0"/>
                <a:cs typeface="Times New Roman" pitchFamily="18" charset="0"/>
              </a:rPr>
              <a:t> </a:t>
            </a:r>
            <a:r>
              <a:rPr lang="es-ES" sz="1600" dirty="0" err="1">
                <a:latin typeface="Times New Roman" pitchFamily="18" charset="0"/>
                <a:cs typeface="Times New Roman" pitchFamily="18" charset="0"/>
              </a:rPr>
              <a:t>sustava</a:t>
            </a:r>
            <a:r>
              <a:rPr lang="es-ES" sz="1600" dirty="0">
                <a:latin typeface="Times New Roman" pitchFamily="18" charset="0"/>
                <a:cs typeface="Times New Roman" pitchFamily="18" charset="0"/>
              </a:rPr>
              <a:t> </a:t>
            </a:r>
            <a:r>
              <a:rPr lang="es-ES" sz="1600" dirty="0" err="1">
                <a:latin typeface="Times New Roman" pitchFamily="18" charset="0"/>
                <a:cs typeface="Times New Roman" pitchFamily="18" charset="0"/>
              </a:rPr>
              <a:t>nužno</a:t>
            </a:r>
            <a:r>
              <a:rPr lang="es-ES" sz="1600" dirty="0">
                <a:latin typeface="Times New Roman" pitchFamily="18" charset="0"/>
                <a:cs typeface="Times New Roman" pitchFamily="18" charset="0"/>
              </a:rPr>
              <a:t> je </a:t>
            </a:r>
            <a:r>
              <a:rPr lang="es-ES" sz="1600" dirty="0" err="1">
                <a:latin typeface="Times New Roman" pitchFamily="18" charset="0"/>
                <a:cs typeface="Times New Roman" pitchFamily="18" charset="0"/>
              </a:rPr>
              <a:t>potrebno</a:t>
            </a:r>
            <a:r>
              <a:rPr lang="es-ES" sz="1600" dirty="0">
                <a:latin typeface="Times New Roman" pitchFamily="18" charset="0"/>
                <a:cs typeface="Times New Roman" pitchFamily="18" charset="0"/>
              </a:rPr>
              <a:t> </a:t>
            </a:r>
            <a:r>
              <a:rPr lang="es-ES" sz="1600" dirty="0" err="1">
                <a:latin typeface="Times New Roman" pitchFamily="18" charset="0"/>
                <a:cs typeface="Times New Roman" pitchFamily="18" charset="0"/>
              </a:rPr>
              <a:t>odrediti</a:t>
            </a:r>
            <a:r>
              <a:rPr lang="es-ES" sz="1600" dirty="0">
                <a:latin typeface="Times New Roman" pitchFamily="18" charset="0"/>
                <a:cs typeface="Times New Roman" pitchFamily="18" charset="0"/>
              </a:rPr>
              <a:t> </a:t>
            </a:r>
            <a:r>
              <a:rPr lang="es-ES" sz="1600" dirty="0" err="1">
                <a:latin typeface="Times New Roman" pitchFamily="18" charset="0"/>
                <a:cs typeface="Times New Roman" pitchFamily="18" charset="0"/>
              </a:rPr>
              <a:t>visinu</a:t>
            </a:r>
            <a:r>
              <a:rPr lang="es-ES" sz="1600" dirty="0">
                <a:latin typeface="Times New Roman" pitchFamily="18" charset="0"/>
                <a:cs typeface="Times New Roman" pitchFamily="18" charset="0"/>
              </a:rPr>
              <a:t> </a:t>
            </a:r>
            <a:r>
              <a:rPr lang="es-ES" sz="1600" dirty="0" err="1">
                <a:latin typeface="Times New Roman" pitchFamily="18" charset="0"/>
                <a:cs typeface="Times New Roman" pitchFamily="18" charset="0"/>
              </a:rPr>
              <a:t>kazne</a:t>
            </a:r>
            <a:r>
              <a:rPr lang="es-ES" sz="1600" dirty="0">
                <a:latin typeface="Times New Roman" pitchFamily="18" charset="0"/>
                <a:cs typeface="Times New Roman" pitchFamily="18" charset="0"/>
              </a:rPr>
              <a:t> za </a:t>
            </a:r>
            <a:r>
              <a:rPr lang="es-ES" sz="1600" dirty="0" err="1">
                <a:latin typeface="Times New Roman" pitchFamily="18" charset="0"/>
                <a:cs typeface="Times New Roman" pitchFamily="18" charset="0"/>
              </a:rPr>
              <a:t>svako</a:t>
            </a:r>
            <a:r>
              <a:rPr lang="es-ES" sz="1600" dirty="0">
                <a:latin typeface="Times New Roman" pitchFamily="18" charset="0"/>
                <a:cs typeface="Times New Roman" pitchFamily="18" charset="0"/>
              </a:rPr>
              <a:t> </a:t>
            </a:r>
            <a:r>
              <a:rPr lang="hr-HR" sz="1600" dirty="0" smtClean="0">
                <a:latin typeface="Times New Roman" pitchFamily="18" charset="0"/>
                <a:cs typeface="Times New Roman" pitchFamily="18" charset="0"/>
              </a:rPr>
              <a:t>k</a:t>
            </a:r>
            <a:r>
              <a:rPr lang="es-ES" sz="1600" dirty="0" err="1" smtClean="0">
                <a:latin typeface="Times New Roman" pitchFamily="18" charset="0"/>
                <a:cs typeface="Times New Roman" pitchFamily="18" charset="0"/>
              </a:rPr>
              <a:t>rivično</a:t>
            </a:r>
            <a:r>
              <a:rPr lang="es-ES" sz="1600" dirty="0" smtClean="0">
                <a:latin typeface="Times New Roman" pitchFamily="18" charset="0"/>
                <a:cs typeface="Times New Roman" pitchFamily="18" charset="0"/>
              </a:rPr>
              <a:t> </a:t>
            </a:r>
            <a:r>
              <a:rPr lang="es-ES" sz="1600" dirty="0" err="1">
                <a:latin typeface="Times New Roman" pitchFamily="18" charset="0"/>
                <a:cs typeface="Times New Roman" pitchFamily="18" charset="0"/>
              </a:rPr>
              <a:t>djelo</a:t>
            </a:r>
            <a:r>
              <a:rPr lang="es-ES" sz="1600" dirty="0">
                <a:latin typeface="Times New Roman" pitchFamily="18" charset="0"/>
                <a:cs typeface="Times New Roman" pitchFamily="18" charset="0"/>
              </a:rPr>
              <a:t> </a:t>
            </a:r>
            <a:r>
              <a:rPr lang="es-ES" sz="1600" dirty="0" err="1">
                <a:latin typeface="Times New Roman" pitchFamily="18" charset="0"/>
                <a:cs typeface="Times New Roman" pitchFamily="18" charset="0"/>
              </a:rPr>
              <a:t>tako</a:t>
            </a:r>
            <a:r>
              <a:rPr lang="es-ES" sz="1600" dirty="0">
                <a:latin typeface="Times New Roman" pitchFamily="18" charset="0"/>
                <a:cs typeface="Times New Roman" pitchFamily="18" charset="0"/>
              </a:rPr>
              <a:t> da </a:t>
            </a:r>
            <a:r>
              <a:rPr lang="es-ES" sz="1600" dirty="0" err="1">
                <a:latin typeface="Times New Roman" pitchFamily="18" charset="0"/>
                <a:cs typeface="Times New Roman" pitchFamily="18" charset="0"/>
              </a:rPr>
              <a:t>osigura</a:t>
            </a:r>
            <a:r>
              <a:rPr lang="es-ES" sz="1600" dirty="0">
                <a:latin typeface="Times New Roman" pitchFamily="18" charset="0"/>
                <a:cs typeface="Times New Roman" pitchFamily="18" charset="0"/>
              </a:rPr>
              <a:t> </a:t>
            </a:r>
            <a:r>
              <a:rPr lang="es-ES" sz="1600" dirty="0" err="1">
                <a:latin typeface="Times New Roman" pitchFamily="18" charset="0"/>
                <a:cs typeface="Times New Roman" pitchFamily="18" charset="0"/>
              </a:rPr>
              <a:t>jednoobraznu</a:t>
            </a:r>
            <a:r>
              <a:rPr lang="es-ES" sz="1600" dirty="0">
                <a:latin typeface="Times New Roman" pitchFamily="18" charset="0"/>
                <a:cs typeface="Times New Roman" pitchFamily="18" charset="0"/>
              </a:rPr>
              <a:t> </a:t>
            </a:r>
            <a:r>
              <a:rPr lang="es-ES" sz="1600" dirty="0" err="1">
                <a:latin typeface="Times New Roman" pitchFamily="18" charset="0"/>
                <a:cs typeface="Times New Roman" pitchFamily="18" charset="0"/>
              </a:rPr>
              <a:t>primjenu</a:t>
            </a:r>
            <a:r>
              <a:rPr lang="es-ES" sz="1600" dirty="0">
                <a:latin typeface="Times New Roman" pitchFamily="18" charset="0"/>
                <a:cs typeface="Times New Roman" pitchFamily="18" charset="0"/>
              </a:rPr>
              <a:t> </a:t>
            </a:r>
            <a:r>
              <a:rPr lang="es-ES" sz="1600" dirty="0" err="1">
                <a:latin typeface="Times New Roman" pitchFamily="18" charset="0"/>
                <a:cs typeface="Times New Roman" pitchFamily="18" charset="0"/>
              </a:rPr>
              <a:t>krivičnog</a:t>
            </a:r>
            <a:r>
              <a:rPr lang="es-ES" sz="1600" dirty="0">
                <a:latin typeface="Times New Roman" pitchFamily="18" charset="0"/>
                <a:cs typeface="Times New Roman" pitchFamily="18" charset="0"/>
              </a:rPr>
              <a:t> prava u </a:t>
            </a:r>
            <a:r>
              <a:rPr lang="es-ES" sz="1600" dirty="0" err="1">
                <a:latin typeface="Times New Roman" pitchFamily="18" charset="0"/>
                <a:cs typeface="Times New Roman" pitchFamily="18" charset="0"/>
              </a:rPr>
              <a:t>državi</a:t>
            </a:r>
            <a:r>
              <a:rPr lang="es-ES" sz="1600" dirty="0">
                <a:latin typeface="Times New Roman" pitchFamily="18" charset="0"/>
                <a:cs typeface="Times New Roman" pitchFamily="18" charset="0"/>
              </a:rPr>
              <a:t> i da </a:t>
            </a:r>
            <a:r>
              <a:rPr lang="es-ES" sz="1600" dirty="0" err="1">
                <a:latin typeface="Times New Roman" pitchFamily="18" charset="0"/>
                <a:cs typeface="Times New Roman" pitchFamily="18" charset="0"/>
              </a:rPr>
              <a:t>adresati</a:t>
            </a:r>
            <a:r>
              <a:rPr lang="es-ES" sz="1600" dirty="0">
                <a:latin typeface="Times New Roman" pitchFamily="18" charset="0"/>
                <a:cs typeface="Times New Roman" pitchFamily="18" charset="0"/>
              </a:rPr>
              <a:t> </a:t>
            </a:r>
            <a:r>
              <a:rPr lang="es-ES" sz="1600" dirty="0" err="1">
                <a:latin typeface="Times New Roman" pitchFamily="18" charset="0"/>
                <a:cs typeface="Times New Roman" pitchFamily="18" charset="0"/>
              </a:rPr>
              <a:t>znaju</a:t>
            </a:r>
            <a:r>
              <a:rPr lang="es-ES" sz="1600" dirty="0">
                <a:latin typeface="Times New Roman" pitchFamily="18" charset="0"/>
                <a:cs typeface="Times New Roman" pitchFamily="18" charset="0"/>
              </a:rPr>
              <a:t> </a:t>
            </a:r>
            <a:r>
              <a:rPr lang="es-ES" sz="1600" dirty="0" err="1">
                <a:latin typeface="Times New Roman" pitchFamily="18" charset="0"/>
                <a:cs typeface="Times New Roman" pitchFamily="18" charset="0"/>
              </a:rPr>
              <a:t>kakva</a:t>
            </a:r>
            <a:r>
              <a:rPr lang="es-ES" sz="1600" dirty="0">
                <a:latin typeface="Times New Roman" pitchFamily="18" charset="0"/>
                <a:cs typeface="Times New Roman" pitchFamily="18" charset="0"/>
              </a:rPr>
              <a:t> </a:t>
            </a:r>
            <a:r>
              <a:rPr lang="es-ES" sz="1600" dirty="0" err="1">
                <a:latin typeface="Times New Roman" pitchFamily="18" charset="0"/>
                <a:cs typeface="Times New Roman" pitchFamily="18" charset="0"/>
              </a:rPr>
              <a:t>ih</a:t>
            </a:r>
            <a:r>
              <a:rPr lang="es-ES" sz="1600" dirty="0">
                <a:latin typeface="Times New Roman" pitchFamily="18" charset="0"/>
                <a:cs typeface="Times New Roman" pitchFamily="18" charset="0"/>
              </a:rPr>
              <a:t> </a:t>
            </a:r>
            <a:r>
              <a:rPr lang="es-ES" sz="1600" dirty="0" err="1">
                <a:latin typeface="Times New Roman" pitchFamily="18" charset="0"/>
                <a:cs typeface="Times New Roman" pitchFamily="18" charset="0"/>
              </a:rPr>
              <a:t>kazna</a:t>
            </a:r>
            <a:r>
              <a:rPr lang="es-ES" sz="1600" dirty="0">
                <a:latin typeface="Times New Roman" pitchFamily="18" charset="0"/>
                <a:cs typeface="Times New Roman" pitchFamily="18" charset="0"/>
              </a:rPr>
              <a:t> </a:t>
            </a:r>
            <a:r>
              <a:rPr lang="es-ES" sz="1600" dirty="0" err="1">
                <a:latin typeface="Times New Roman" pitchFamily="18" charset="0"/>
                <a:cs typeface="Times New Roman" pitchFamily="18" charset="0"/>
              </a:rPr>
              <a:t>čeka</a:t>
            </a:r>
            <a:r>
              <a:rPr lang="es-ES" sz="1600" dirty="0">
                <a:latin typeface="Times New Roman" pitchFamily="18" charset="0"/>
                <a:cs typeface="Times New Roman" pitchFamily="18" charset="0"/>
              </a:rPr>
              <a:t> </a:t>
            </a:r>
            <a:r>
              <a:rPr lang="es-ES" sz="1600" dirty="0" err="1">
                <a:latin typeface="Times New Roman" pitchFamily="18" charset="0"/>
                <a:cs typeface="Times New Roman" pitchFamily="18" charset="0"/>
              </a:rPr>
              <a:t>ako</a:t>
            </a:r>
            <a:r>
              <a:rPr lang="es-ES" sz="1600" dirty="0">
                <a:latin typeface="Times New Roman" pitchFamily="18" charset="0"/>
                <a:cs typeface="Times New Roman" pitchFamily="18" charset="0"/>
              </a:rPr>
              <a:t> se </a:t>
            </a:r>
            <a:r>
              <a:rPr lang="es-ES" sz="1600" dirty="0" err="1" smtClean="0">
                <a:latin typeface="Times New Roman" pitchFamily="18" charset="0"/>
                <a:cs typeface="Times New Roman" pitchFamily="18" charset="0"/>
              </a:rPr>
              <a:t>ogriješe</a:t>
            </a:r>
            <a:r>
              <a:rPr lang="es-ES" sz="1600" dirty="0" smtClean="0">
                <a:latin typeface="Times New Roman" pitchFamily="18" charset="0"/>
                <a:cs typeface="Times New Roman" pitchFamily="18" charset="0"/>
              </a:rPr>
              <a:t> </a:t>
            </a:r>
            <a:r>
              <a:rPr lang="es-ES" sz="1600" dirty="0">
                <a:latin typeface="Times New Roman" pitchFamily="18" charset="0"/>
                <a:cs typeface="Times New Roman" pitchFamily="18" charset="0"/>
              </a:rPr>
              <a:t>o </a:t>
            </a:r>
            <a:r>
              <a:rPr lang="es-ES" sz="1600" dirty="0" err="1">
                <a:latin typeface="Times New Roman" pitchFamily="18" charset="0"/>
                <a:cs typeface="Times New Roman" pitchFamily="18" charset="0"/>
              </a:rPr>
              <a:t>neku</a:t>
            </a:r>
            <a:r>
              <a:rPr lang="es-ES" sz="1600" dirty="0">
                <a:latin typeface="Times New Roman" pitchFamily="18" charset="0"/>
                <a:cs typeface="Times New Roman" pitchFamily="18" charset="0"/>
              </a:rPr>
              <a:t> </a:t>
            </a:r>
            <a:r>
              <a:rPr lang="es-ES" sz="1600" dirty="0" err="1">
                <a:latin typeface="Times New Roman" pitchFamily="18" charset="0"/>
                <a:cs typeface="Times New Roman" pitchFamily="18" charset="0"/>
              </a:rPr>
              <a:t>krivičnopravnu</a:t>
            </a:r>
            <a:r>
              <a:rPr lang="es-ES" sz="1600" dirty="0">
                <a:latin typeface="Times New Roman" pitchFamily="18" charset="0"/>
                <a:cs typeface="Times New Roman" pitchFamily="18" charset="0"/>
              </a:rPr>
              <a:t> </a:t>
            </a:r>
            <a:r>
              <a:rPr lang="es-ES" sz="1600" dirty="0" err="1">
                <a:latin typeface="Times New Roman" pitchFamily="18" charset="0"/>
                <a:cs typeface="Times New Roman" pitchFamily="18" charset="0"/>
              </a:rPr>
              <a:t>odredbu</a:t>
            </a:r>
            <a:r>
              <a:rPr lang="es-ES" sz="1600" dirty="0">
                <a:latin typeface="Times New Roman" pitchFamily="18" charset="0"/>
                <a:cs typeface="Times New Roman" pitchFamily="18" charset="0"/>
              </a:rPr>
              <a:t>.</a:t>
            </a:r>
            <a:endParaRPr lang="hr-HR" sz="1600" dirty="0">
              <a:latin typeface="Times New Roman" pitchFamily="18" charset="0"/>
              <a:cs typeface="Times New Roman" pitchFamily="18" charset="0"/>
            </a:endParaRPr>
          </a:p>
          <a:p>
            <a:pPr algn="just"/>
            <a:endParaRPr lang="hr-HR" sz="1600" dirty="0">
              <a:latin typeface="Times New Roman" pitchFamily="18" charset="0"/>
              <a:cs typeface="Times New Roman" pitchFamily="18" charset="0"/>
            </a:endParaRPr>
          </a:p>
        </p:txBody>
      </p:sp>
    </p:spTree>
    <p:extLst>
      <p:ext uri="{BB962C8B-B14F-4D97-AF65-F5344CB8AC3E}">
        <p14:creationId xmlns:p14="http://schemas.microsoft.com/office/powerpoint/2010/main" val="897226103"/>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hr-HR"/>
          </a:p>
        </p:txBody>
      </p:sp>
      <p:sp>
        <p:nvSpPr>
          <p:cNvPr id="3" name="Content Placeholder 2"/>
          <p:cNvSpPr>
            <a:spLocks noGrp="1"/>
          </p:cNvSpPr>
          <p:nvPr>
            <p:ph idx="1"/>
          </p:nvPr>
        </p:nvSpPr>
        <p:spPr>
          <a:xfrm>
            <a:off x="457200" y="1556792"/>
            <a:ext cx="6923112" cy="4569371"/>
          </a:xfrm>
        </p:spPr>
        <p:txBody>
          <a:bodyPr>
            <a:normAutofit/>
          </a:bodyPr>
          <a:lstStyle/>
          <a:p>
            <a:pPr algn="just"/>
            <a:r>
              <a:rPr lang="es-ES" sz="1600" dirty="0" err="1">
                <a:latin typeface="Times New Roman" pitchFamily="18" charset="0"/>
                <a:cs typeface="Times New Roman" pitchFamily="18" charset="0"/>
              </a:rPr>
              <a:t>Obzirom</a:t>
            </a:r>
            <a:r>
              <a:rPr lang="es-ES" sz="1600" dirty="0">
                <a:latin typeface="Times New Roman" pitchFamily="18" charset="0"/>
                <a:cs typeface="Times New Roman" pitchFamily="18" charset="0"/>
              </a:rPr>
              <a:t> da </a:t>
            </a:r>
            <a:r>
              <a:rPr lang="es-ES" sz="1600" dirty="0" err="1">
                <a:latin typeface="Times New Roman" pitchFamily="18" charset="0"/>
                <a:cs typeface="Times New Roman" pitchFamily="18" charset="0"/>
              </a:rPr>
              <a:t>takvih</a:t>
            </a:r>
            <a:r>
              <a:rPr lang="es-ES" sz="1600" dirty="0">
                <a:latin typeface="Times New Roman" pitchFamily="18" charset="0"/>
                <a:cs typeface="Times New Roman" pitchFamily="18" charset="0"/>
              </a:rPr>
              <a:t> </a:t>
            </a:r>
            <a:r>
              <a:rPr lang="es-ES" sz="1600" dirty="0" err="1">
                <a:latin typeface="Times New Roman" pitchFamily="18" charset="0"/>
                <a:cs typeface="Times New Roman" pitchFamily="18" charset="0"/>
              </a:rPr>
              <a:t>odredaba</a:t>
            </a:r>
            <a:r>
              <a:rPr lang="es-ES" sz="1600" dirty="0">
                <a:latin typeface="Times New Roman" pitchFamily="18" charset="0"/>
                <a:cs typeface="Times New Roman" pitchFamily="18" charset="0"/>
              </a:rPr>
              <a:t> nema na </a:t>
            </a:r>
            <a:r>
              <a:rPr lang="es-ES" sz="1600" dirty="0" err="1">
                <a:latin typeface="Times New Roman" pitchFamily="18" charset="0"/>
                <a:cs typeface="Times New Roman" pitchFamily="18" charset="0"/>
              </a:rPr>
              <a:t>međunarodnom</a:t>
            </a:r>
            <a:r>
              <a:rPr lang="es-ES" sz="1600" dirty="0">
                <a:latin typeface="Times New Roman" pitchFamily="18" charset="0"/>
                <a:cs typeface="Times New Roman" pitchFamily="18" charset="0"/>
              </a:rPr>
              <a:t> </a:t>
            </a:r>
            <a:r>
              <a:rPr lang="es-ES" sz="1600" dirty="0" err="1">
                <a:latin typeface="Times New Roman" pitchFamily="18" charset="0"/>
                <a:cs typeface="Times New Roman" pitchFamily="18" charset="0"/>
              </a:rPr>
              <a:t>nivou</a:t>
            </a:r>
            <a:r>
              <a:rPr lang="es-ES" sz="1600" dirty="0">
                <a:latin typeface="Times New Roman" pitchFamily="18" charset="0"/>
                <a:cs typeface="Times New Roman" pitchFamily="18" charset="0"/>
              </a:rPr>
              <a:t> to se</a:t>
            </a:r>
            <a:r>
              <a:rPr lang="hr-HR" sz="1600" dirty="0">
                <a:latin typeface="Times New Roman" pitchFamily="18" charset="0"/>
                <a:cs typeface="Times New Roman" pitchFamily="18" charset="0"/>
              </a:rPr>
              <a:t> </a:t>
            </a:r>
            <a:r>
              <a:rPr lang="es-ES" sz="1600" dirty="0" err="1">
                <a:latin typeface="Times New Roman" pitchFamily="18" charset="0"/>
                <a:cs typeface="Times New Roman" pitchFamily="18" charset="0"/>
              </a:rPr>
              <a:t>načelo</a:t>
            </a:r>
            <a:r>
              <a:rPr lang="es-ES" sz="1600" dirty="0">
                <a:latin typeface="Times New Roman" pitchFamily="18" charset="0"/>
                <a:cs typeface="Times New Roman" pitchFamily="18" charset="0"/>
              </a:rPr>
              <a:t> </a:t>
            </a:r>
            <a:r>
              <a:rPr lang="es-ES" sz="1600" dirty="0" err="1">
                <a:latin typeface="Times New Roman" pitchFamily="18" charset="0"/>
                <a:cs typeface="Times New Roman" pitchFamily="18" charset="0"/>
              </a:rPr>
              <a:t>ovdje</a:t>
            </a:r>
            <a:r>
              <a:rPr lang="es-ES" sz="1600" dirty="0">
                <a:latin typeface="Times New Roman" pitchFamily="18" charset="0"/>
                <a:cs typeface="Times New Roman" pitchFamily="18" charset="0"/>
              </a:rPr>
              <a:t> </a:t>
            </a:r>
            <a:r>
              <a:rPr lang="es-ES" sz="1600" dirty="0" err="1">
                <a:latin typeface="Times New Roman" pitchFamily="18" charset="0"/>
                <a:cs typeface="Times New Roman" pitchFamily="18" charset="0"/>
              </a:rPr>
              <a:t>ne</a:t>
            </a:r>
            <a:r>
              <a:rPr lang="es-ES" sz="1600" dirty="0">
                <a:latin typeface="Times New Roman" pitchFamily="18" charset="0"/>
                <a:cs typeface="Times New Roman" pitchFamily="18" charset="0"/>
              </a:rPr>
              <a:t> </a:t>
            </a:r>
            <a:r>
              <a:rPr lang="es-ES" sz="1600" dirty="0" err="1">
                <a:latin typeface="Times New Roman" pitchFamily="18" charset="0"/>
                <a:cs typeface="Times New Roman" pitchFamily="18" charset="0"/>
              </a:rPr>
              <a:t>može</a:t>
            </a:r>
            <a:r>
              <a:rPr lang="es-ES" sz="1600" dirty="0">
                <a:latin typeface="Times New Roman" pitchFamily="18" charset="0"/>
                <a:cs typeface="Times New Roman" pitchFamily="18" charset="0"/>
              </a:rPr>
              <a:t> </a:t>
            </a:r>
            <a:r>
              <a:rPr lang="es-ES" sz="1600" dirty="0" err="1">
                <a:latin typeface="Times New Roman" pitchFamily="18" charset="0"/>
                <a:cs typeface="Times New Roman" pitchFamily="18" charset="0"/>
              </a:rPr>
              <a:t>primjeniti</a:t>
            </a:r>
            <a:r>
              <a:rPr lang="es-ES" sz="1600" dirty="0">
                <a:latin typeface="Times New Roman" pitchFamily="18" charset="0"/>
                <a:cs typeface="Times New Roman" pitchFamily="18" charset="0"/>
              </a:rPr>
              <a:t>. </a:t>
            </a:r>
            <a:endParaRPr lang="hr-HR" sz="1600" dirty="0" smtClean="0">
              <a:latin typeface="Times New Roman" pitchFamily="18" charset="0"/>
              <a:cs typeface="Times New Roman" pitchFamily="18" charset="0"/>
            </a:endParaRPr>
          </a:p>
          <a:p>
            <a:pPr algn="just"/>
            <a:endParaRPr lang="hr-HR" sz="1600" dirty="0" smtClean="0">
              <a:latin typeface="Times New Roman" pitchFamily="18" charset="0"/>
              <a:cs typeface="Times New Roman" pitchFamily="18" charset="0"/>
            </a:endParaRPr>
          </a:p>
          <a:p>
            <a:pPr algn="just"/>
            <a:r>
              <a:rPr lang="es-ES" sz="1600" dirty="0" err="1" smtClean="0">
                <a:latin typeface="Times New Roman" pitchFamily="18" charset="0"/>
                <a:cs typeface="Times New Roman" pitchFamily="18" charset="0"/>
              </a:rPr>
              <a:t>Države</a:t>
            </a:r>
            <a:r>
              <a:rPr lang="es-ES" sz="1600" dirty="0" smtClean="0">
                <a:latin typeface="Times New Roman" pitchFamily="18" charset="0"/>
                <a:cs typeface="Times New Roman" pitchFamily="18" charset="0"/>
              </a:rPr>
              <a:t> </a:t>
            </a:r>
            <a:r>
              <a:rPr lang="es-ES" sz="1600" dirty="0">
                <a:latin typeface="Times New Roman" pitchFamily="18" charset="0"/>
                <a:cs typeface="Times New Roman" pitchFamily="18" charset="0"/>
              </a:rPr>
              <a:t>se </a:t>
            </a:r>
            <a:r>
              <a:rPr lang="es-ES" sz="1600" dirty="0" err="1">
                <a:latin typeface="Times New Roman" pitchFamily="18" charset="0"/>
                <a:cs typeface="Times New Roman" pitchFamily="18" charset="0"/>
              </a:rPr>
              <a:t>još</a:t>
            </a:r>
            <a:r>
              <a:rPr lang="es-ES" sz="1600" dirty="0">
                <a:latin typeface="Times New Roman" pitchFamily="18" charset="0"/>
                <a:cs typeface="Times New Roman" pitchFamily="18" charset="0"/>
              </a:rPr>
              <a:t> </a:t>
            </a:r>
            <a:r>
              <a:rPr lang="es-ES" sz="1600" dirty="0" err="1">
                <a:latin typeface="Times New Roman" pitchFamily="18" charset="0"/>
                <a:cs typeface="Times New Roman" pitchFamily="18" charset="0"/>
              </a:rPr>
              <a:t>nisu</a:t>
            </a:r>
            <a:r>
              <a:rPr lang="es-ES" sz="1600" dirty="0">
                <a:latin typeface="Times New Roman" pitchFamily="18" charset="0"/>
                <a:cs typeface="Times New Roman" pitchFamily="18" charset="0"/>
              </a:rPr>
              <a:t> </a:t>
            </a:r>
            <a:r>
              <a:rPr lang="es-ES" sz="1600" dirty="0" err="1">
                <a:latin typeface="Times New Roman" pitchFamily="18" charset="0"/>
                <a:cs typeface="Times New Roman" pitchFamily="18" charset="0"/>
              </a:rPr>
              <a:t>usuglasile</a:t>
            </a:r>
            <a:r>
              <a:rPr lang="es-ES" sz="1600" dirty="0">
                <a:latin typeface="Times New Roman" pitchFamily="18" charset="0"/>
                <a:cs typeface="Times New Roman" pitchFamily="18" charset="0"/>
              </a:rPr>
              <a:t> o </a:t>
            </a:r>
            <a:r>
              <a:rPr lang="es-ES" sz="1600" dirty="0" err="1">
                <a:latin typeface="Times New Roman" pitchFamily="18" charset="0"/>
                <a:cs typeface="Times New Roman" pitchFamily="18" charset="0"/>
              </a:rPr>
              <a:t>visini</a:t>
            </a:r>
            <a:r>
              <a:rPr lang="es-ES" sz="1600" dirty="0">
                <a:latin typeface="Times New Roman" pitchFamily="18" charset="0"/>
                <a:cs typeface="Times New Roman" pitchFamily="18" charset="0"/>
              </a:rPr>
              <a:t> </a:t>
            </a:r>
            <a:r>
              <a:rPr lang="es-ES" sz="1600" dirty="0" err="1">
                <a:latin typeface="Times New Roman" pitchFamily="18" charset="0"/>
                <a:cs typeface="Times New Roman" pitchFamily="18" charset="0"/>
              </a:rPr>
              <a:t>kazni</a:t>
            </a:r>
            <a:r>
              <a:rPr lang="es-ES" sz="1600" dirty="0">
                <a:latin typeface="Times New Roman" pitchFamily="18" charset="0"/>
                <a:cs typeface="Times New Roman" pitchFamily="18" charset="0"/>
              </a:rPr>
              <a:t> </a:t>
            </a:r>
            <a:r>
              <a:rPr lang="es-ES" sz="1600" dirty="0" err="1">
                <a:latin typeface="Times New Roman" pitchFamily="18" charset="0"/>
                <a:cs typeface="Times New Roman" pitchFamily="18" charset="0"/>
              </a:rPr>
              <a:t>koje</a:t>
            </a:r>
            <a:r>
              <a:rPr lang="es-ES" sz="1600" dirty="0">
                <a:latin typeface="Times New Roman" pitchFamily="18" charset="0"/>
                <a:cs typeface="Times New Roman" pitchFamily="18" charset="0"/>
              </a:rPr>
              <a:t> </a:t>
            </a:r>
            <a:r>
              <a:rPr lang="es-ES" sz="1600" dirty="0" err="1">
                <a:latin typeface="Times New Roman" pitchFamily="18" charset="0"/>
                <a:cs typeface="Times New Roman" pitchFamily="18" charset="0"/>
              </a:rPr>
              <a:t>bi</a:t>
            </a:r>
            <a:r>
              <a:rPr lang="es-ES" sz="1600" dirty="0">
                <a:latin typeface="Times New Roman" pitchFamily="18" charset="0"/>
                <a:cs typeface="Times New Roman" pitchFamily="18" charset="0"/>
              </a:rPr>
              <a:t> </a:t>
            </a:r>
            <a:r>
              <a:rPr lang="es-ES" sz="1600" dirty="0" err="1">
                <a:latin typeface="Times New Roman" pitchFamily="18" charset="0"/>
                <a:cs typeface="Times New Roman" pitchFamily="18" charset="0"/>
              </a:rPr>
              <a:t>predvidjele</a:t>
            </a:r>
            <a:r>
              <a:rPr lang="es-ES" sz="1600" dirty="0">
                <a:latin typeface="Times New Roman" pitchFamily="18" charset="0"/>
                <a:cs typeface="Times New Roman" pitchFamily="18" charset="0"/>
              </a:rPr>
              <a:t> - </a:t>
            </a:r>
            <a:r>
              <a:rPr lang="es-ES" sz="1600" dirty="0" err="1">
                <a:latin typeface="Times New Roman" pitchFamily="18" charset="0"/>
                <a:cs typeface="Times New Roman" pitchFamily="18" charset="0"/>
              </a:rPr>
              <a:t>njihovi</a:t>
            </a:r>
            <a:r>
              <a:rPr lang="es-ES" sz="1600" dirty="0">
                <a:latin typeface="Times New Roman" pitchFamily="18" charset="0"/>
                <a:cs typeface="Times New Roman" pitchFamily="18" charset="0"/>
              </a:rPr>
              <a:t> se </a:t>
            </a:r>
            <a:r>
              <a:rPr lang="es-ES" sz="1600" dirty="0" err="1">
                <a:latin typeface="Times New Roman" pitchFamily="18" charset="0"/>
                <a:cs typeface="Times New Roman" pitchFamily="18" charset="0"/>
              </a:rPr>
              <a:t>stavovi</a:t>
            </a:r>
            <a:r>
              <a:rPr lang="es-ES" sz="1600" dirty="0">
                <a:latin typeface="Times New Roman" pitchFamily="18" charset="0"/>
                <a:cs typeface="Times New Roman" pitchFamily="18" charset="0"/>
              </a:rPr>
              <a:t> </a:t>
            </a:r>
            <a:r>
              <a:rPr lang="es-ES" sz="1600" dirty="0" err="1">
                <a:latin typeface="Times New Roman" pitchFamily="18" charset="0"/>
                <a:cs typeface="Times New Roman" pitchFamily="18" charset="0"/>
              </a:rPr>
              <a:t>razlikuju</a:t>
            </a:r>
            <a:r>
              <a:rPr lang="es-ES" sz="1600" dirty="0">
                <a:latin typeface="Times New Roman" pitchFamily="18" charset="0"/>
                <a:cs typeface="Times New Roman" pitchFamily="18" charset="0"/>
              </a:rPr>
              <a:t> u </a:t>
            </a:r>
            <a:r>
              <a:rPr lang="es-ES" sz="1600" dirty="0" err="1">
                <a:latin typeface="Times New Roman" pitchFamily="18" charset="0"/>
                <a:cs typeface="Times New Roman" pitchFamily="18" charset="0"/>
              </a:rPr>
              <a:t>pogledu</a:t>
            </a:r>
            <a:r>
              <a:rPr lang="es-ES" sz="1600" dirty="0">
                <a:latin typeface="Times New Roman" pitchFamily="18" charset="0"/>
                <a:cs typeface="Times New Roman" pitchFamily="18" charset="0"/>
              </a:rPr>
              <a:t> </a:t>
            </a:r>
            <a:r>
              <a:rPr lang="es-ES" sz="1600" dirty="0" err="1">
                <a:latin typeface="Times New Roman" pitchFamily="18" charset="0"/>
                <a:cs typeface="Times New Roman" pitchFamily="18" charset="0"/>
              </a:rPr>
              <a:t>težine</a:t>
            </a:r>
            <a:r>
              <a:rPr lang="es-ES" sz="1600" dirty="0">
                <a:latin typeface="Times New Roman" pitchFamily="18" charset="0"/>
                <a:cs typeface="Times New Roman" pitchFamily="18" charset="0"/>
              </a:rPr>
              <a:t> </a:t>
            </a:r>
            <a:r>
              <a:rPr lang="es-ES" sz="1600" dirty="0" err="1">
                <a:latin typeface="Times New Roman" pitchFamily="18" charset="0"/>
                <a:cs typeface="Times New Roman" pitchFamily="18" charset="0"/>
              </a:rPr>
              <a:t>pojedinih</a:t>
            </a:r>
            <a:r>
              <a:rPr lang="es-ES" sz="1600" dirty="0">
                <a:latin typeface="Times New Roman" pitchFamily="18" charset="0"/>
                <a:cs typeface="Times New Roman" pitchFamily="18" charset="0"/>
              </a:rPr>
              <a:t> </a:t>
            </a:r>
            <a:r>
              <a:rPr lang="es-ES" sz="1600" dirty="0" err="1">
                <a:latin typeface="Times New Roman" pitchFamily="18" charset="0"/>
                <a:cs typeface="Times New Roman" pitchFamily="18" charset="0"/>
              </a:rPr>
              <a:t>zločina</a:t>
            </a:r>
            <a:r>
              <a:rPr lang="es-ES" sz="1600" dirty="0">
                <a:latin typeface="Times New Roman" pitchFamily="18" charset="0"/>
                <a:cs typeface="Times New Roman" pitchFamily="18" charset="0"/>
              </a:rPr>
              <a:t>, </a:t>
            </a:r>
            <a:r>
              <a:rPr lang="es-ES" sz="1600" dirty="0" err="1">
                <a:latin typeface="Times New Roman" pitchFamily="18" charset="0"/>
                <a:cs typeface="Times New Roman" pitchFamily="18" charset="0"/>
              </a:rPr>
              <a:t>mjesta</a:t>
            </a:r>
            <a:r>
              <a:rPr lang="es-ES" sz="1600" dirty="0">
                <a:latin typeface="Times New Roman" pitchFamily="18" charset="0"/>
                <a:cs typeface="Times New Roman" pitchFamily="18" charset="0"/>
              </a:rPr>
              <a:t> </a:t>
            </a:r>
            <a:r>
              <a:rPr lang="es-ES" sz="1600" dirty="0" err="1">
                <a:latin typeface="Times New Roman" pitchFamily="18" charset="0"/>
                <a:cs typeface="Times New Roman" pitchFamily="18" charset="0"/>
              </a:rPr>
              <a:t>krivnje</a:t>
            </a:r>
            <a:r>
              <a:rPr lang="es-ES" sz="1600" dirty="0">
                <a:latin typeface="Times New Roman" pitchFamily="18" charset="0"/>
                <a:cs typeface="Times New Roman" pitchFamily="18" charset="0"/>
              </a:rPr>
              <a:t> za </a:t>
            </a:r>
            <a:r>
              <a:rPr lang="es-ES" sz="1600" dirty="0" err="1">
                <a:latin typeface="Times New Roman" pitchFamily="18" charset="0"/>
                <a:cs typeface="Times New Roman" pitchFamily="18" charset="0"/>
              </a:rPr>
              <a:t>svako</a:t>
            </a:r>
            <a:r>
              <a:rPr lang="es-ES" sz="1600" dirty="0">
                <a:latin typeface="Times New Roman" pitchFamily="18" charset="0"/>
                <a:cs typeface="Times New Roman" pitchFamily="18" charset="0"/>
              </a:rPr>
              <a:t> </a:t>
            </a:r>
            <a:r>
              <a:rPr lang="es-ES" sz="1600" dirty="0" err="1">
                <a:latin typeface="Times New Roman" pitchFamily="18" charset="0"/>
                <a:cs typeface="Times New Roman" pitchFamily="18" charset="0"/>
              </a:rPr>
              <a:t>od</a:t>
            </a:r>
            <a:r>
              <a:rPr lang="es-ES" sz="1600" dirty="0">
                <a:latin typeface="Times New Roman" pitchFamily="18" charset="0"/>
                <a:cs typeface="Times New Roman" pitchFamily="18" charset="0"/>
              </a:rPr>
              <a:t> </a:t>
            </a:r>
            <a:r>
              <a:rPr lang="es-ES" sz="1600" dirty="0" err="1">
                <a:latin typeface="Times New Roman" pitchFamily="18" charset="0"/>
                <a:cs typeface="Times New Roman" pitchFamily="18" charset="0"/>
              </a:rPr>
              <a:t>njih</a:t>
            </a:r>
            <a:r>
              <a:rPr lang="es-ES" sz="1600" dirty="0">
                <a:latin typeface="Times New Roman" pitchFamily="18" charset="0"/>
                <a:cs typeface="Times New Roman" pitchFamily="18" charset="0"/>
              </a:rPr>
              <a:t> i u </a:t>
            </a:r>
            <a:r>
              <a:rPr lang="es-ES" sz="1600" dirty="0" err="1">
                <a:latin typeface="Times New Roman" pitchFamily="18" charset="0"/>
                <a:cs typeface="Times New Roman" pitchFamily="18" charset="0"/>
              </a:rPr>
              <a:t>strogosti</a:t>
            </a:r>
            <a:r>
              <a:rPr lang="es-ES" sz="1600" dirty="0">
                <a:latin typeface="Times New Roman" pitchFamily="18" charset="0"/>
                <a:cs typeface="Times New Roman" pitchFamily="18" charset="0"/>
              </a:rPr>
              <a:t> </a:t>
            </a:r>
            <a:r>
              <a:rPr lang="es-ES" sz="1600" dirty="0" err="1">
                <a:latin typeface="Times New Roman" pitchFamily="18" charset="0"/>
                <a:cs typeface="Times New Roman" pitchFamily="18" charset="0"/>
              </a:rPr>
              <a:t>kazne</a:t>
            </a:r>
            <a:r>
              <a:rPr lang="es-ES" sz="1600" dirty="0">
                <a:latin typeface="Times New Roman" pitchFamily="18" charset="0"/>
                <a:cs typeface="Times New Roman" pitchFamily="18" charset="0"/>
              </a:rPr>
              <a:t>. </a:t>
            </a:r>
            <a:endParaRPr lang="hr-HR" sz="1600" dirty="0" smtClean="0">
              <a:latin typeface="Times New Roman" pitchFamily="18" charset="0"/>
              <a:cs typeface="Times New Roman" pitchFamily="18" charset="0"/>
            </a:endParaRPr>
          </a:p>
          <a:p>
            <a:pPr algn="just"/>
            <a:endParaRPr lang="hr-HR" sz="1600" dirty="0" smtClean="0">
              <a:latin typeface="Times New Roman" pitchFamily="18" charset="0"/>
              <a:cs typeface="Times New Roman" pitchFamily="18" charset="0"/>
            </a:endParaRPr>
          </a:p>
          <a:p>
            <a:pPr algn="just"/>
            <a:r>
              <a:rPr lang="es-ES" sz="1600" dirty="0" err="1" smtClean="0">
                <a:latin typeface="Times New Roman" pitchFamily="18" charset="0"/>
                <a:cs typeface="Times New Roman" pitchFamily="18" charset="0"/>
              </a:rPr>
              <a:t>Ovdje</a:t>
            </a:r>
            <a:r>
              <a:rPr lang="es-ES" sz="1600" dirty="0" smtClean="0">
                <a:latin typeface="Times New Roman" pitchFamily="18" charset="0"/>
                <a:cs typeface="Times New Roman" pitchFamily="18" charset="0"/>
              </a:rPr>
              <a:t> </a:t>
            </a:r>
            <a:r>
              <a:rPr lang="es-ES" sz="1600" dirty="0" err="1">
                <a:latin typeface="Times New Roman" pitchFamily="18" charset="0"/>
                <a:cs typeface="Times New Roman" pitchFamily="18" charset="0"/>
              </a:rPr>
              <a:t>sudovi</a:t>
            </a:r>
            <a:r>
              <a:rPr lang="es-ES" sz="1600" dirty="0">
                <a:latin typeface="Times New Roman" pitchFamily="18" charset="0"/>
                <a:cs typeface="Times New Roman" pitchFamily="18" charset="0"/>
              </a:rPr>
              <a:t> </a:t>
            </a:r>
            <a:r>
              <a:rPr lang="es-ES" sz="1600" dirty="0" err="1">
                <a:latin typeface="Times New Roman" pitchFamily="18" charset="0"/>
                <a:cs typeface="Times New Roman" pitchFamily="18" charset="0"/>
              </a:rPr>
              <a:t>imaju</a:t>
            </a:r>
            <a:r>
              <a:rPr lang="es-ES" sz="1600" dirty="0">
                <a:latin typeface="Times New Roman" pitchFamily="18" charset="0"/>
                <a:cs typeface="Times New Roman" pitchFamily="18" charset="0"/>
              </a:rPr>
              <a:t> </a:t>
            </a:r>
            <a:r>
              <a:rPr lang="es-ES" sz="1600" dirty="0" err="1">
                <a:latin typeface="Times New Roman" pitchFamily="18" charset="0"/>
                <a:cs typeface="Times New Roman" pitchFamily="18" charset="0"/>
              </a:rPr>
              <a:t>mnogo</a:t>
            </a:r>
            <a:r>
              <a:rPr lang="es-ES" sz="1600" dirty="0">
                <a:latin typeface="Times New Roman" pitchFamily="18" charset="0"/>
                <a:cs typeface="Times New Roman" pitchFamily="18" charset="0"/>
              </a:rPr>
              <a:t> </a:t>
            </a:r>
            <a:r>
              <a:rPr lang="es-ES" sz="1600" dirty="0" err="1">
                <a:latin typeface="Times New Roman" pitchFamily="18" charset="0"/>
                <a:cs typeface="Times New Roman" pitchFamily="18" charset="0"/>
              </a:rPr>
              <a:t>šire</a:t>
            </a:r>
            <a:r>
              <a:rPr lang="es-ES" sz="1600" dirty="0">
                <a:latin typeface="Times New Roman" pitchFamily="18" charset="0"/>
                <a:cs typeface="Times New Roman" pitchFamily="18" charset="0"/>
              </a:rPr>
              <a:t> </a:t>
            </a:r>
            <a:r>
              <a:rPr lang="es-ES" sz="1600" dirty="0" err="1">
                <a:latin typeface="Times New Roman" pitchFamily="18" charset="0"/>
                <a:cs typeface="Times New Roman" pitchFamily="18" charset="0"/>
              </a:rPr>
              <a:t>diskreciono</a:t>
            </a:r>
            <a:r>
              <a:rPr lang="es-ES" sz="1600" dirty="0">
                <a:latin typeface="Times New Roman" pitchFamily="18" charset="0"/>
                <a:cs typeface="Times New Roman" pitchFamily="18" charset="0"/>
              </a:rPr>
              <a:t> pravo u </a:t>
            </a:r>
            <a:r>
              <a:rPr lang="es-ES" sz="1600" dirty="0" err="1">
                <a:latin typeface="Times New Roman" pitchFamily="18" charset="0"/>
                <a:cs typeface="Times New Roman" pitchFamily="18" charset="0"/>
              </a:rPr>
              <a:t>pogledu</a:t>
            </a:r>
            <a:r>
              <a:rPr lang="es-ES" sz="1600" dirty="0">
                <a:latin typeface="Times New Roman" pitchFamily="18" charset="0"/>
                <a:cs typeface="Times New Roman" pitchFamily="18" charset="0"/>
              </a:rPr>
              <a:t> </a:t>
            </a:r>
            <a:r>
              <a:rPr lang="es-ES" sz="1600" dirty="0" err="1">
                <a:latin typeface="Times New Roman" pitchFamily="18" charset="0"/>
                <a:cs typeface="Times New Roman" pitchFamily="18" charset="0"/>
              </a:rPr>
              <a:t>odmjeravanja</a:t>
            </a:r>
            <a:r>
              <a:rPr lang="es-ES" sz="1600" dirty="0">
                <a:latin typeface="Times New Roman" pitchFamily="18" charset="0"/>
                <a:cs typeface="Times New Roman" pitchFamily="18" charset="0"/>
              </a:rPr>
              <a:t> </a:t>
            </a:r>
            <a:r>
              <a:rPr lang="es-ES" sz="1600" dirty="0" err="1">
                <a:latin typeface="Times New Roman" pitchFamily="18" charset="0"/>
                <a:cs typeface="Times New Roman" pitchFamily="18" charset="0"/>
              </a:rPr>
              <a:t>kazne</a:t>
            </a:r>
            <a:r>
              <a:rPr lang="es-ES" sz="1600" dirty="0">
                <a:latin typeface="Times New Roman" pitchFamily="18" charset="0"/>
                <a:cs typeface="Times New Roman" pitchFamily="18" charset="0"/>
              </a:rPr>
              <a:t> </a:t>
            </a:r>
            <a:r>
              <a:rPr lang="es-ES" sz="1600" dirty="0" err="1">
                <a:latin typeface="Times New Roman" pitchFamily="18" charset="0"/>
                <a:cs typeface="Times New Roman" pitchFamily="18" charset="0"/>
              </a:rPr>
              <a:t>onima</a:t>
            </a:r>
            <a:r>
              <a:rPr lang="es-ES" sz="1600" dirty="0">
                <a:latin typeface="Times New Roman" pitchFamily="18" charset="0"/>
                <a:cs typeface="Times New Roman" pitchFamily="18" charset="0"/>
              </a:rPr>
              <a:t> </a:t>
            </a:r>
            <a:r>
              <a:rPr lang="es-ES" sz="1600" dirty="0" err="1">
                <a:latin typeface="Times New Roman" pitchFamily="18" charset="0"/>
                <a:cs typeface="Times New Roman" pitchFamily="18" charset="0"/>
              </a:rPr>
              <a:t>koji</a:t>
            </a:r>
            <a:r>
              <a:rPr lang="es-ES" sz="1600" dirty="0">
                <a:latin typeface="Times New Roman" pitchFamily="18" charset="0"/>
                <a:cs typeface="Times New Roman" pitchFamily="18" charset="0"/>
              </a:rPr>
              <a:t> su </a:t>
            </a:r>
            <a:r>
              <a:rPr lang="es-ES" sz="1600" dirty="0" err="1">
                <a:latin typeface="Times New Roman" pitchFamily="18" charset="0"/>
                <a:cs typeface="Times New Roman" pitchFamily="18" charset="0"/>
              </a:rPr>
              <a:t>okrivljeni</a:t>
            </a:r>
            <a:r>
              <a:rPr lang="es-ES" sz="1600" dirty="0">
                <a:latin typeface="Times New Roman" pitchFamily="18" charset="0"/>
                <a:cs typeface="Times New Roman" pitchFamily="18" charset="0"/>
              </a:rPr>
              <a:t> za </a:t>
            </a:r>
            <a:r>
              <a:rPr lang="es-ES" sz="1600" dirty="0" err="1">
                <a:latin typeface="Times New Roman" pitchFamily="18" charset="0"/>
                <a:cs typeface="Times New Roman" pitchFamily="18" charset="0"/>
              </a:rPr>
              <a:t>međunarodne</a:t>
            </a:r>
            <a:r>
              <a:rPr lang="es-ES" sz="1600" dirty="0">
                <a:latin typeface="Times New Roman" pitchFamily="18" charset="0"/>
                <a:cs typeface="Times New Roman" pitchFamily="18" charset="0"/>
              </a:rPr>
              <a:t> </a:t>
            </a:r>
            <a:r>
              <a:rPr lang="es-ES" sz="1600" dirty="0" err="1">
                <a:latin typeface="Times New Roman" pitchFamily="18" charset="0"/>
                <a:cs typeface="Times New Roman" pitchFamily="18" charset="0"/>
              </a:rPr>
              <a:t>zločine</a:t>
            </a:r>
            <a:r>
              <a:rPr lang="es-ES" sz="1600" dirty="0">
                <a:latin typeface="Times New Roman" pitchFamily="18" charset="0"/>
                <a:cs typeface="Times New Roman" pitchFamily="18" charset="0"/>
              </a:rPr>
              <a:t>. </a:t>
            </a:r>
            <a:endParaRPr lang="hr-HR" sz="1600" dirty="0" smtClean="0">
              <a:latin typeface="Times New Roman" pitchFamily="18" charset="0"/>
              <a:cs typeface="Times New Roman" pitchFamily="18" charset="0"/>
            </a:endParaRPr>
          </a:p>
          <a:p>
            <a:pPr algn="just"/>
            <a:endParaRPr lang="hr-HR" sz="1600" dirty="0" smtClean="0">
              <a:latin typeface="Times New Roman" pitchFamily="18" charset="0"/>
              <a:cs typeface="Times New Roman" pitchFamily="18" charset="0"/>
            </a:endParaRPr>
          </a:p>
          <a:p>
            <a:pPr algn="just"/>
            <a:r>
              <a:rPr lang="es-ES" sz="1600" dirty="0" err="1" smtClean="0">
                <a:latin typeface="Times New Roman" pitchFamily="18" charset="0"/>
                <a:cs typeface="Times New Roman" pitchFamily="18" charset="0"/>
              </a:rPr>
              <a:t>Ipak</a:t>
            </a:r>
            <a:r>
              <a:rPr lang="es-ES" sz="1600" dirty="0" smtClean="0">
                <a:latin typeface="Times New Roman" pitchFamily="18" charset="0"/>
                <a:cs typeface="Times New Roman" pitchFamily="18" charset="0"/>
              </a:rPr>
              <a:t> </a:t>
            </a:r>
            <a:r>
              <a:rPr lang="es-ES" sz="1600" dirty="0" err="1">
                <a:latin typeface="Times New Roman" pitchFamily="18" charset="0"/>
                <a:cs typeface="Times New Roman" pitchFamily="18" charset="0"/>
              </a:rPr>
              <a:t>neki</a:t>
            </a:r>
            <a:r>
              <a:rPr lang="es-ES" sz="1600" dirty="0">
                <a:latin typeface="Times New Roman" pitchFamily="18" charset="0"/>
                <a:cs typeface="Times New Roman" pitchFamily="18" charset="0"/>
              </a:rPr>
              <a:t> </a:t>
            </a:r>
            <a:r>
              <a:rPr lang="es-ES" sz="1600" dirty="0" err="1">
                <a:latin typeface="Times New Roman" pitchFamily="18" charset="0"/>
                <a:cs typeface="Times New Roman" pitchFamily="18" charset="0"/>
              </a:rPr>
              <a:t>međunarodni</a:t>
            </a:r>
            <a:r>
              <a:rPr lang="es-ES" sz="1600" dirty="0">
                <a:latin typeface="Times New Roman" pitchFamily="18" charset="0"/>
                <a:cs typeface="Times New Roman" pitchFamily="18" charset="0"/>
              </a:rPr>
              <a:t> </a:t>
            </a:r>
            <a:r>
              <a:rPr lang="es-ES" sz="1600" dirty="0" err="1">
                <a:latin typeface="Times New Roman" pitchFamily="18" charset="0"/>
                <a:cs typeface="Times New Roman" pitchFamily="18" charset="0"/>
              </a:rPr>
              <a:t>tribunali</a:t>
            </a:r>
            <a:r>
              <a:rPr lang="es-ES" sz="1600" dirty="0">
                <a:latin typeface="Times New Roman" pitchFamily="18" charset="0"/>
                <a:cs typeface="Times New Roman" pitchFamily="18" charset="0"/>
              </a:rPr>
              <a:t> </a:t>
            </a:r>
            <a:r>
              <a:rPr lang="es-ES" sz="1600" dirty="0" err="1">
                <a:latin typeface="Times New Roman" pitchFamily="18" charset="0"/>
                <a:cs typeface="Times New Roman" pitchFamily="18" charset="0"/>
              </a:rPr>
              <a:t>postavljaju</a:t>
            </a:r>
            <a:r>
              <a:rPr lang="es-ES" sz="1600" dirty="0">
                <a:latin typeface="Times New Roman" pitchFamily="18" charset="0"/>
                <a:cs typeface="Times New Roman" pitchFamily="18" charset="0"/>
              </a:rPr>
              <a:t> granice </a:t>
            </a:r>
            <a:r>
              <a:rPr lang="es-ES" sz="1600" dirty="0" err="1">
                <a:latin typeface="Times New Roman" pitchFamily="18" charset="0"/>
                <a:cs typeface="Times New Roman" pitchFamily="18" charset="0"/>
              </a:rPr>
              <a:t>apsolutnom</a:t>
            </a:r>
            <a:r>
              <a:rPr lang="es-ES" sz="1600" dirty="0">
                <a:latin typeface="Times New Roman" pitchFamily="18" charset="0"/>
                <a:cs typeface="Times New Roman" pitchFamily="18" charset="0"/>
              </a:rPr>
              <a:t> </a:t>
            </a:r>
            <a:r>
              <a:rPr lang="es-ES" sz="1600" dirty="0" err="1">
                <a:latin typeface="Times New Roman" pitchFamily="18" charset="0"/>
                <a:cs typeface="Times New Roman" pitchFamily="18" charset="0"/>
              </a:rPr>
              <a:t>diskrecijskom</a:t>
            </a:r>
            <a:r>
              <a:rPr lang="es-ES" sz="1600" dirty="0">
                <a:latin typeface="Times New Roman" pitchFamily="18" charset="0"/>
                <a:cs typeface="Times New Roman" pitchFamily="18" charset="0"/>
              </a:rPr>
              <a:t> p</a:t>
            </a:r>
            <a:r>
              <a:rPr lang="hr-HR" sz="1600" dirty="0">
                <a:latin typeface="Times New Roman" pitchFamily="18" charset="0"/>
                <a:cs typeface="Times New Roman" pitchFamily="18" charset="0"/>
              </a:rPr>
              <a:t>r</a:t>
            </a:r>
            <a:r>
              <a:rPr lang="es-ES" sz="1600" dirty="0" err="1">
                <a:latin typeface="Times New Roman" pitchFamily="18" charset="0"/>
                <a:cs typeface="Times New Roman" pitchFamily="18" charset="0"/>
              </a:rPr>
              <a:t>avu</a:t>
            </a:r>
            <a:r>
              <a:rPr lang="es-ES" sz="1600" dirty="0">
                <a:latin typeface="Times New Roman" pitchFamily="18" charset="0"/>
                <a:cs typeface="Times New Roman" pitchFamily="18" charset="0"/>
              </a:rPr>
              <a:t> sudaca. </a:t>
            </a:r>
            <a:endParaRPr lang="hr-HR" sz="1600" dirty="0" smtClean="0">
              <a:latin typeface="Times New Roman" pitchFamily="18" charset="0"/>
              <a:cs typeface="Times New Roman" pitchFamily="18" charset="0"/>
            </a:endParaRPr>
          </a:p>
          <a:p>
            <a:pPr algn="just"/>
            <a:endParaRPr lang="hr-HR" sz="1600" dirty="0" smtClean="0">
              <a:latin typeface="Times New Roman" pitchFamily="18" charset="0"/>
              <a:cs typeface="Times New Roman" pitchFamily="18" charset="0"/>
            </a:endParaRPr>
          </a:p>
          <a:p>
            <a:pPr algn="just"/>
            <a:r>
              <a:rPr lang="es-ES" sz="1600" dirty="0" err="1" smtClean="0">
                <a:latin typeface="Times New Roman" pitchFamily="18" charset="0"/>
                <a:cs typeface="Times New Roman" pitchFamily="18" charset="0"/>
              </a:rPr>
              <a:t>Tako</a:t>
            </a:r>
            <a:r>
              <a:rPr lang="es-ES" sz="1600" dirty="0" smtClean="0">
                <a:latin typeface="Times New Roman" pitchFamily="18" charset="0"/>
                <a:cs typeface="Times New Roman" pitchFamily="18" charset="0"/>
              </a:rPr>
              <a:t> </a:t>
            </a:r>
            <a:r>
              <a:rPr lang="es-ES" sz="1600" dirty="0" err="1">
                <a:latin typeface="Times New Roman" pitchFamily="18" charset="0"/>
                <a:cs typeface="Times New Roman" pitchFamily="18" charset="0"/>
              </a:rPr>
              <a:t>npr</a:t>
            </a:r>
            <a:r>
              <a:rPr lang="es-ES" sz="1600" dirty="0">
                <a:latin typeface="Times New Roman" pitchFamily="18" charset="0"/>
                <a:cs typeface="Times New Roman" pitchFamily="18" charset="0"/>
              </a:rPr>
              <a:t>. </a:t>
            </a:r>
            <a:r>
              <a:rPr lang="hr-HR" sz="1600" dirty="0">
                <a:latin typeface="Times New Roman" pitchFamily="18" charset="0"/>
                <a:cs typeface="Times New Roman" pitchFamily="18" charset="0"/>
              </a:rPr>
              <a:t>i</a:t>
            </a:r>
            <a:r>
              <a:rPr lang="es-ES" sz="1600" dirty="0" err="1">
                <a:latin typeface="Times New Roman" pitchFamily="18" charset="0"/>
                <a:cs typeface="Times New Roman" pitchFamily="18" charset="0"/>
              </a:rPr>
              <a:t>sključuju</a:t>
            </a:r>
            <a:r>
              <a:rPr lang="es-ES" sz="1600" dirty="0">
                <a:latin typeface="Times New Roman" pitchFamily="18" charset="0"/>
                <a:cs typeface="Times New Roman" pitchFamily="18" charset="0"/>
              </a:rPr>
              <a:t> </a:t>
            </a:r>
            <a:r>
              <a:rPr lang="es-ES" sz="1600" dirty="0" err="1">
                <a:latin typeface="Times New Roman" pitchFamily="18" charset="0"/>
                <a:cs typeface="Times New Roman" pitchFamily="18" charset="0"/>
              </a:rPr>
              <a:t>smrtnu</a:t>
            </a:r>
            <a:r>
              <a:rPr lang="es-ES" sz="1600" dirty="0">
                <a:latin typeface="Times New Roman" pitchFamily="18" charset="0"/>
                <a:cs typeface="Times New Roman" pitchFamily="18" charset="0"/>
              </a:rPr>
              <a:t> </a:t>
            </a:r>
            <a:r>
              <a:rPr lang="es-ES" sz="1600" dirty="0" err="1">
                <a:latin typeface="Times New Roman" pitchFamily="18" charset="0"/>
                <a:cs typeface="Times New Roman" pitchFamily="18" charset="0"/>
              </a:rPr>
              <a:t>kaznu</a:t>
            </a:r>
            <a:r>
              <a:rPr lang="es-ES" sz="1600" dirty="0">
                <a:latin typeface="Times New Roman" pitchFamily="18" charset="0"/>
                <a:cs typeface="Times New Roman" pitchFamily="18" charset="0"/>
              </a:rPr>
              <a:t> </a:t>
            </a:r>
            <a:r>
              <a:rPr lang="es-ES" sz="1600" dirty="0" err="1">
                <a:latin typeface="Times New Roman" pitchFamily="18" charset="0"/>
                <a:cs typeface="Times New Roman" pitchFamily="18" charset="0"/>
              </a:rPr>
              <a:t>kao</a:t>
            </a:r>
            <a:r>
              <a:rPr lang="es-ES" sz="1600" dirty="0">
                <a:latin typeface="Times New Roman" pitchFamily="18" charset="0"/>
                <a:cs typeface="Times New Roman" pitchFamily="18" charset="0"/>
              </a:rPr>
              <a:t> i da se </a:t>
            </a:r>
            <a:r>
              <a:rPr lang="es-ES" sz="1600" dirty="0" err="1">
                <a:latin typeface="Times New Roman" pitchFamily="18" charset="0"/>
                <a:cs typeface="Times New Roman" pitchFamily="18" charset="0"/>
              </a:rPr>
              <a:t>osobe</a:t>
            </a:r>
            <a:r>
              <a:rPr lang="es-ES" sz="1600" dirty="0">
                <a:latin typeface="Times New Roman" pitchFamily="18" charset="0"/>
                <a:cs typeface="Times New Roman" pitchFamily="18" charset="0"/>
              </a:rPr>
              <a:t> </a:t>
            </a:r>
            <a:r>
              <a:rPr lang="es-ES" sz="1600" dirty="0" err="1">
                <a:latin typeface="Times New Roman" pitchFamily="18" charset="0"/>
                <a:cs typeface="Times New Roman" pitchFamily="18" charset="0"/>
              </a:rPr>
              <a:t>mogu</a:t>
            </a:r>
            <a:r>
              <a:rPr lang="es-ES" sz="1600" dirty="0">
                <a:latin typeface="Times New Roman" pitchFamily="18" charset="0"/>
                <a:cs typeface="Times New Roman" pitchFamily="18" charset="0"/>
              </a:rPr>
              <a:t> </a:t>
            </a:r>
            <a:r>
              <a:rPr lang="es-ES" sz="1600" dirty="0" err="1">
                <a:latin typeface="Times New Roman" pitchFamily="18" charset="0"/>
                <a:cs typeface="Times New Roman" pitchFamily="18" charset="0"/>
              </a:rPr>
              <a:t>kazniti</a:t>
            </a:r>
            <a:r>
              <a:rPr lang="es-ES" sz="1600" dirty="0">
                <a:latin typeface="Times New Roman" pitchFamily="18" charset="0"/>
                <a:cs typeface="Times New Roman" pitchFamily="18" charset="0"/>
              </a:rPr>
              <a:t> </a:t>
            </a:r>
            <a:r>
              <a:rPr lang="es-ES" sz="1600" dirty="0" err="1">
                <a:latin typeface="Times New Roman" pitchFamily="18" charset="0"/>
                <a:cs typeface="Times New Roman" pitchFamily="18" charset="0"/>
              </a:rPr>
              <a:t>samo</a:t>
            </a:r>
            <a:r>
              <a:rPr lang="es-ES" sz="1600" dirty="0">
                <a:latin typeface="Times New Roman" pitchFamily="18" charset="0"/>
                <a:cs typeface="Times New Roman" pitchFamily="18" charset="0"/>
              </a:rPr>
              <a:t> u </a:t>
            </a:r>
            <a:r>
              <a:rPr lang="es-ES" sz="1600" dirty="0" err="1">
                <a:latin typeface="Times New Roman" pitchFamily="18" charset="0"/>
                <a:cs typeface="Times New Roman" pitchFamily="18" charset="0"/>
              </a:rPr>
              <a:t>skladu</a:t>
            </a:r>
            <a:r>
              <a:rPr lang="es-ES" sz="1600" dirty="0">
                <a:latin typeface="Times New Roman" pitchFamily="18" charset="0"/>
                <a:cs typeface="Times New Roman" pitchFamily="18" charset="0"/>
              </a:rPr>
              <a:t> </a:t>
            </a:r>
            <a:r>
              <a:rPr lang="es-ES" sz="1600" dirty="0" err="1">
                <a:latin typeface="Times New Roman" pitchFamily="18" charset="0"/>
                <a:cs typeface="Times New Roman" pitchFamily="18" charset="0"/>
              </a:rPr>
              <a:t>sa</a:t>
            </a:r>
            <a:r>
              <a:rPr lang="es-ES" sz="1600" dirty="0">
                <a:latin typeface="Times New Roman" pitchFamily="18" charset="0"/>
                <a:cs typeface="Times New Roman" pitchFamily="18" charset="0"/>
              </a:rPr>
              <a:t> Statu</a:t>
            </a:r>
            <a:r>
              <a:rPr lang="hr-HR" sz="1600" dirty="0">
                <a:latin typeface="Times New Roman" pitchFamily="18" charset="0"/>
                <a:cs typeface="Times New Roman" pitchFamily="18" charset="0"/>
              </a:rPr>
              <a:t>t</a:t>
            </a:r>
            <a:r>
              <a:rPr lang="es-ES" sz="1600" dirty="0" err="1">
                <a:latin typeface="Times New Roman" pitchFamily="18" charset="0"/>
                <a:cs typeface="Times New Roman" pitchFamily="18" charset="0"/>
              </a:rPr>
              <a:t>om</a:t>
            </a:r>
            <a:r>
              <a:rPr lang="es-ES" sz="1600" dirty="0">
                <a:latin typeface="Times New Roman" pitchFamily="18" charset="0"/>
                <a:cs typeface="Times New Roman" pitchFamily="18" charset="0"/>
              </a:rPr>
              <a:t> </a:t>
            </a:r>
            <a:r>
              <a:rPr lang="es-ES" sz="1600" dirty="0" err="1">
                <a:latin typeface="Times New Roman" pitchFamily="18" charset="0"/>
                <a:cs typeface="Times New Roman" pitchFamily="18" charset="0"/>
              </a:rPr>
              <a:t>odnosnog</a:t>
            </a:r>
            <a:r>
              <a:rPr lang="es-ES" sz="1600" dirty="0">
                <a:latin typeface="Times New Roman" pitchFamily="18" charset="0"/>
                <a:cs typeface="Times New Roman" pitchFamily="18" charset="0"/>
              </a:rPr>
              <a:t> suda. </a:t>
            </a:r>
            <a:endParaRPr lang="hr-HR" sz="1600" dirty="0">
              <a:latin typeface="Times New Roman" pitchFamily="18" charset="0"/>
              <a:cs typeface="Times New Roman" pitchFamily="18" charset="0"/>
            </a:endParaRPr>
          </a:p>
          <a:p>
            <a:pPr algn="just"/>
            <a:r>
              <a:rPr lang="hr-HR" sz="1600" dirty="0">
                <a:latin typeface="Times New Roman" pitchFamily="18" charset="0"/>
                <a:cs typeface="Times New Roman" pitchFamily="18" charset="0"/>
              </a:rPr>
              <a:t> </a:t>
            </a:r>
          </a:p>
          <a:p>
            <a:pPr marL="0" indent="0">
              <a:buNone/>
            </a:pPr>
            <a:endParaRPr lang="hr-HR" sz="1600" dirty="0"/>
          </a:p>
        </p:txBody>
      </p:sp>
    </p:spTree>
    <p:extLst>
      <p:ext uri="{BB962C8B-B14F-4D97-AF65-F5344CB8AC3E}">
        <p14:creationId xmlns:p14="http://schemas.microsoft.com/office/powerpoint/2010/main" val="3717300188"/>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hr-HR"/>
          </a:p>
        </p:txBody>
      </p:sp>
      <p:sp>
        <p:nvSpPr>
          <p:cNvPr id="3" name="Content Placeholder 2"/>
          <p:cNvSpPr>
            <a:spLocks noGrp="1"/>
          </p:cNvSpPr>
          <p:nvPr>
            <p:ph idx="1"/>
          </p:nvPr>
        </p:nvSpPr>
        <p:spPr>
          <a:xfrm>
            <a:off x="467544" y="1412776"/>
            <a:ext cx="8219256" cy="4713387"/>
          </a:xfrm>
        </p:spPr>
        <p:txBody>
          <a:bodyPr>
            <a:noAutofit/>
          </a:bodyPr>
          <a:lstStyle/>
          <a:p>
            <a:pPr algn="just"/>
            <a:r>
              <a:rPr lang="es-ES" sz="1600" b="1" dirty="0">
                <a:latin typeface="Times New Roman" pitchFamily="18" charset="0"/>
                <a:cs typeface="Times New Roman" pitchFamily="18" charset="0"/>
              </a:rPr>
              <a:t>MENS REA</a:t>
            </a:r>
            <a:endParaRPr lang="hr-HR" sz="1600" dirty="0">
              <a:latin typeface="Times New Roman" pitchFamily="18" charset="0"/>
              <a:cs typeface="Times New Roman" pitchFamily="18" charset="0"/>
            </a:endParaRPr>
          </a:p>
          <a:p>
            <a:pPr algn="just"/>
            <a:r>
              <a:rPr lang="es-ES" sz="1600" b="1" dirty="0" err="1">
                <a:latin typeface="Times New Roman" pitchFamily="18" charset="0"/>
                <a:cs typeface="Times New Roman" pitchFamily="18" charset="0"/>
              </a:rPr>
              <a:t>Pitanje</a:t>
            </a:r>
            <a:r>
              <a:rPr lang="es-ES" sz="1600" b="1" dirty="0">
                <a:latin typeface="Times New Roman" pitchFamily="18" charset="0"/>
                <a:cs typeface="Times New Roman" pitchFamily="18" charset="0"/>
              </a:rPr>
              <a:t> </a:t>
            </a:r>
            <a:r>
              <a:rPr lang="es-ES" sz="1600" b="1" dirty="0" err="1">
                <a:latin typeface="Times New Roman" pitchFamily="18" charset="0"/>
                <a:cs typeface="Times New Roman" pitchFamily="18" charset="0"/>
              </a:rPr>
              <a:t>metodologije</a:t>
            </a:r>
            <a:endParaRPr lang="hr-HR" sz="1600" dirty="0">
              <a:latin typeface="Times New Roman" pitchFamily="18" charset="0"/>
              <a:cs typeface="Times New Roman" pitchFamily="18" charset="0"/>
            </a:endParaRPr>
          </a:p>
          <a:p>
            <a:pPr algn="just"/>
            <a:r>
              <a:rPr lang="es-ES" sz="1600" dirty="0" err="1">
                <a:latin typeface="Times New Roman" pitchFamily="18" charset="0"/>
                <a:cs typeface="Times New Roman" pitchFamily="18" charset="0"/>
              </a:rPr>
              <a:t>Kao</a:t>
            </a:r>
            <a:r>
              <a:rPr lang="es-ES" sz="1600" dirty="0">
                <a:latin typeface="Times New Roman" pitchFamily="18" charset="0"/>
                <a:cs typeface="Times New Roman" pitchFamily="18" charset="0"/>
              </a:rPr>
              <a:t> i u </a:t>
            </a:r>
            <a:r>
              <a:rPr lang="es-ES" sz="1600" dirty="0" err="1">
                <a:latin typeface="Times New Roman" pitchFamily="18" charset="0"/>
                <a:cs typeface="Times New Roman" pitchFamily="18" charset="0"/>
              </a:rPr>
              <a:t>nacionalnim</a:t>
            </a:r>
            <a:r>
              <a:rPr lang="es-ES" sz="1600" dirty="0">
                <a:latin typeface="Times New Roman" pitchFamily="18" charset="0"/>
                <a:cs typeface="Times New Roman" pitchFamily="18" charset="0"/>
              </a:rPr>
              <a:t> </a:t>
            </a:r>
            <a:r>
              <a:rPr lang="es-ES" sz="1600" dirty="0" smtClean="0">
                <a:latin typeface="Times New Roman" pitchFamily="18" charset="0"/>
                <a:cs typeface="Times New Roman" pitchFamily="18" charset="0"/>
              </a:rPr>
              <a:t>p</a:t>
            </a:r>
            <a:r>
              <a:rPr lang="hr-HR" sz="1600" dirty="0" smtClean="0">
                <a:latin typeface="Times New Roman" pitchFamily="18" charset="0"/>
                <a:cs typeface="Times New Roman" pitchFamily="18" charset="0"/>
              </a:rPr>
              <a:t>r</a:t>
            </a:r>
            <a:r>
              <a:rPr lang="es-ES" sz="1600" dirty="0" err="1" smtClean="0">
                <a:latin typeface="Times New Roman" pitchFamily="18" charset="0"/>
                <a:cs typeface="Times New Roman" pitchFamily="18" charset="0"/>
              </a:rPr>
              <a:t>avnim</a:t>
            </a:r>
            <a:r>
              <a:rPr lang="es-ES" sz="1600" dirty="0" smtClean="0">
                <a:latin typeface="Times New Roman" pitchFamily="18" charset="0"/>
                <a:cs typeface="Times New Roman" pitchFamily="18" charset="0"/>
              </a:rPr>
              <a:t> </a:t>
            </a:r>
            <a:r>
              <a:rPr lang="es-ES" sz="1600" dirty="0" err="1">
                <a:latin typeface="Times New Roman" pitchFamily="18" charset="0"/>
                <a:cs typeface="Times New Roman" pitchFamily="18" charset="0"/>
              </a:rPr>
              <a:t>sustavima</a:t>
            </a:r>
            <a:r>
              <a:rPr lang="es-ES" sz="1600" dirty="0">
                <a:latin typeface="Times New Roman" pitchFamily="18" charset="0"/>
                <a:cs typeface="Times New Roman" pitchFamily="18" charset="0"/>
              </a:rPr>
              <a:t>, </a:t>
            </a:r>
            <a:r>
              <a:rPr lang="es-ES" sz="1600" dirty="0" err="1">
                <a:latin typeface="Times New Roman" pitchFamily="18" charset="0"/>
                <a:cs typeface="Times New Roman" pitchFamily="18" charset="0"/>
              </a:rPr>
              <a:t>samo</a:t>
            </a:r>
            <a:r>
              <a:rPr lang="es-ES" sz="1600" dirty="0">
                <a:latin typeface="Times New Roman" pitchFamily="18" charset="0"/>
                <a:cs typeface="Times New Roman" pitchFamily="18" charset="0"/>
              </a:rPr>
              <a:t> </a:t>
            </a:r>
            <a:r>
              <a:rPr lang="es-ES" sz="1600" dirty="0" err="1">
                <a:latin typeface="Times New Roman" pitchFamily="18" charset="0"/>
                <a:cs typeface="Times New Roman" pitchFamily="18" charset="0"/>
              </a:rPr>
              <a:t>ponašanje</a:t>
            </a:r>
            <a:r>
              <a:rPr lang="es-ES" sz="1600" dirty="0">
                <a:latin typeface="Times New Roman" pitchFamily="18" charset="0"/>
                <a:cs typeface="Times New Roman" pitchFamily="18" charset="0"/>
              </a:rPr>
              <a:t> </a:t>
            </a:r>
            <a:r>
              <a:rPr lang="es-ES" sz="1600" dirty="0" err="1">
                <a:latin typeface="Times New Roman" pitchFamily="18" charset="0"/>
                <a:cs typeface="Times New Roman" pitchFamily="18" charset="0"/>
              </a:rPr>
              <a:t>protivno</a:t>
            </a:r>
            <a:r>
              <a:rPr lang="es-ES" sz="1600" dirty="0">
                <a:latin typeface="Times New Roman" pitchFamily="18" charset="0"/>
                <a:cs typeface="Times New Roman" pitchFamily="18" charset="0"/>
              </a:rPr>
              <a:t> </a:t>
            </a:r>
            <a:r>
              <a:rPr lang="es-ES" sz="1600" dirty="0" err="1">
                <a:latin typeface="Times New Roman" pitchFamily="18" charset="0"/>
                <a:cs typeface="Times New Roman" pitchFamily="18" charset="0"/>
              </a:rPr>
              <a:t>nekom</a:t>
            </a:r>
            <a:r>
              <a:rPr lang="es-ES" sz="1600" dirty="0">
                <a:latin typeface="Times New Roman" pitchFamily="18" charset="0"/>
                <a:cs typeface="Times New Roman" pitchFamily="18" charset="0"/>
              </a:rPr>
              <a:t> </a:t>
            </a:r>
            <a:r>
              <a:rPr lang="es-ES" sz="1600" dirty="0" err="1">
                <a:latin typeface="Times New Roman" pitchFamily="18" charset="0"/>
                <a:cs typeface="Times New Roman" pitchFamily="18" charset="0"/>
              </a:rPr>
              <a:t>materijalnom</a:t>
            </a:r>
            <a:r>
              <a:rPr lang="es-ES" sz="1600" dirty="0">
                <a:latin typeface="Times New Roman" pitchFamily="18" charset="0"/>
                <a:cs typeface="Times New Roman" pitchFamily="18" charset="0"/>
              </a:rPr>
              <a:t> </a:t>
            </a:r>
            <a:r>
              <a:rPr lang="es-ES" sz="1600" dirty="0" err="1">
                <a:latin typeface="Times New Roman" pitchFamily="18" charset="0"/>
                <a:cs typeface="Times New Roman" pitchFamily="18" charset="0"/>
              </a:rPr>
              <a:t>pravilu</a:t>
            </a:r>
            <a:r>
              <a:rPr lang="es-ES" sz="1600" dirty="0">
                <a:latin typeface="Times New Roman" pitchFamily="18" charset="0"/>
                <a:cs typeface="Times New Roman" pitchFamily="18" charset="0"/>
              </a:rPr>
              <a:t> </a:t>
            </a:r>
            <a:r>
              <a:rPr lang="es-ES" sz="1600" dirty="0" err="1">
                <a:latin typeface="Times New Roman" pitchFamily="18" charset="0"/>
                <a:cs typeface="Times New Roman" pitchFamily="18" charset="0"/>
              </a:rPr>
              <a:t>međunarodnog</a:t>
            </a:r>
            <a:r>
              <a:rPr lang="es-ES" sz="1600" dirty="0">
                <a:latin typeface="Times New Roman" pitchFamily="18" charset="0"/>
                <a:cs typeface="Times New Roman" pitchFamily="18" charset="0"/>
              </a:rPr>
              <a:t> prava </a:t>
            </a:r>
            <a:r>
              <a:rPr lang="es-ES" sz="1600" dirty="0" err="1">
                <a:latin typeface="Times New Roman" pitchFamily="18" charset="0"/>
                <a:cs typeface="Times New Roman" pitchFamily="18" charset="0"/>
              </a:rPr>
              <a:t>nije</a:t>
            </a:r>
            <a:r>
              <a:rPr lang="es-ES" sz="1600" dirty="0">
                <a:latin typeface="Times New Roman" pitchFamily="18" charset="0"/>
                <a:cs typeface="Times New Roman" pitchFamily="18" charset="0"/>
              </a:rPr>
              <a:t> </a:t>
            </a:r>
            <a:r>
              <a:rPr lang="es-ES" sz="1600" dirty="0" err="1">
                <a:latin typeface="Times New Roman" pitchFamily="18" charset="0"/>
                <a:cs typeface="Times New Roman" pitchFamily="18" charset="0"/>
              </a:rPr>
              <a:t>dovoljno</a:t>
            </a:r>
            <a:r>
              <a:rPr lang="es-ES" sz="1600" dirty="0">
                <a:latin typeface="Times New Roman" pitchFamily="18" charset="0"/>
                <a:cs typeface="Times New Roman" pitchFamily="18" charset="0"/>
              </a:rPr>
              <a:t> za </a:t>
            </a:r>
            <a:r>
              <a:rPr lang="es-ES" sz="1600" dirty="0" err="1">
                <a:latin typeface="Times New Roman" pitchFamily="18" charset="0"/>
                <a:cs typeface="Times New Roman" pitchFamily="18" charset="0"/>
              </a:rPr>
              <a:t>nastajanje</a:t>
            </a:r>
            <a:r>
              <a:rPr lang="es-ES" sz="1600" dirty="0">
                <a:latin typeface="Times New Roman" pitchFamily="18" charset="0"/>
                <a:cs typeface="Times New Roman" pitchFamily="18" charset="0"/>
              </a:rPr>
              <a:t> </a:t>
            </a:r>
            <a:r>
              <a:rPr lang="es-ES" sz="1600" dirty="0" err="1">
                <a:latin typeface="Times New Roman" pitchFamily="18" charset="0"/>
                <a:cs typeface="Times New Roman" pitchFamily="18" charset="0"/>
              </a:rPr>
              <a:t>individualne</a:t>
            </a:r>
            <a:r>
              <a:rPr lang="es-ES" sz="1600" dirty="0">
                <a:latin typeface="Times New Roman" pitchFamily="18" charset="0"/>
                <a:cs typeface="Times New Roman" pitchFamily="18" charset="0"/>
              </a:rPr>
              <a:t> </a:t>
            </a:r>
            <a:r>
              <a:rPr lang="es-ES" sz="1600" dirty="0" err="1">
                <a:latin typeface="Times New Roman" pitchFamily="18" charset="0"/>
                <a:cs typeface="Times New Roman" pitchFamily="18" charset="0"/>
              </a:rPr>
              <a:t>kaznene</a:t>
            </a:r>
            <a:r>
              <a:rPr lang="es-ES" sz="1600" dirty="0">
                <a:latin typeface="Times New Roman" pitchFamily="18" charset="0"/>
                <a:cs typeface="Times New Roman" pitchFamily="18" charset="0"/>
              </a:rPr>
              <a:t> </a:t>
            </a:r>
            <a:r>
              <a:rPr lang="es-ES" sz="1600" dirty="0" err="1">
                <a:latin typeface="Times New Roman" pitchFamily="18" charset="0"/>
                <a:cs typeface="Times New Roman" pitchFamily="18" charset="0"/>
              </a:rPr>
              <a:t>odgovornosti</a:t>
            </a:r>
            <a:r>
              <a:rPr lang="es-ES" sz="1600" dirty="0">
                <a:latin typeface="Times New Roman" pitchFamily="18" charset="0"/>
                <a:cs typeface="Times New Roman" pitchFamily="18" charset="0"/>
              </a:rPr>
              <a:t>. Da </a:t>
            </a:r>
            <a:r>
              <a:rPr lang="es-ES" sz="1600" dirty="0" err="1">
                <a:latin typeface="Times New Roman" pitchFamily="18" charset="0"/>
                <a:cs typeface="Times New Roman" pitchFamily="18" charset="0"/>
              </a:rPr>
              <a:t>bi</a:t>
            </a:r>
            <a:r>
              <a:rPr lang="es-ES" sz="1600" dirty="0">
                <a:latin typeface="Times New Roman" pitchFamily="18" charset="0"/>
                <a:cs typeface="Times New Roman" pitchFamily="18" charset="0"/>
              </a:rPr>
              <a:t> </a:t>
            </a:r>
            <a:r>
              <a:rPr lang="es-ES" sz="1600" dirty="0" err="1">
                <a:latin typeface="Times New Roman" pitchFamily="18" charset="0"/>
                <a:cs typeface="Times New Roman" pitchFamily="18" charset="0"/>
              </a:rPr>
              <a:t>došlo</a:t>
            </a:r>
            <a:r>
              <a:rPr lang="es-ES" sz="1600" dirty="0">
                <a:latin typeface="Times New Roman" pitchFamily="18" charset="0"/>
                <a:cs typeface="Times New Roman" pitchFamily="18" charset="0"/>
              </a:rPr>
              <a:t> do </a:t>
            </a:r>
            <a:r>
              <a:rPr lang="es-ES" sz="1600" dirty="0" err="1">
                <a:latin typeface="Times New Roman" pitchFamily="18" charset="0"/>
                <a:cs typeface="Times New Roman" pitchFamily="18" charset="0"/>
              </a:rPr>
              <a:t>odgovornosti</a:t>
            </a:r>
            <a:r>
              <a:rPr lang="es-ES" sz="1600" dirty="0">
                <a:latin typeface="Times New Roman" pitchFamily="18" charset="0"/>
                <a:cs typeface="Times New Roman" pitchFamily="18" charset="0"/>
              </a:rPr>
              <a:t> </a:t>
            </a:r>
            <a:r>
              <a:rPr lang="es-ES" sz="1600" dirty="0" err="1">
                <a:latin typeface="Times New Roman" pitchFamily="18" charset="0"/>
                <a:cs typeface="Times New Roman" pitchFamily="18" charset="0"/>
              </a:rPr>
              <a:t>potrebno</a:t>
            </a:r>
            <a:r>
              <a:rPr lang="es-ES" sz="1600" dirty="0">
                <a:latin typeface="Times New Roman" pitchFamily="18" charset="0"/>
                <a:cs typeface="Times New Roman" pitchFamily="18" charset="0"/>
              </a:rPr>
              <a:t> je </a:t>
            </a:r>
            <a:r>
              <a:rPr lang="es-ES" sz="1600" b="1" dirty="0" err="1">
                <a:latin typeface="Times New Roman" pitchFamily="18" charset="0"/>
                <a:cs typeface="Times New Roman" pitchFamily="18" charset="0"/>
              </a:rPr>
              <a:t>utvrditi</a:t>
            </a:r>
            <a:r>
              <a:rPr lang="es-ES" sz="1600" b="1" dirty="0">
                <a:latin typeface="Times New Roman" pitchFamily="18" charset="0"/>
                <a:cs typeface="Times New Roman" pitchFamily="18" charset="0"/>
              </a:rPr>
              <a:t> </a:t>
            </a:r>
            <a:r>
              <a:rPr lang="es-ES" sz="1600" b="1" dirty="0" err="1">
                <a:latin typeface="Times New Roman" pitchFamily="18" charset="0"/>
                <a:cs typeface="Times New Roman" pitchFamily="18" charset="0"/>
              </a:rPr>
              <a:t>postojanje</a:t>
            </a:r>
            <a:r>
              <a:rPr lang="es-ES" sz="1600" b="1" dirty="0">
                <a:latin typeface="Times New Roman" pitchFamily="18" charset="0"/>
                <a:cs typeface="Times New Roman" pitchFamily="18" charset="0"/>
              </a:rPr>
              <a:t> </a:t>
            </a:r>
            <a:r>
              <a:rPr lang="es-ES" sz="1600" b="1" dirty="0" err="1">
                <a:latin typeface="Times New Roman" pitchFamily="18" charset="0"/>
                <a:cs typeface="Times New Roman" pitchFamily="18" charset="0"/>
              </a:rPr>
              <a:t>subjektivnog</a:t>
            </a:r>
            <a:r>
              <a:rPr lang="es-ES" sz="1600" b="1" dirty="0">
                <a:latin typeface="Times New Roman" pitchFamily="18" charset="0"/>
                <a:cs typeface="Times New Roman" pitchFamily="18" charset="0"/>
              </a:rPr>
              <a:t> elementa s </a:t>
            </a:r>
            <a:r>
              <a:rPr lang="es-ES" sz="1600" b="1" dirty="0" err="1">
                <a:latin typeface="Times New Roman" pitchFamily="18" charset="0"/>
                <a:cs typeface="Times New Roman" pitchFamily="18" charset="0"/>
              </a:rPr>
              <a:t>činjenjem</a:t>
            </a:r>
            <a:r>
              <a:rPr lang="es-ES" sz="1600" b="1" dirty="0">
                <a:latin typeface="Times New Roman" pitchFamily="18" charset="0"/>
                <a:cs typeface="Times New Roman" pitchFamily="18" charset="0"/>
              </a:rPr>
              <a:t> </a:t>
            </a:r>
            <a:r>
              <a:rPr lang="es-ES" sz="1600" b="1" dirty="0" err="1">
                <a:latin typeface="Times New Roman" pitchFamily="18" charset="0"/>
                <a:cs typeface="Times New Roman" pitchFamily="18" charset="0"/>
              </a:rPr>
              <a:t>djela</a:t>
            </a:r>
            <a:r>
              <a:rPr lang="es-ES" sz="1600" b="1" dirty="0">
                <a:latin typeface="Times New Roman" pitchFamily="18" charset="0"/>
                <a:cs typeface="Times New Roman" pitchFamily="18" charset="0"/>
              </a:rPr>
              <a:t>.</a:t>
            </a:r>
            <a:endParaRPr lang="hr-HR" sz="1600" b="1" dirty="0">
              <a:latin typeface="Times New Roman" pitchFamily="18" charset="0"/>
              <a:cs typeface="Times New Roman" pitchFamily="18" charset="0"/>
            </a:endParaRPr>
          </a:p>
          <a:p>
            <a:pPr algn="just"/>
            <a:r>
              <a:rPr lang="es-ES" sz="1600" dirty="0" err="1">
                <a:latin typeface="Times New Roman" pitchFamily="18" charset="0"/>
                <a:cs typeface="Times New Roman" pitchFamily="18" charset="0"/>
              </a:rPr>
              <a:t>Postoje</a:t>
            </a:r>
            <a:r>
              <a:rPr lang="es-ES" sz="1600" dirty="0">
                <a:latin typeface="Times New Roman" pitchFamily="18" charset="0"/>
                <a:cs typeface="Times New Roman" pitchFamily="18" charset="0"/>
              </a:rPr>
              <a:t> </a:t>
            </a:r>
            <a:r>
              <a:rPr lang="es-ES" sz="1600" dirty="0" err="1">
                <a:latin typeface="Times New Roman" pitchFamily="18" charset="0"/>
                <a:cs typeface="Times New Roman" pitchFamily="18" charset="0"/>
              </a:rPr>
              <a:t>razni</a:t>
            </a:r>
            <a:r>
              <a:rPr lang="es-ES" sz="1600" dirty="0">
                <a:latin typeface="Times New Roman" pitchFamily="18" charset="0"/>
                <a:cs typeface="Times New Roman" pitchFamily="18" charset="0"/>
              </a:rPr>
              <a:t> </a:t>
            </a:r>
            <a:r>
              <a:rPr lang="es-ES" sz="1600" dirty="0" err="1">
                <a:latin typeface="Times New Roman" pitchFamily="18" charset="0"/>
                <a:cs typeface="Times New Roman" pitchFamily="18" charset="0"/>
              </a:rPr>
              <a:t>oblici</a:t>
            </a:r>
            <a:r>
              <a:rPr lang="es-ES" sz="1600" dirty="0">
                <a:latin typeface="Times New Roman" pitchFamily="18" charset="0"/>
                <a:cs typeface="Times New Roman" pitchFamily="18" charset="0"/>
              </a:rPr>
              <a:t> i </a:t>
            </a:r>
            <a:r>
              <a:rPr lang="es-ES" sz="1600" dirty="0" err="1">
                <a:latin typeface="Times New Roman" pitchFamily="18" charset="0"/>
                <a:cs typeface="Times New Roman" pitchFamily="18" charset="0"/>
              </a:rPr>
              <a:t>nijanse</a:t>
            </a:r>
            <a:r>
              <a:rPr lang="es-ES" sz="1600" dirty="0">
                <a:latin typeface="Times New Roman" pitchFamily="18" charset="0"/>
                <a:cs typeface="Times New Roman" pitchFamily="18" charset="0"/>
              </a:rPr>
              <a:t> </a:t>
            </a:r>
            <a:r>
              <a:rPr lang="es-ES" sz="1600" dirty="0" err="1">
                <a:latin typeface="Times New Roman" pitchFamily="18" charset="0"/>
                <a:cs typeface="Times New Roman" pitchFamily="18" charset="0"/>
              </a:rPr>
              <a:t>mens</a:t>
            </a:r>
            <a:r>
              <a:rPr lang="es-ES" sz="1600" dirty="0">
                <a:latin typeface="Times New Roman" pitchFamily="18" charset="0"/>
                <a:cs typeface="Times New Roman" pitchFamily="18" charset="0"/>
              </a:rPr>
              <a:t> rea </a:t>
            </a:r>
            <a:r>
              <a:rPr lang="es-ES" sz="1600" dirty="0" err="1">
                <a:latin typeface="Times New Roman" pitchFamily="18" charset="0"/>
                <a:cs typeface="Times New Roman" pitchFamily="18" charset="0"/>
              </a:rPr>
              <a:t>koje</a:t>
            </a:r>
            <a:r>
              <a:rPr lang="es-ES" sz="1600" dirty="0">
                <a:latin typeface="Times New Roman" pitchFamily="18" charset="0"/>
                <a:cs typeface="Times New Roman" pitchFamily="18" charset="0"/>
              </a:rPr>
              <a:t> </a:t>
            </a:r>
            <a:r>
              <a:rPr lang="es-ES" sz="1600" dirty="0" err="1">
                <a:latin typeface="Times New Roman" pitchFamily="18" charset="0"/>
                <a:cs typeface="Times New Roman" pitchFamily="18" charset="0"/>
              </a:rPr>
              <a:t>nije</a:t>
            </a:r>
            <a:r>
              <a:rPr lang="es-ES" sz="1600" dirty="0">
                <a:latin typeface="Times New Roman" pitchFamily="18" charset="0"/>
                <a:cs typeface="Times New Roman" pitchFamily="18" charset="0"/>
              </a:rPr>
              <a:t> </a:t>
            </a:r>
            <a:r>
              <a:rPr lang="es-ES" sz="1600" dirty="0" err="1" smtClean="0">
                <a:latin typeface="Times New Roman" pitchFamily="18" charset="0"/>
                <a:cs typeface="Times New Roman" pitchFamily="18" charset="0"/>
              </a:rPr>
              <a:t>jednostavno</a:t>
            </a:r>
            <a:r>
              <a:rPr lang="es-ES" sz="1600" dirty="0" smtClean="0">
                <a:latin typeface="Times New Roman" pitchFamily="18" charset="0"/>
                <a:cs typeface="Times New Roman" pitchFamily="18" charset="0"/>
              </a:rPr>
              <a:t> </a:t>
            </a:r>
            <a:r>
              <a:rPr lang="es-ES" sz="1600" dirty="0" err="1">
                <a:latin typeface="Times New Roman" pitchFamily="18" charset="0"/>
                <a:cs typeface="Times New Roman" pitchFamily="18" charset="0"/>
              </a:rPr>
              <a:t>identificirati</a:t>
            </a:r>
            <a:r>
              <a:rPr lang="es-ES" sz="1600" dirty="0">
                <a:latin typeface="Times New Roman" pitchFamily="18" charset="0"/>
                <a:cs typeface="Times New Roman" pitchFamily="18" charset="0"/>
              </a:rPr>
              <a:t> u </a:t>
            </a:r>
            <a:r>
              <a:rPr lang="es-ES" sz="1600" dirty="0" err="1">
                <a:latin typeface="Times New Roman" pitchFamily="18" charset="0"/>
                <a:cs typeface="Times New Roman" pitchFamily="18" charset="0"/>
              </a:rPr>
              <a:t>međunarodnom</a:t>
            </a:r>
            <a:r>
              <a:rPr lang="es-ES" sz="1600" dirty="0">
                <a:latin typeface="Times New Roman" pitchFamily="18" charset="0"/>
                <a:cs typeface="Times New Roman" pitchFamily="18" charset="0"/>
              </a:rPr>
              <a:t> </a:t>
            </a:r>
            <a:r>
              <a:rPr lang="es-ES" sz="1600" dirty="0" err="1">
                <a:latin typeface="Times New Roman" pitchFamily="18" charset="0"/>
                <a:cs typeface="Times New Roman" pitchFamily="18" charset="0"/>
              </a:rPr>
              <a:t>kaznenom</a:t>
            </a:r>
            <a:r>
              <a:rPr lang="es-ES" sz="1600" dirty="0">
                <a:latin typeface="Times New Roman" pitchFamily="18" charset="0"/>
                <a:cs typeface="Times New Roman" pitchFamily="18" charset="0"/>
              </a:rPr>
              <a:t> </a:t>
            </a:r>
            <a:r>
              <a:rPr lang="es-ES" sz="1600" dirty="0" err="1">
                <a:latin typeface="Times New Roman" pitchFamily="18" charset="0"/>
                <a:cs typeface="Times New Roman" pitchFamily="18" charset="0"/>
              </a:rPr>
              <a:t>pravu</a:t>
            </a:r>
            <a:r>
              <a:rPr lang="es-ES" sz="1600" dirty="0">
                <a:latin typeface="Times New Roman" pitchFamily="18" charset="0"/>
                <a:cs typeface="Times New Roman" pitchFamily="18" charset="0"/>
              </a:rPr>
              <a:t>. </a:t>
            </a:r>
            <a:endParaRPr lang="hr-HR" sz="1600" dirty="0" smtClean="0">
              <a:latin typeface="Times New Roman" pitchFamily="18" charset="0"/>
              <a:cs typeface="Times New Roman" pitchFamily="18" charset="0"/>
            </a:endParaRPr>
          </a:p>
          <a:p>
            <a:pPr algn="just"/>
            <a:r>
              <a:rPr lang="es-ES" sz="1600" dirty="0" err="1" smtClean="0">
                <a:latin typeface="Times New Roman" pitchFamily="18" charset="0"/>
                <a:cs typeface="Times New Roman" pitchFamily="18" charset="0"/>
              </a:rPr>
              <a:t>Uočavaju</a:t>
            </a:r>
            <a:r>
              <a:rPr lang="es-ES" sz="1600" dirty="0" smtClean="0">
                <a:latin typeface="Times New Roman" pitchFamily="18" charset="0"/>
                <a:cs typeface="Times New Roman" pitchFamily="18" charset="0"/>
              </a:rPr>
              <a:t> </a:t>
            </a:r>
            <a:r>
              <a:rPr lang="es-ES" sz="1600" dirty="0">
                <a:latin typeface="Times New Roman" pitchFamily="18" charset="0"/>
                <a:cs typeface="Times New Roman" pitchFamily="18" charset="0"/>
              </a:rPr>
              <a:t>se </a:t>
            </a:r>
            <a:r>
              <a:rPr lang="es-ES" sz="1600" dirty="0" err="1">
                <a:latin typeface="Times New Roman" pitchFamily="18" charset="0"/>
                <a:cs typeface="Times New Roman" pitchFamily="18" charset="0"/>
              </a:rPr>
              <a:t>dva</a:t>
            </a:r>
            <a:r>
              <a:rPr lang="es-ES" sz="1600" dirty="0">
                <a:latin typeface="Times New Roman" pitchFamily="18" charset="0"/>
                <a:cs typeface="Times New Roman" pitchFamily="18" charset="0"/>
              </a:rPr>
              <a:t> problema</a:t>
            </a:r>
            <a:r>
              <a:rPr lang="es-ES" sz="1600" b="1" dirty="0">
                <a:latin typeface="Times New Roman" pitchFamily="18" charset="0"/>
                <a:cs typeface="Times New Roman" pitchFamily="18" charset="0"/>
              </a:rPr>
              <a:t>: </a:t>
            </a:r>
            <a:r>
              <a:rPr lang="es-ES" sz="1600" b="1" dirty="0" err="1">
                <a:latin typeface="Times New Roman" pitchFamily="18" charset="0"/>
                <a:cs typeface="Times New Roman" pitchFamily="18" charset="0"/>
              </a:rPr>
              <a:t>prvo</a:t>
            </a:r>
            <a:r>
              <a:rPr lang="es-ES" sz="1600" b="1" dirty="0">
                <a:latin typeface="Times New Roman" pitchFamily="18" charset="0"/>
                <a:cs typeface="Times New Roman" pitchFamily="18" charset="0"/>
              </a:rPr>
              <a:t> </a:t>
            </a:r>
            <a:r>
              <a:rPr lang="es-ES" sz="1600" b="1" dirty="0" err="1">
                <a:latin typeface="Times New Roman" pitchFamily="18" charset="0"/>
                <a:cs typeface="Times New Roman" pitchFamily="18" charset="0"/>
              </a:rPr>
              <a:t>materijalna</a:t>
            </a:r>
            <a:r>
              <a:rPr lang="es-ES" sz="1600" b="1" dirty="0">
                <a:latin typeface="Times New Roman" pitchFamily="18" charset="0"/>
                <a:cs typeface="Times New Roman" pitchFamily="18" charset="0"/>
              </a:rPr>
              <a:t> </a:t>
            </a:r>
            <a:r>
              <a:rPr lang="es-ES" sz="1600" dirty="0" err="1">
                <a:latin typeface="Times New Roman" pitchFamily="18" charset="0"/>
                <a:cs typeface="Times New Roman" pitchFamily="18" charset="0"/>
              </a:rPr>
              <a:t>pravila</a:t>
            </a:r>
            <a:r>
              <a:rPr lang="es-ES" sz="1600" dirty="0">
                <a:latin typeface="Times New Roman" pitchFamily="18" charset="0"/>
                <a:cs typeface="Times New Roman" pitchFamily="18" charset="0"/>
              </a:rPr>
              <a:t> o </a:t>
            </a:r>
            <a:r>
              <a:rPr lang="es-ES" sz="1600" dirty="0" err="1">
                <a:latin typeface="Times New Roman" pitchFamily="18" charset="0"/>
                <a:cs typeface="Times New Roman" pitchFamily="18" charset="0"/>
              </a:rPr>
              <a:t>pojedinim</a:t>
            </a:r>
            <a:r>
              <a:rPr lang="es-ES" sz="1600" dirty="0">
                <a:latin typeface="Times New Roman" pitchFamily="18" charset="0"/>
                <a:cs typeface="Times New Roman" pitchFamily="18" charset="0"/>
              </a:rPr>
              <a:t> </a:t>
            </a:r>
            <a:r>
              <a:rPr lang="es-ES" sz="1600" dirty="0" err="1">
                <a:latin typeface="Times New Roman" pitchFamily="18" charset="0"/>
                <a:cs typeface="Times New Roman" pitchFamily="18" charset="0"/>
              </a:rPr>
              <a:t>kaznenim</a:t>
            </a:r>
            <a:r>
              <a:rPr lang="es-ES" sz="1600" dirty="0">
                <a:latin typeface="Times New Roman" pitchFamily="18" charset="0"/>
                <a:cs typeface="Times New Roman" pitchFamily="18" charset="0"/>
              </a:rPr>
              <a:t> </a:t>
            </a:r>
            <a:r>
              <a:rPr lang="es-ES" sz="1600" dirty="0" err="1">
                <a:latin typeface="Times New Roman" pitchFamily="18" charset="0"/>
                <a:cs typeface="Times New Roman" pitchFamily="18" charset="0"/>
              </a:rPr>
              <a:t>djelima</a:t>
            </a:r>
            <a:r>
              <a:rPr lang="es-ES" sz="1600" dirty="0">
                <a:latin typeface="Times New Roman" pitchFamily="18" charset="0"/>
                <a:cs typeface="Times New Roman" pitchFamily="18" charset="0"/>
              </a:rPr>
              <a:t> </a:t>
            </a:r>
            <a:r>
              <a:rPr lang="es-ES" sz="1600" dirty="0" err="1">
                <a:latin typeface="Times New Roman" pitchFamily="18" charset="0"/>
                <a:cs typeface="Times New Roman" pitchFamily="18" charset="0"/>
              </a:rPr>
              <a:t>često</a:t>
            </a:r>
            <a:r>
              <a:rPr lang="es-ES" sz="1600" dirty="0">
                <a:latin typeface="Times New Roman" pitchFamily="18" charset="0"/>
                <a:cs typeface="Times New Roman" pitchFamily="18" charset="0"/>
              </a:rPr>
              <a:t> </a:t>
            </a:r>
            <a:r>
              <a:rPr lang="es-ES" sz="1600" dirty="0" err="1">
                <a:latin typeface="Times New Roman" pitchFamily="18" charset="0"/>
                <a:cs typeface="Times New Roman" pitchFamily="18" charset="0"/>
              </a:rPr>
              <a:t>ne</a:t>
            </a:r>
            <a:r>
              <a:rPr lang="es-ES" sz="1600" dirty="0">
                <a:latin typeface="Times New Roman" pitchFamily="18" charset="0"/>
                <a:cs typeface="Times New Roman" pitchFamily="18" charset="0"/>
              </a:rPr>
              <a:t> </a:t>
            </a:r>
            <a:r>
              <a:rPr lang="es-ES" sz="1600" dirty="0" err="1">
                <a:latin typeface="Times New Roman" pitchFamily="18" charset="0"/>
                <a:cs typeface="Times New Roman" pitchFamily="18" charset="0"/>
              </a:rPr>
              <a:t>iskazuju</a:t>
            </a:r>
            <a:r>
              <a:rPr lang="es-ES" sz="1600" dirty="0">
                <a:latin typeface="Times New Roman" pitchFamily="18" charset="0"/>
                <a:cs typeface="Times New Roman" pitchFamily="18" charset="0"/>
              </a:rPr>
              <a:t> </a:t>
            </a:r>
            <a:r>
              <a:rPr lang="es-ES" sz="1600" dirty="0" err="1">
                <a:latin typeface="Times New Roman" pitchFamily="18" charset="0"/>
                <a:cs typeface="Times New Roman" pitchFamily="18" charset="0"/>
              </a:rPr>
              <a:t>subjektivne</a:t>
            </a:r>
            <a:r>
              <a:rPr lang="es-ES" sz="1600" dirty="0">
                <a:latin typeface="Times New Roman" pitchFamily="18" charset="0"/>
                <a:cs typeface="Times New Roman" pitchFamily="18" charset="0"/>
              </a:rPr>
              <a:t> elemente </a:t>
            </a:r>
            <a:r>
              <a:rPr lang="es-ES" sz="1600" dirty="0" err="1">
                <a:latin typeface="Times New Roman" pitchFamily="18" charset="0"/>
                <a:cs typeface="Times New Roman" pitchFamily="18" charset="0"/>
              </a:rPr>
              <a:t>potrebne</a:t>
            </a:r>
            <a:r>
              <a:rPr lang="es-ES" sz="1600" dirty="0">
                <a:latin typeface="Times New Roman" pitchFamily="18" charset="0"/>
                <a:cs typeface="Times New Roman" pitchFamily="18" charset="0"/>
              </a:rPr>
              <a:t> za </a:t>
            </a:r>
            <a:r>
              <a:rPr lang="es-ES" sz="1600" dirty="0" err="1">
                <a:latin typeface="Times New Roman" pitchFamily="18" charset="0"/>
                <a:cs typeface="Times New Roman" pitchFamily="18" charset="0"/>
              </a:rPr>
              <a:t>pojedine</a:t>
            </a:r>
            <a:r>
              <a:rPr lang="es-ES" sz="1600" dirty="0">
                <a:latin typeface="Times New Roman" pitchFamily="18" charset="0"/>
                <a:cs typeface="Times New Roman" pitchFamily="18" charset="0"/>
              </a:rPr>
              <a:t> </a:t>
            </a:r>
            <a:r>
              <a:rPr lang="es-ES" sz="1600" dirty="0" err="1">
                <a:latin typeface="Times New Roman" pitchFamily="18" charset="0"/>
                <a:cs typeface="Times New Roman" pitchFamily="18" charset="0"/>
              </a:rPr>
              <a:t>zabranjene</a:t>
            </a:r>
            <a:r>
              <a:rPr lang="es-ES" sz="1600" dirty="0">
                <a:latin typeface="Times New Roman" pitchFamily="18" charset="0"/>
                <a:cs typeface="Times New Roman" pitchFamily="18" charset="0"/>
              </a:rPr>
              <a:t> </a:t>
            </a:r>
            <a:r>
              <a:rPr lang="es-ES" sz="1600" dirty="0" err="1">
                <a:latin typeface="Times New Roman" pitchFamily="18" charset="0"/>
                <a:cs typeface="Times New Roman" pitchFamily="18" charset="0"/>
              </a:rPr>
              <a:t>radnje</a:t>
            </a:r>
            <a:r>
              <a:rPr lang="es-ES" sz="1600" dirty="0">
                <a:latin typeface="Times New Roman" pitchFamily="18" charset="0"/>
                <a:cs typeface="Times New Roman" pitchFamily="18" charset="0"/>
              </a:rPr>
              <a:t>. </a:t>
            </a:r>
            <a:endParaRPr lang="hr-HR" sz="1600" dirty="0" smtClean="0">
              <a:latin typeface="Times New Roman" pitchFamily="18" charset="0"/>
              <a:cs typeface="Times New Roman" pitchFamily="18" charset="0"/>
            </a:endParaRPr>
          </a:p>
          <a:p>
            <a:pPr algn="just"/>
            <a:r>
              <a:rPr lang="en-GB" sz="1600" dirty="0" err="1" smtClean="0">
                <a:latin typeface="Times New Roman" pitchFamily="18" charset="0"/>
                <a:cs typeface="Times New Roman" pitchFamily="18" charset="0"/>
              </a:rPr>
              <a:t>Izuzetak</a:t>
            </a:r>
            <a:r>
              <a:rPr lang="en-GB" sz="1600" dirty="0" smtClean="0">
                <a:latin typeface="Times New Roman" pitchFamily="18" charset="0"/>
                <a:cs typeface="Times New Roman" pitchFamily="18" charset="0"/>
              </a:rPr>
              <a:t> </a:t>
            </a:r>
            <a:r>
              <a:rPr lang="en-GB" sz="1600" dirty="0">
                <a:latin typeface="Times New Roman" pitchFamily="18" charset="0"/>
                <a:cs typeface="Times New Roman" pitchFamily="18" charset="0"/>
              </a:rPr>
              <a:t>od toga </a:t>
            </a:r>
            <a:r>
              <a:rPr lang="en-GB" sz="1600" dirty="0" err="1">
                <a:latin typeface="Times New Roman" pitchFamily="18" charset="0"/>
                <a:cs typeface="Times New Roman" pitchFamily="18" charset="0"/>
              </a:rPr>
              <a:t>su</a:t>
            </a:r>
            <a:r>
              <a:rPr lang="en-GB" sz="1600" dirty="0">
                <a:latin typeface="Times New Roman" pitchFamily="18" charset="0"/>
                <a:cs typeface="Times New Roman" pitchFamily="18" charset="0"/>
              </a:rPr>
              <a:t> </a:t>
            </a:r>
            <a:r>
              <a:rPr lang="en-GB" sz="1600" dirty="0" err="1">
                <a:latin typeface="Times New Roman" pitchFamily="18" charset="0"/>
                <a:cs typeface="Times New Roman" pitchFamily="18" charset="0"/>
              </a:rPr>
              <a:t>neke</a:t>
            </a:r>
            <a:r>
              <a:rPr lang="en-GB" sz="1600" dirty="0">
                <a:latin typeface="Times New Roman" pitchFamily="18" charset="0"/>
                <a:cs typeface="Times New Roman" pitchFamily="18" charset="0"/>
              </a:rPr>
              <a:t> </a:t>
            </a:r>
            <a:r>
              <a:rPr lang="en-GB" sz="1600" dirty="0" err="1">
                <a:latin typeface="Times New Roman" pitchFamily="18" charset="0"/>
                <a:cs typeface="Times New Roman" pitchFamily="18" charset="0"/>
              </a:rPr>
              <a:t>materijalne</a:t>
            </a:r>
            <a:r>
              <a:rPr lang="en-GB" sz="1600" dirty="0">
                <a:latin typeface="Times New Roman" pitchFamily="18" charset="0"/>
                <a:cs typeface="Times New Roman" pitchFamily="18" charset="0"/>
              </a:rPr>
              <a:t> </a:t>
            </a:r>
            <a:r>
              <a:rPr lang="en-GB" sz="1600" dirty="0" err="1">
                <a:latin typeface="Times New Roman" pitchFamily="18" charset="0"/>
                <a:cs typeface="Times New Roman" pitchFamily="18" charset="0"/>
              </a:rPr>
              <a:t>odredbe</a:t>
            </a:r>
            <a:r>
              <a:rPr lang="en-GB" sz="1600" dirty="0">
                <a:latin typeface="Times New Roman" pitchFamily="18" charset="0"/>
                <a:cs typeface="Times New Roman" pitchFamily="18" charset="0"/>
              </a:rPr>
              <a:t> </a:t>
            </a:r>
            <a:r>
              <a:rPr lang="en-GB" sz="1600" dirty="0" err="1">
                <a:latin typeface="Times New Roman" pitchFamily="18" charset="0"/>
                <a:cs typeface="Times New Roman" pitchFamily="18" charset="0"/>
              </a:rPr>
              <a:t>Statuta</a:t>
            </a:r>
            <a:r>
              <a:rPr lang="en-GB" sz="1600" dirty="0">
                <a:latin typeface="Times New Roman" pitchFamily="18" charset="0"/>
                <a:cs typeface="Times New Roman" pitchFamily="18" charset="0"/>
              </a:rPr>
              <a:t> ICC, </a:t>
            </a:r>
            <a:r>
              <a:rPr lang="en-GB" sz="1600" dirty="0" err="1">
                <a:latin typeface="Times New Roman" pitchFamily="18" charset="0"/>
                <a:cs typeface="Times New Roman" pitchFamily="18" charset="0"/>
              </a:rPr>
              <a:t>član</a:t>
            </a:r>
            <a:r>
              <a:rPr lang="en-GB" sz="1600" dirty="0">
                <a:latin typeface="Times New Roman" pitchFamily="18" charset="0"/>
                <a:cs typeface="Times New Roman" pitchFamily="18" charset="0"/>
              </a:rPr>
              <a:t> 6. </a:t>
            </a:r>
            <a:r>
              <a:rPr lang="es-ES" sz="1600" dirty="0">
                <a:latin typeface="Times New Roman" pitchFamily="18" charset="0"/>
                <a:cs typeface="Times New Roman" pitchFamily="18" charset="0"/>
              </a:rPr>
              <a:t>(o </a:t>
            </a:r>
            <a:r>
              <a:rPr lang="es-ES" sz="1600" dirty="0" err="1">
                <a:latin typeface="Times New Roman" pitchFamily="18" charset="0"/>
                <a:cs typeface="Times New Roman" pitchFamily="18" charset="0"/>
              </a:rPr>
              <a:t>genocidu</a:t>
            </a:r>
            <a:r>
              <a:rPr lang="es-ES" sz="1600" dirty="0">
                <a:latin typeface="Times New Roman" pitchFamily="18" charset="0"/>
                <a:cs typeface="Times New Roman" pitchFamily="18" charset="0"/>
              </a:rPr>
              <a:t>), </a:t>
            </a:r>
            <a:r>
              <a:rPr lang="es-ES" sz="1600" dirty="0" err="1">
                <a:latin typeface="Times New Roman" pitchFamily="18" charset="0"/>
                <a:cs typeface="Times New Roman" pitchFamily="18" charset="0"/>
              </a:rPr>
              <a:t>čl</a:t>
            </a:r>
            <a:r>
              <a:rPr lang="es-ES" sz="1600" dirty="0">
                <a:latin typeface="Times New Roman" pitchFamily="18" charset="0"/>
                <a:cs typeface="Times New Roman" pitchFamily="18" charset="0"/>
              </a:rPr>
              <a:t>. 7. (o </a:t>
            </a:r>
            <a:r>
              <a:rPr lang="es-ES" sz="1600" dirty="0" err="1">
                <a:latin typeface="Times New Roman" pitchFamily="18" charset="0"/>
                <a:cs typeface="Times New Roman" pitchFamily="18" charset="0"/>
              </a:rPr>
              <a:t>zločinima</a:t>
            </a:r>
            <a:r>
              <a:rPr lang="es-ES" sz="1600" dirty="0">
                <a:latin typeface="Times New Roman" pitchFamily="18" charset="0"/>
                <a:cs typeface="Times New Roman" pitchFamily="18" charset="0"/>
              </a:rPr>
              <a:t> </a:t>
            </a:r>
            <a:r>
              <a:rPr lang="es-ES" sz="1600" dirty="0" err="1">
                <a:latin typeface="Times New Roman" pitchFamily="18" charset="0"/>
                <a:cs typeface="Times New Roman" pitchFamily="18" charset="0"/>
              </a:rPr>
              <a:t>protiv</a:t>
            </a:r>
            <a:r>
              <a:rPr lang="es-ES" sz="1600" dirty="0">
                <a:latin typeface="Times New Roman" pitchFamily="18" charset="0"/>
                <a:cs typeface="Times New Roman" pitchFamily="18" charset="0"/>
              </a:rPr>
              <a:t> </a:t>
            </a:r>
            <a:r>
              <a:rPr lang="es-ES" sz="1600" dirty="0" err="1">
                <a:latin typeface="Times New Roman" pitchFamily="18" charset="0"/>
                <a:cs typeface="Times New Roman" pitchFamily="18" charset="0"/>
              </a:rPr>
              <a:t>čovječnosti</a:t>
            </a:r>
            <a:r>
              <a:rPr lang="es-ES" sz="1600" dirty="0">
                <a:latin typeface="Times New Roman" pitchFamily="18" charset="0"/>
                <a:cs typeface="Times New Roman" pitchFamily="18" charset="0"/>
              </a:rPr>
              <a:t>), </a:t>
            </a:r>
            <a:r>
              <a:rPr lang="es-ES" sz="1600" dirty="0" err="1">
                <a:latin typeface="Times New Roman" pitchFamily="18" charset="0"/>
                <a:cs typeface="Times New Roman" pitchFamily="18" charset="0"/>
              </a:rPr>
              <a:t>čl</a:t>
            </a:r>
            <a:r>
              <a:rPr lang="es-ES" sz="1600" dirty="0">
                <a:latin typeface="Times New Roman" pitchFamily="18" charset="0"/>
                <a:cs typeface="Times New Roman" pitchFamily="18" charset="0"/>
              </a:rPr>
              <a:t>. 8. (o </a:t>
            </a:r>
            <a:r>
              <a:rPr lang="es-ES" sz="1600" dirty="0" err="1">
                <a:latin typeface="Times New Roman" pitchFamily="18" charset="0"/>
                <a:cs typeface="Times New Roman" pitchFamily="18" charset="0"/>
              </a:rPr>
              <a:t>ratnim</a:t>
            </a:r>
            <a:r>
              <a:rPr lang="es-ES" sz="1600" dirty="0">
                <a:latin typeface="Times New Roman" pitchFamily="18" charset="0"/>
                <a:cs typeface="Times New Roman" pitchFamily="18" charset="0"/>
              </a:rPr>
              <a:t> </a:t>
            </a:r>
            <a:r>
              <a:rPr lang="es-ES" sz="1600" dirty="0" err="1">
                <a:latin typeface="Times New Roman" pitchFamily="18" charset="0"/>
                <a:cs typeface="Times New Roman" pitchFamily="18" charset="0"/>
              </a:rPr>
              <a:t>zločinima</a:t>
            </a:r>
            <a:r>
              <a:rPr lang="es-ES" sz="1600" dirty="0">
                <a:latin typeface="Times New Roman" pitchFamily="18" charset="0"/>
                <a:cs typeface="Times New Roman" pitchFamily="18" charset="0"/>
              </a:rPr>
              <a:t>) i “</a:t>
            </a:r>
            <a:r>
              <a:rPr lang="es-ES" sz="1600" dirty="0" err="1">
                <a:latin typeface="Times New Roman" pitchFamily="18" charset="0"/>
                <a:cs typeface="Times New Roman" pitchFamily="18" charset="0"/>
              </a:rPr>
              <a:t>elementi</a:t>
            </a:r>
            <a:r>
              <a:rPr lang="es-ES" sz="1600" dirty="0">
                <a:latin typeface="Times New Roman" pitchFamily="18" charset="0"/>
                <a:cs typeface="Times New Roman" pitchFamily="18" charset="0"/>
              </a:rPr>
              <a:t> </a:t>
            </a:r>
            <a:r>
              <a:rPr lang="es-ES" sz="1600" dirty="0" err="1">
                <a:latin typeface="Times New Roman" pitchFamily="18" charset="0"/>
                <a:cs typeface="Times New Roman" pitchFamily="18" charset="0"/>
              </a:rPr>
              <a:t>zločina</a:t>
            </a:r>
            <a:r>
              <a:rPr lang="es-ES" sz="1600" dirty="0">
                <a:latin typeface="Times New Roman" pitchFamily="18" charset="0"/>
                <a:cs typeface="Times New Roman" pitchFamily="18" charset="0"/>
              </a:rPr>
              <a:t>” </a:t>
            </a:r>
            <a:r>
              <a:rPr lang="es-ES" sz="1600" dirty="0" err="1">
                <a:latin typeface="Times New Roman" pitchFamily="18" charset="0"/>
                <a:cs typeface="Times New Roman" pitchFamily="18" charset="0"/>
              </a:rPr>
              <a:t>koji</a:t>
            </a:r>
            <a:r>
              <a:rPr lang="es-ES" sz="1600" dirty="0">
                <a:latin typeface="Times New Roman" pitchFamily="18" charset="0"/>
                <a:cs typeface="Times New Roman" pitchFamily="18" charset="0"/>
              </a:rPr>
              <a:t> </a:t>
            </a:r>
            <a:r>
              <a:rPr lang="es-ES" sz="1600" dirty="0" err="1">
                <a:latin typeface="Times New Roman" pitchFamily="18" charset="0"/>
                <a:cs typeface="Times New Roman" pitchFamily="18" charset="0"/>
              </a:rPr>
              <a:t>trebaju</a:t>
            </a:r>
            <a:r>
              <a:rPr lang="es-ES" sz="1600" dirty="0">
                <a:latin typeface="Times New Roman" pitchFamily="18" charset="0"/>
                <a:cs typeface="Times New Roman" pitchFamily="18" charset="0"/>
              </a:rPr>
              <a:t> </a:t>
            </a:r>
            <a:r>
              <a:rPr lang="es-ES" sz="1600" dirty="0" err="1">
                <a:latin typeface="Times New Roman" pitchFamily="18" charset="0"/>
                <a:cs typeface="Times New Roman" pitchFamily="18" charset="0"/>
              </a:rPr>
              <a:t>biti</a:t>
            </a:r>
            <a:r>
              <a:rPr lang="es-ES" sz="1600" dirty="0">
                <a:latin typeface="Times New Roman" pitchFamily="18" charset="0"/>
                <a:cs typeface="Times New Roman" pitchFamily="18" charset="0"/>
              </a:rPr>
              <a:t> </a:t>
            </a:r>
            <a:r>
              <a:rPr lang="es-ES" sz="1600" dirty="0" err="1">
                <a:latin typeface="Times New Roman" pitchFamily="18" charset="0"/>
                <a:cs typeface="Times New Roman" pitchFamily="18" charset="0"/>
              </a:rPr>
              <a:t>utvrđeni</a:t>
            </a:r>
            <a:r>
              <a:rPr lang="es-ES" sz="1600" dirty="0">
                <a:latin typeface="Times New Roman" pitchFamily="18" charset="0"/>
                <a:cs typeface="Times New Roman" pitchFamily="18" charset="0"/>
              </a:rPr>
              <a:t> </a:t>
            </a:r>
            <a:r>
              <a:rPr lang="es-ES" sz="1600" dirty="0" err="1">
                <a:latin typeface="Times New Roman" pitchFamily="18" charset="0"/>
                <a:cs typeface="Times New Roman" pitchFamily="18" charset="0"/>
              </a:rPr>
              <a:t>suglasno</a:t>
            </a:r>
            <a:r>
              <a:rPr lang="es-ES" sz="1600" dirty="0">
                <a:latin typeface="Times New Roman" pitchFamily="18" charset="0"/>
                <a:cs typeface="Times New Roman" pitchFamily="18" charset="0"/>
              </a:rPr>
              <a:t> </a:t>
            </a:r>
            <a:r>
              <a:rPr lang="es-ES" sz="1600" dirty="0" err="1">
                <a:latin typeface="Times New Roman" pitchFamily="18" charset="0"/>
                <a:cs typeface="Times New Roman" pitchFamily="18" charset="0"/>
              </a:rPr>
              <a:t>čl</a:t>
            </a:r>
            <a:r>
              <a:rPr lang="es-ES" sz="1600" dirty="0">
                <a:latin typeface="Times New Roman" pitchFamily="18" charset="0"/>
                <a:cs typeface="Times New Roman" pitchFamily="18" charset="0"/>
              </a:rPr>
              <a:t>. 9. Ove </a:t>
            </a:r>
            <a:r>
              <a:rPr lang="es-ES" sz="1600" dirty="0" err="1">
                <a:latin typeface="Times New Roman" pitchFamily="18" charset="0"/>
                <a:cs typeface="Times New Roman" pitchFamily="18" charset="0"/>
              </a:rPr>
              <a:t>odredbe</a:t>
            </a:r>
            <a:r>
              <a:rPr lang="es-ES" sz="1600" dirty="0">
                <a:latin typeface="Times New Roman" pitchFamily="18" charset="0"/>
                <a:cs typeface="Times New Roman" pitchFamily="18" charset="0"/>
              </a:rPr>
              <a:t> </a:t>
            </a:r>
            <a:r>
              <a:rPr lang="es-ES" sz="1600" dirty="0" err="1">
                <a:latin typeface="Times New Roman" pitchFamily="18" charset="0"/>
                <a:cs typeface="Times New Roman" pitchFamily="18" charset="0"/>
              </a:rPr>
              <a:t>najčešće</a:t>
            </a:r>
            <a:r>
              <a:rPr lang="es-ES" sz="1600" dirty="0">
                <a:latin typeface="Times New Roman" pitchFamily="18" charset="0"/>
                <a:cs typeface="Times New Roman" pitchFamily="18" charset="0"/>
              </a:rPr>
              <a:t> </a:t>
            </a:r>
            <a:r>
              <a:rPr lang="es-ES" sz="1600" dirty="0" err="1">
                <a:latin typeface="Times New Roman" pitchFamily="18" charset="0"/>
                <a:cs typeface="Times New Roman" pitchFamily="18" charset="0"/>
              </a:rPr>
              <a:t>sadrže</a:t>
            </a:r>
            <a:r>
              <a:rPr lang="es-ES" sz="1600" dirty="0">
                <a:latin typeface="Times New Roman" pitchFamily="18" charset="0"/>
                <a:cs typeface="Times New Roman" pitchFamily="18" charset="0"/>
              </a:rPr>
              <a:t> i </a:t>
            </a:r>
            <a:r>
              <a:rPr lang="es-ES" sz="1600" dirty="0" err="1">
                <a:latin typeface="Times New Roman" pitchFamily="18" charset="0"/>
                <a:cs typeface="Times New Roman" pitchFamily="18" charset="0"/>
              </a:rPr>
              <a:t>subjektivne</a:t>
            </a:r>
            <a:r>
              <a:rPr lang="es-ES" sz="1600" dirty="0">
                <a:latin typeface="Times New Roman" pitchFamily="18" charset="0"/>
                <a:cs typeface="Times New Roman" pitchFamily="18" charset="0"/>
              </a:rPr>
              <a:t> elemente </a:t>
            </a:r>
            <a:r>
              <a:rPr lang="es-ES" sz="1600" dirty="0" err="1">
                <a:latin typeface="Times New Roman" pitchFamily="18" charset="0"/>
                <a:cs typeface="Times New Roman" pitchFamily="18" charset="0"/>
              </a:rPr>
              <a:t>koji</a:t>
            </a:r>
            <a:r>
              <a:rPr lang="es-ES" sz="1600" dirty="0">
                <a:latin typeface="Times New Roman" pitchFamily="18" charset="0"/>
                <a:cs typeface="Times New Roman" pitchFamily="18" charset="0"/>
              </a:rPr>
              <a:t> se </a:t>
            </a:r>
            <a:r>
              <a:rPr lang="es-ES" sz="1600" dirty="0" err="1">
                <a:latin typeface="Times New Roman" pitchFamily="18" charset="0"/>
                <a:cs typeface="Times New Roman" pitchFamily="18" charset="0"/>
              </a:rPr>
              <a:t>traže</a:t>
            </a:r>
            <a:r>
              <a:rPr lang="es-ES" sz="1600" dirty="0">
                <a:latin typeface="Times New Roman" pitchFamily="18" charset="0"/>
                <a:cs typeface="Times New Roman" pitchFamily="18" charset="0"/>
              </a:rPr>
              <a:t> za </a:t>
            </a:r>
            <a:r>
              <a:rPr lang="es-ES" sz="1600" dirty="0" err="1">
                <a:latin typeface="Times New Roman" pitchFamily="18" charset="0"/>
                <a:cs typeface="Times New Roman" pitchFamily="18" charset="0"/>
              </a:rPr>
              <a:t>svaku</a:t>
            </a:r>
            <a:r>
              <a:rPr lang="es-ES" sz="1600" dirty="0">
                <a:latin typeface="Times New Roman" pitchFamily="18" charset="0"/>
                <a:cs typeface="Times New Roman" pitchFamily="18" charset="0"/>
              </a:rPr>
              <a:t> </a:t>
            </a:r>
            <a:r>
              <a:rPr lang="es-ES" sz="1600" dirty="0" err="1" smtClean="0">
                <a:latin typeface="Times New Roman" pitchFamily="18" charset="0"/>
                <a:cs typeface="Times New Roman" pitchFamily="18" charset="0"/>
              </a:rPr>
              <a:t>vrstu</a:t>
            </a:r>
            <a:r>
              <a:rPr lang="es-ES" sz="1600" dirty="0" smtClean="0">
                <a:latin typeface="Times New Roman" pitchFamily="18" charset="0"/>
                <a:cs typeface="Times New Roman" pitchFamily="18" charset="0"/>
              </a:rPr>
              <a:t> </a:t>
            </a:r>
            <a:r>
              <a:rPr lang="es-ES" sz="1600" dirty="0" err="1">
                <a:latin typeface="Times New Roman" pitchFamily="18" charset="0"/>
                <a:cs typeface="Times New Roman" pitchFamily="18" charset="0"/>
              </a:rPr>
              <a:t>zločina</a:t>
            </a:r>
            <a:r>
              <a:rPr lang="es-ES" sz="1600" dirty="0">
                <a:latin typeface="Times New Roman" pitchFamily="18" charset="0"/>
                <a:cs typeface="Times New Roman" pitchFamily="18" charset="0"/>
              </a:rPr>
              <a:t>. </a:t>
            </a:r>
            <a:endParaRPr lang="hr-HR" sz="1600" dirty="0" smtClean="0">
              <a:latin typeface="Times New Roman" pitchFamily="18" charset="0"/>
              <a:cs typeface="Times New Roman" pitchFamily="18" charset="0"/>
            </a:endParaRPr>
          </a:p>
          <a:p>
            <a:pPr algn="just"/>
            <a:endParaRPr lang="hr-HR" sz="1600" dirty="0">
              <a:latin typeface="Times New Roman" pitchFamily="18" charset="0"/>
              <a:cs typeface="Times New Roman" pitchFamily="18" charset="0"/>
            </a:endParaRPr>
          </a:p>
        </p:txBody>
      </p:sp>
    </p:spTree>
    <p:extLst>
      <p:ext uri="{BB962C8B-B14F-4D97-AF65-F5344CB8AC3E}">
        <p14:creationId xmlns:p14="http://schemas.microsoft.com/office/powerpoint/2010/main" val="1153520357"/>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hr-HR"/>
          </a:p>
        </p:txBody>
      </p:sp>
      <p:sp>
        <p:nvSpPr>
          <p:cNvPr id="3" name="Content Placeholder 2"/>
          <p:cNvSpPr>
            <a:spLocks noGrp="1"/>
          </p:cNvSpPr>
          <p:nvPr>
            <p:ph idx="1"/>
          </p:nvPr>
        </p:nvSpPr>
        <p:spPr>
          <a:xfrm>
            <a:off x="457200" y="1700808"/>
            <a:ext cx="7355160" cy="4425355"/>
          </a:xfrm>
        </p:spPr>
        <p:txBody>
          <a:bodyPr>
            <a:normAutofit/>
          </a:bodyPr>
          <a:lstStyle/>
          <a:p>
            <a:pPr algn="just"/>
            <a:r>
              <a:rPr lang="es-ES" sz="1600" dirty="0" err="1">
                <a:latin typeface="Times New Roman" pitchFamily="18" charset="0"/>
                <a:cs typeface="Times New Roman" pitchFamily="18" charset="0"/>
              </a:rPr>
              <a:t>Međutim</a:t>
            </a:r>
            <a:r>
              <a:rPr lang="es-ES" sz="1600" dirty="0">
                <a:latin typeface="Times New Roman" pitchFamily="18" charset="0"/>
                <a:cs typeface="Times New Roman" pitchFamily="18" charset="0"/>
              </a:rPr>
              <a:t>, </a:t>
            </a:r>
            <a:r>
              <a:rPr lang="es-ES" sz="1600" dirty="0" err="1">
                <a:latin typeface="Times New Roman" pitchFamily="18" charset="0"/>
                <a:cs typeface="Times New Roman" pitchFamily="18" charset="0"/>
              </a:rPr>
              <a:t>Statut</a:t>
            </a:r>
            <a:r>
              <a:rPr lang="es-ES" sz="1600" dirty="0">
                <a:latin typeface="Times New Roman" pitchFamily="18" charset="0"/>
                <a:cs typeface="Times New Roman" pitchFamily="18" charset="0"/>
              </a:rPr>
              <a:t> je </a:t>
            </a:r>
            <a:r>
              <a:rPr lang="es-ES" sz="1600" dirty="0" err="1">
                <a:latin typeface="Times New Roman" pitchFamily="18" charset="0"/>
                <a:cs typeface="Times New Roman" pitchFamily="18" charset="0"/>
              </a:rPr>
              <a:t>uokviren</a:t>
            </a:r>
            <a:r>
              <a:rPr lang="es-ES" sz="1600" dirty="0">
                <a:latin typeface="Times New Roman" pitchFamily="18" charset="0"/>
                <a:cs typeface="Times New Roman" pitchFamily="18" charset="0"/>
              </a:rPr>
              <a:t> </a:t>
            </a:r>
            <a:r>
              <a:rPr lang="hr-HR" sz="1600" dirty="0">
                <a:latin typeface="Times New Roman" pitchFamily="18" charset="0"/>
                <a:cs typeface="Times New Roman" pitchFamily="18" charset="0"/>
              </a:rPr>
              <a:t>s</a:t>
            </a:r>
            <a:r>
              <a:rPr lang="es-ES" sz="1600" dirty="0">
                <a:latin typeface="Times New Roman" pitchFamily="18" charset="0"/>
                <a:cs typeface="Times New Roman" pitchFamily="18" charset="0"/>
              </a:rPr>
              <a:t>a </a:t>
            </a:r>
            <a:r>
              <a:rPr lang="es-ES" sz="1600" dirty="0" err="1">
                <a:latin typeface="Times New Roman" pitchFamily="18" charset="0"/>
                <a:cs typeface="Times New Roman" pitchFamily="18" charset="0"/>
              </a:rPr>
              <a:t>dva</a:t>
            </a:r>
            <a:r>
              <a:rPr lang="es-ES" sz="1600" dirty="0">
                <a:latin typeface="Times New Roman" pitchFamily="18" charset="0"/>
                <a:cs typeface="Times New Roman" pitchFamily="18" charset="0"/>
              </a:rPr>
              <a:t> </a:t>
            </a:r>
            <a:r>
              <a:rPr lang="es-ES" sz="1600" dirty="0" err="1">
                <a:latin typeface="Times New Roman" pitchFamily="18" charset="0"/>
                <a:cs typeface="Times New Roman" pitchFamily="18" charset="0"/>
              </a:rPr>
              <a:t>velika</a:t>
            </a:r>
            <a:r>
              <a:rPr lang="es-ES" sz="1600" dirty="0">
                <a:latin typeface="Times New Roman" pitchFamily="18" charset="0"/>
                <a:cs typeface="Times New Roman" pitchFamily="18" charset="0"/>
              </a:rPr>
              <a:t> </a:t>
            </a:r>
            <a:r>
              <a:rPr lang="es-ES" sz="1600" dirty="0" err="1">
                <a:latin typeface="Times New Roman" pitchFamily="18" charset="0"/>
                <a:cs typeface="Times New Roman" pitchFamily="18" charset="0"/>
              </a:rPr>
              <a:t>ograničenja</a:t>
            </a:r>
            <a:r>
              <a:rPr lang="es-ES" sz="1600" dirty="0">
                <a:latin typeface="Times New Roman" pitchFamily="18" charset="0"/>
                <a:cs typeface="Times New Roman" pitchFamily="18" charset="0"/>
              </a:rPr>
              <a:t>. </a:t>
            </a:r>
            <a:endParaRPr lang="hr-HR" sz="1600" dirty="0" smtClean="0">
              <a:latin typeface="Times New Roman" pitchFamily="18" charset="0"/>
              <a:cs typeface="Times New Roman" pitchFamily="18" charset="0"/>
            </a:endParaRPr>
          </a:p>
          <a:p>
            <a:pPr algn="just"/>
            <a:endParaRPr lang="hr-HR" sz="1600" dirty="0" smtClean="0">
              <a:latin typeface="Times New Roman" pitchFamily="18" charset="0"/>
              <a:cs typeface="Times New Roman" pitchFamily="18" charset="0"/>
            </a:endParaRPr>
          </a:p>
          <a:p>
            <a:pPr algn="just"/>
            <a:r>
              <a:rPr lang="es-ES" sz="1600" dirty="0" err="1" smtClean="0">
                <a:latin typeface="Times New Roman" pitchFamily="18" charset="0"/>
                <a:cs typeface="Times New Roman" pitchFamily="18" charset="0"/>
              </a:rPr>
              <a:t>Njihov</a:t>
            </a:r>
            <a:r>
              <a:rPr lang="es-ES" sz="1600" dirty="0" smtClean="0">
                <a:latin typeface="Times New Roman" pitchFamily="18" charset="0"/>
                <a:cs typeface="Times New Roman" pitchFamily="18" charset="0"/>
              </a:rPr>
              <a:t> </a:t>
            </a:r>
            <a:r>
              <a:rPr lang="es-ES" sz="1600" dirty="0">
                <a:latin typeface="Times New Roman" pitchFamily="18" charset="0"/>
                <a:cs typeface="Times New Roman" pitchFamily="18" charset="0"/>
              </a:rPr>
              <a:t>je </a:t>
            </a:r>
            <a:r>
              <a:rPr lang="es-ES" sz="1600" b="1" dirty="0">
                <a:latin typeface="Times New Roman" pitchFamily="18" charset="0"/>
                <a:cs typeface="Times New Roman" pitchFamily="18" charset="0"/>
              </a:rPr>
              <a:t>p</a:t>
            </a:r>
            <a:r>
              <a:rPr lang="hr-HR" sz="1600" b="1" dirty="0">
                <a:latin typeface="Times New Roman" pitchFamily="18" charset="0"/>
                <a:cs typeface="Times New Roman" pitchFamily="18" charset="0"/>
              </a:rPr>
              <a:t>r</a:t>
            </a:r>
            <a:r>
              <a:rPr lang="es-ES" sz="1600" b="1" dirty="0" err="1">
                <a:latin typeface="Times New Roman" pitchFamily="18" charset="0"/>
                <a:cs typeface="Times New Roman" pitchFamily="18" charset="0"/>
              </a:rPr>
              <a:t>avni</a:t>
            </a:r>
            <a:r>
              <a:rPr lang="es-ES" sz="1600" b="1" dirty="0">
                <a:latin typeface="Times New Roman" pitchFamily="18" charset="0"/>
                <a:cs typeface="Times New Roman" pitchFamily="18" charset="0"/>
              </a:rPr>
              <a:t> </a:t>
            </a:r>
            <a:r>
              <a:rPr lang="es-ES" sz="1600" b="1" dirty="0" err="1">
                <a:latin typeface="Times New Roman" pitchFamily="18" charset="0"/>
                <a:cs typeface="Times New Roman" pitchFamily="18" charset="0"/>
              </a:rPr>
              <a:t>značaj</a:t>
            </a:r>
            <a:r>
              <a:rPr lang="es-ES" sz="1600" b="1" dirty="0">
                <a:latin typeface="Times New Roman" pitchFamily="18" charset="0"/>
                <a:cs typeface="Times New Roman" pitchFamily="18" charset="0"/>
              </a:rPr>
              <a:t> </a:t>
            </a:r>
            <a:r>
              <a:rPr lang="es-ES" sz="1600" b="1" dirty="0" err="1">
                <a:latin typeface="Times New Roman" pitchFamily="18" charset="0"/>
                <a:cs typeface="Times New Roman" pitchFamily="18" charset="0"/>
              </a:rPr>
              <a:t>ograničen</a:t>
            </a:r>
            <a:r>
              <a:rPr lang="es-ES" sz="1600" b="1" dirty="0">
                <a:latin typeface="Times New Roman" pitchFamily="18" charset="0"/>
                <a:cs typeface="Times New Roman" pitchFamily="18" charset="0"/>
              </a:rPr>
              <a:t> </a:t>
            </a:r>
            <a:r>
              <a:rPr lang="es-ES" sz="1600" dirty="0" err="1">
                <a:latin typeface="Times New Roman" pitchFamily="18" charset="0"/>
                <a:cs typeface="Times New Roman" pitchFamily="18" charset="0"/>
              </a:rPr>
              <a:t>jer</a:t>
            </a:r>
            <a:r>
              <a:rPr lang="es-ES" sz="1600" dirty="0">
                <a:latin typeface="Times New Roman" pitchFamily="18" charset="0"/>
                <a:cs typeface="Times New Roman" pitchFamily="18" charset="0"/>
              </a:rPr>
              <a:t> </a:t>
            </a:r>
            <a:r>
              <a:rPr lang="es-ES" sz="1600" b="1" dirty="0" err="1">
                <a:latin typeface="Times New Roman" pitchFamily="18" charset="0"/>
                <a:cs typeface="Times New Roman" pitchFamily="18" charset="0"/>
              </a:rPr>
              <a:t>nisu</a:t>
            </a:r>
            <a:r>
              <a:rPr lang="es-ES" sz="1600" b="1" dirty="0">
                <a:latin typeface="Times New Roman" pitchFamily="18" charset="0"/>
                <a:cs typeface="Times New Roman" pitchFamily="18" charset="0"/>
              </a:rPr>
              <a:t> dio </a:t>
            </a:r>
            <a:r>
              <a:rPr lang="es-ES" sz="1600" b="1" dirty="0" err="1">
                <a:latin typeface="Times New Roman" pitchFamily="18" charset="0"/>
                <a:cs typeface="Times New Roman" pitchFamily="18" charset="0"/>
              </a:rPr>
              <a:t>odredaba</a:t>
            </a:r>
            <a:r>
              <a:rPr lang="es-ES" sz="1600" b="1" dirty="0">
                <a:latin typeface="Times New Roman" pitchFamily="18" charset="0"/>
                <a:cs typeface="Times New Roman" pitchFamily="18" charset="0"/>
              </a:rPr>
              <a:t> </a:t>
            </a:r>
            <a:r>
              <a:rPr lang="es-ES" sz="1600" b="1" dirty="0" err="1">
                <a:latin typeface="Times New Roman" pitchFamily="18" charset="0"/>
                <a:cs typeface="Times New Roman" pitchFamily="18" charset="0"/>
              </a:rPr>
              <a:t>nekog</a:t>
            </a:r>
            <a:r>
              <a:rPr lang="es-ES" sz="1600" b="1" dirty="0">
                <a:latin typeface="Times New Roman" pitchFamily="18" charset="0"/>
                <a:cs typeface="Times New Roman" pitchFamily="18" charset="0"/>
              </a:rPr>
              <a:t> </a:t>
            </a:r>
            <a:r>
              <a:rPr lang="es-ES" sz="1600" b="1" dirty="0" err="1">
                <a:latin typeface="Times New Roman" pitchFamily="18" charset="0"/>
                <a:cs typeface="Times New Roman" pitchFamily="18" charset="0"/>
              </a:rPr>
              <a:t>kazn</a:t>
            </a:r>
            <a:r>
              <a:rPr lang="hr-HR" sz="1600" b="1" dirty="0">
                <a:latin typeface="Times New Roman" pitchFamily="18" charset="0"/>
                <a:cs typeface="Times New Roman" pitchFamily="18" charset="0"/>
              </a:rPr>
              <a:t>e</a:t>
            </a:r>
            <a:r>
              <a:rPr lang="es-ES" sz="1600" b="1" dirty="0" err="1">
                <a:latin typeface="Times New Roman" pitchFamily="18" charset="0"/>
                <a:cs typeface="Times New Roman" pitchFamily="18" charset="0"/>
              </a:rPr>
              <a:t>nog</a:t>
            </a:r>
            <a:r>
              <a:rPr lang="es-ES" sz="1600" b="1" dirty="0">
                <a:latin typeface="Times New Roman" pitchFamily="18" charset="0"/>
                <a:cs typeface="Times New Roman" pitchFamily="18" charset="0"/>
              </a:rPr>
              <a:t> </a:t>
            </a:r>
            <a:r>
              <a:rPr lang="es-ES" sz="1600" b="1" dirty="0" err="1">
                <a:latin typeface="Times New Roman" pitchFamily="18" charset="0"/>
                <a:cs typeface="Times New Roman" pitchFamily="18" charset="0"/>
              </a:rPr>
              <a:t>zakona</a:t>
            </a:r>
            <a:r>
              <a:rPr lang="es-ES" sz="1600" b="1" dirty="0">
                <a:latin typeface="Times New Roman" pitchFamily="18" charset="0"/>
                <a:cs typeface="Times New Roman" pitchFamily="18" charset="0"/>
              </a:rPr>
              <a:t> </a:t>
            </a:r>
            <a:r>
              <a:rPr lang="hr-HR" sz="1600" dirty="0">
                <a:latin typeface="Times New Roman" pitchFamily="18" charset="0"/>
                <a:cs typeface="Times New Roman" pitchFamily="18" charset="0"/>
              </a:rPr>
              <a:t>obzirom da </a:t>
            </a:r>
            <a:r>
              <a:rPr lang="es-ES" sz="1600" b="1" dirty="0" err="1">
                <a:latin typeface="Times New Roman" pitchFamily="18" charset="0"/>
                <a:cs typeface="Times New Roman" pitchFamily="18" charset="0"/>
              </a:rPr>
              <a:t>pokrivaju</a:t>
            </a:r>
            <a:r>
              <a:rPr lang="es-ES" sz="1600" b="1" dirty="0">
                <a:latin typeface="Times New Roman" pitchFamily="18" charset="0"/>
                <a:cs typeface="Times New Roman" pitchFamily="18" charset="0"/>
              </a:rPr>
              <a:t> </a:t>
            </a:r>
            <a:r>
              <a:rPr lang="es-ES" sz="1600" b="1" dirty="0" err="1">
                <a:latin typeface="Times New Roman" pitchFamily="18" charset="0"/>
                <a:cs typeface="Times New Roman" pitchFamily="18" charset="0"/>
              </a:rPr>
              <a:t>samo</a:t>
            </a:r>
            <a:r>
              <a:rPr lang="es-ES" sz="1600" b="1" dirty="0">
                <a:latin typeface="Times New Roman" pitchFamily="18" charset="0"/>
                <a:cs typeface="Times New Roman" pitchFamily="18" charset="0"/>
              </a:rPr>
              <a:t> </a:t>
            </a:r>
            <a:r>
              <a:rPr lang="es-ES" sz="1600" b="1" dirty="0" err="1">
                <a:latin typeface="Times New Roman" pitchFamily="18" charset="0"/>
                <a:cs typeface="Times New Roman" pitchFamily="18" charset="0"/>
              </a:rPr>
              <a:t>one</a:t>
            </a:r>
            <a:r>
              <a:rPr lang="es-ES" sz="1600" b="1" dirty="0">
                <a:latin typeface="Times New Roman" pitchFamily="18" charset="0"/>
                <a:cs typeface="Times New Roman" pitchFamily="18" charset="0"/>
              </a:rPr>
              <a:t> </a:t>
            </a:r>
            <a:r>
              <a:rPr lang="es-ES" sz="1600" b="1" dirty="0" err="1">
                <a:latin typeface="Times New Roman" pitchFamily="18" charset="0"/>
                <a:cs typeface="Times New Roman" pitchFamily="18" charset="0"/>
              </a:rPr>
              <a:t>vrste</a:t>
            </a:r>
            <a:r>
              <a:rPr lang="es-ES" sz="1600" b="1" dirty="0">
                <a:latin typeface="Times New Roman" pitchFamily="18" charset="0"/>
                <a:cs typeface="Times New Roman" pitchFamily="18" charset="0"/>
              </a:rPr>
              <a:t> </a:t>
            </a:r>
            <a:r>
              <a:rPr lang="es-ES" sz="1600" b="1" dirty="0" err="1">
                <a:latin typeface="Times New Roman" pitchFamily="18" charset="0"/>
                <a:cs typeface="Times New Roman" pitchFamily="18" charset="0"/>
              </a:rPr>
              <a:t>zločina</a:t>
            </a:r>
            <a:r>
              <a:rPr lang="es-ES" sz="1600" b="1" dirty="0">
                <a:latin typeface="Times New Roman" pitchFamily="18" charset="0"/>
                <a:cs typeface="Times New Roman" pitchFamily="18" charset="0"/>
              </a:rPr>
              <a:t> za </a:t>
            </a:r>
            <a:r>
              <a:rPr lang="es-ES" sz="1600" b="1" dirty="0" err="1">
                <a:latin typeface="Times New Roman" pitchFamily="18" charset="0"/>
                <a:cs typeface="Times New Roman" pitchFamily="18" charset="0"/>
              </a:rPr>
              <a:t>koje</a:t>
            </a:r>
            <a:r>
              <a:rPr lang="es-ES" sz="1600" b="1" dirty="0">
                <a:latin typeface="Times New Roman" pitchFamily="18" charset="0"/>
                <a:cs typeface="Times New Roman" pitchFamily="18" charset="0"/>
              </a:rPr>
              <a:t> je </a:t>
            </a:r>
            <a:r>
              <a:rPr lang="es-ES" sz="1600" b="1" dirty="0" err="1">
                <a:latin typeface="Times New Roman" pitchFamily="18" charset="0"/>
                <a:cs typeface="Times New Roman" pitchFamily="18" charset="0"/>
              </a:rPr>
              <a:t>nadležan</a:t>
            </a:r>
            <a:r>
              <a:rPr lang="es-ES" sz="1600" b="1" dirty="0">
                <a:latin typeface="Times New Roman" pitchFamily="18" charset="0"/>
                <a:cs typeface="Times New Roman" pitchFamily="18" charset="0"/>
              </a:rPr>
              <a:t> ICC</a:t>
            </a:r>
            <a:r>
              <a:rPr lang="es-ES" sz="1600" dirty="0">
                <a:latin typeface="Times New Roman" pitchFamily="18" charset="0"/>
                <a:cs typeface="Times New Roman" pitchFamily="18" charset="0"/>
              </a:rPr>
              <a:t>. </a:t>
            </a:r>
            <a:endParaRPr lang="hr-HR" sz="1600" dirty="0">
              <a:latin typeface="Times New Roman" pitchFamily="18" charset="0"/>
              <a:cs typeface="Times New Roman" pitchFamily="18" charset="0"/>
            </a:endParaRPr>
          </a:p>
          <a:p>
            <a:pPr algn="just"/>
            <a:endParaRPr lang="hr-HR" sz="1600" b="1" dirty="0" smtClean="0">
              <a:latin typeface="Times New Roman" pitchFamily="18" charset="0"/>
              <a:cs typeface="Times New Roman" pitchFamily="18" charset="0"/>
            </a:endParaRPr>
          </a:p>
          <a:p>
            <a:pPr algn="just"/>
            <a:r>
              <a:rPr lang="es-ES" sz="1600" b="1" dirty="0" err="1" smtClean="0">
                <a:latin typeface="Times New Roman" pitchFamily="18" charset="0"/>
                <a:cs typeface="Times New Roman" pitchFamily="18" charset="0"/>
              </a:rPr>
              <a:t>Drugo</a:t>
            </a:r>
            <a:r>
              <a:rPr lang="es-ES" sz="1600" b="1" dirty="0">
                <a:latin typeface="Times New Roman" pitchFamily="18" charset="0"/>
                <a:cs typeface="Times New Roman" pitchFamily="18" charset="0"/>
              </a:rPr>
              <a:t>,</a:t>
            </a:r>
            <a:r>
              <a:rPr lang="es-ES" sz="1600" dirty="0">
                <a:latin typeface="Times New Roman" pitchFamily="18" charset="0"/>
                <a:cs typeface="Times New Roman" pitchFamily="18" charset="0"/>
              </a:rPr>
              <a:t> </a:t>
            </a:r>
            <a:r>
              <a:rPr lang="es-ES" sz="1600" b="1" dirty="0" err="1">
                <a:latin typeface="Times New Roman" pitchFamily="18" charset="0"/>
                <a:cs typeface="Times New Roman" pitchFamily="18" charset="0"/>
              </a:rPr>
              <a:t>ne</a:t>
            </a:r>
            <a:r>
              <a:rPr lang="es-ES" sz="1600" b="1" dirty="0">
                <a:latin typeface="Times New Roman" pitchFamily="18" charset="0"/>
                <a:cs typeface="Times New Roman" pitchFamily="18" charset="0"/>
              </a:rPr>
              <a:t> </a:t>
            </a:r>
            <a:r>
              <a:rPr lang="es-ES" sz="1600" b="1" dirty="0" err="1">
                <a:latin typeface="Times New Roman" pitchFamily="18" charset="0"/>
                <a:cs typeface="Times New Roman" pitchFamily="18" charset="0"/>
              </a:rPr>
              <a:t>postoji</a:t>
            </a:r>
            <a:r>
              <a:rPr lang="es-ES" sz="1600" b="1" dirty="0">
                <a:latin typeface="Times New Roman" pitchFamily="18" charset="0"/>
                <a:cs typeface="Times New Roman" pitchFamily="18" charset="0"/>
              </a:rPr>
              <a:t> </a:t>
            </a:r>
            <a:r>
              <a:rPr lang="es-ES" sz="1600" dirty="0" err="1">
                <a:latin typeface="Times New Roman" pitchFamily="18" charset="0"/>
                <a:cs typeface="Times New Roman" pitchFamily="18" charset="0"/>
              </a:rPr>
              <a:t>običajno</a:t>
            </a:r>
            <a:r>
              <a:rPr lang="es-ES" sz="1600" dirty="0">
                <a:latin typeface="Times New Roman" pitchFamily="18" charset="0"/>
                <a:cs typeface="Times New Roman" pitchFamily="18" charset="0"/>
              </a:rPr>
              <a:t> pravo </a:t>
            </a:r>
            <a:r>
              <a:rPr lang="es-ES" sz="1600" dirty="0" err="1">
                <a:latin typeface="Times New Roman" pitchFamily="18" charset="0"/>
                <a:cs typeface="Times New Roman" pitchFamily="18" charset="0"/>
              </a:rPr>
              <a:t>koje</a:t>
            </a:r>
            <a:r>
              <a:rPr lang="es-ES" sz="1600" dirty="0">
                <a:latin typeface="Times New Roman" pitchFamily="18" charset="0"/>
                <a:cs typeface="Times New Roman" pitchFamily="18" charset="0"/>
              </a:rPr>
              <a:t> </a:t>
            </a:r>
            <a:r>
              <a:rPr lang="es-ES" sz="1600" dirty="0" err="1">
                <a:latin typeface="Times New Roman" pitchFamily="18" charset="0"/>
                <a:cs typeface="Times New Roman" pitchFamily="18" charset="0"/>
              </a:rPr>
              <a:t>bi</a:t>
            </a:r>
            <a:r>
              <a:rPr lang="es-ES" sz="1600" dirty="0">
                <a:latin typeface="Times New Roman" pitchFamily="18" charset="0"/>
                <a:cs typeface="Times New Roman" pitchFamily="18" charset="0"/>
              </a:rPr>
              <a:t> </a:t>
            </a:r>
            <a:r>
              <a:rPr lang="es-ES" sz="1600" dirty="0" err="1">
                <a:latin typeface="Times New Roman" pitchFamily="18" charset="0"/>
                <a:cs typeface="Times New Roman" pitchFamily="18" charset="0"/>
              </a:rPr>
              <a:t>sadržavalo</a:t>
            </a:r>
            <a:r>
              <a:rPr lang="es-ES" sz="1600" dirty="0">
                <a:latin typeface="Times New Roman" pitchFamily="18" charset="0"/>
                <a:cs typeface="Times New Roman" pitchFamily="18" charset="0"/>
              </a:rPr>
              <a:t> </a:t>
            </a:r>
            <a:r>
              <a:rPr lang="es-ES" sz="1600" b="1" dirty="0" err="1">
                <a:latin typeface="Times New Roman" pitchFamily="18" charset="0"/>
                <a:cs typeface="Times New Roman" pitchFamily="18" charset="0"/>
              </a:rPr>
              <a:t>opću</a:t>
            </a:r>
            <a:r>
              <a:rPr lang="es-ES" sz="1600" b="1" dirty="0">
                <a:latin typeface="Times New Roman" pitchFamily="18" charset="0"/>
                <a:cs typeface="Times New Roman" pitchFamily="18" charset="0"/>
              </a:rPr>
              <a:t> </a:t>
            </a:r>
            <a:r>
              <a:rPr lang="es-ES" sz="1600" b="1" dirty="0" err="1">
                <a:latin typeface="Times New Roman" pitchFamily="18" charset="0"/>
                <a:cs typeface="Times New Roman" pitchFamily="18" charset="0"/>
              </a:rPr>
              <a:t>definiciju</a:t>
            </a:r>
            <a:r>
              <a:rPr lang="es-ES" sz="1600" b="1" dirty="0">
                <a:latin typeface="Times New Roman" pitchFamily="18" charset="0"/>
                <a:cs typeface="Times New Roman" pitchFamily="18" charset="0"/>
              </a:rPr>
              <a:t> </a:t>
            </a:r>
            <a:r>
              <a:rPr lang="es-ES" sz="1600" b="1" dirty="0" err="1">
                <a:latin typeface="Times New Roman" pitchFamily="18" charset="0"/>
                <a:cs typeface="Times New Roman" pitchFamily="18" charset="0"/>
              </a:rPr>
              <a:t>raznih</a:t>
            </a:r>
            <a:r>
              <a:rPr lang="es-ES" sz="1600" b="1" dirty="0">
                <a:latin typeface="Times New Roman" pitchFamily="18" charset="0"/>
                <a:cs typeface="Times New Roman" pitchFamily="18" charset="0"/>
              </a:rPr>
              <a:t> </a:t>
            </a:r>
            <a:r>
              <a:rPr lang="es-ES" sz="1600" b="1" dirty="0" err="1">
                <a:latin typeface="Times New Roman" pitchFamily="18" charset="0"/>
                <a:cs typeface="Times New Roman" pitchFamily="18" charset="0"/>
              </a:rPr>
              <a:t>vrsta</a:t>
            </a:r>
            <a:r>
              <a:rPr lang="es-ES" sz="1600" b="1" dirty="0">
                <a:latin typeface="Times New Roman" pitchFamily="18" charset="0"/>
                <a:cs typeface="Times New Roman" pitchFamily="18" charset="0"/>
              </a:rPr>
              <a:t> </a:t>
            </a:r>
            <a:r>
              <a:rPr lang="es-ES" sz="1600" b="1" dirty="0" err="1">
                <a:latin typeface="Times New Roman" pitchFamily="18" charset="0"/>
                <a:cs typeface="Times New Roman" pitchFamily="18" charset="0"/>
              </a:rPr>
              <a:t>mens</a:t>
            </a:r>
            <a:r>
              <a:rPr lang="es-ES" sz="1600" b="1" dirty="0">
                <a:latin typeface="Times New Roman" pitchFamily="18" charset="0"/>
                <a:cs typeface="Times New Roman" pitchFamily="18" charset="0"/>
              </a:rPr>
              <a:t> rea </a:t>
            </a:r>
            <a:r>
              <a:rPr lang="es-ES" sz="1600" dirty="0">
                <a:latin typeface="Times New Roman" pitchFamily="18" charset="0"/>
                <a:cs typeface="Times New Roman" pitchFamily="18" charset="0"/>
              </a:rPr>
              <a:t>(</a:t>
            </a:r>
            <a:r>
              <a:rPr lang="es-ES" sz="1600" dirty="0" err="1">
                <a:latin typeface="Times New Roman" pitchFamily="18" charset="0"/>
                <a:cs typeface="Times New Roman" pitchFamily="18" charset="0"/>
              </a:rPr>
              <a:t>umišljaj</a:t>
            </a:r>
            <a:r>
              <a:rPr lang="es-ES" sz="1600" dirty="0">
                <a:latin typeface="Times New Roman" pitchFamily="18" charset="0"/>
                <a:cs typeface="Times New Roman" pitchFamily="18" charset="0"/>
              </a:rPr>
              <a:t>, </a:t>
            </a:r>
            <a:r>
              <a:rPr lang="es-ES" sz="1600" dirty="0" err="1">
                <a:latin typeface="Times New Roman" pitchFamily="18" charset="0"/>
                <a:cs typeface="Times New Roman" pitchFamily="18" charset="0"/>
              </a:rPr>
              <a:t>eventualni</a:t>
            </a:r>
            <a:r>
              <a:rPr lang="es-ES" sz="1600" dirty="0">
                <a:latin typeface="Times New Roman" pitchFamily="18" charset="0"/>
                <a:cs typeface="Times New Roman" pitchFamily="18" charset="0"/>
              </a:rPr>
              <a:t> </a:t>
            </a:r>
            <a:r>
              <a:rPr lang="es-ES" sz="1600" dirty="0" err="1">
                <a:latin typeface="Times New Roman" pitchFamily="18" charset="0"/>
                <a:cs typeface="Times New Roman" pitchFamily="18" charset="0"/>
              </a:rPr>
              <a:t>umišljaj</a:t>
            </a:r>
            <a:r>
              <a:rPr lang="es-ES" sz="1600" dirty="0">
                <a:latin typeface="Times New Roman" pitchFamily="18" charset="0"/>
                <a:cs typeface="Times New Roman" pitchFamily="18" charset="0"/>
              </a:rPr>
              <a:t>, </a:t>
            </a:r>
            <a:r>
              <a:rPr lang="es-ES" sz="1600" dirty="0" err="1">
                <a:latin typeface="Times New Roman" pitchFamily="18" charset="0"/>
                <a:cs typeface="Times New Roman" pitchFamily="18" charset="0"/>
              </a:rPr>
              <a:t>nehat</a:t>
            </a:r>
            <a:r>
              <a:rPr lang="es-ES" sz="1600" dirty="0">
                <a:latin typeface="Times New Roman" pitchFamily="18" charset="0"/>
                <a:cs typeface="Times New Roman" pitchFamily="18" charset="0"/>
              </a:rPr>
              <a:t>). </a:t>
            </a:r>
            <a:endParaRPr lang="hr-HR" sz="1600" dirty="0" smtClean="0">
              <a:latin typeface="Times New Roman" pitchFamily="18" charset="0"/>
              <a:cs typeface="Times New Roman" pitchFamily="18" charset="0"/>
            </a:endParaRPr>
          </a:p>
          <a:p>
            <a:pPr algn="just"/>
            <a:r>
              <a:rPr lang="es-ES" sz="1600" dirty="0" err="1" smtClean="0">
                <a:latin typeface="Times New Roman" pitchFamily="18" charset="0"/>
                <a:cs typeface="Times New Roman" pitchFamily="18" charset="0"/>
              </a:rPr>
              <a:t>Nacionalni</a:t>
            </a:r>
            <a:r>
              <a:rPr lang="es-ES" sz="1600" dirty="0" smtClean="0">
                <a:latin typeface="Times New Roman" pitchFamily="18" charset="0"/>
                <a:cs typeface="Times New Roman" pitchFamily="18" charset="0"/>
              </a:rPr>
              <a:t> </a:t>
            </a:r>
            <a:r>
              <a:rPr lang="es-ES" sz="1600" dirty="0">
                <a:latin typeface="Times New Roman" pitchFamily="18" charset="0"/>
                <a:cs typeface="Times New Roman" pitchFamily="18" charset="0"/>
              </a:rPr>
              <a:t>su </a:t>
            </a:r>
            <a:r>
              <a:rPr lang="es-ES" sz="1600" dirty="0" err="1">
                <a:latin typeface="Times New Roman" pitchFamily="18" charset="0"/>
                <a:cs typeface="Times New Roman" pitchFamily="18" charset="0"/>
              </a:rPr>
              <a:t>sudovi</a:t>
            </a:r>
            <a:r>
              <a:rPr lang="es-ES" sz="1600" dirty="0">
                <a:latin typeface="Times New Roman" pitchFamily="18" charset="0"/>
                <a:cs typeface="Times New Roman" pitchFamily="18" charset="0"/>
              </a:rPr>
              <a:t> </a:t>
            </a:r>
            <a:r>
              <a:rPr lang="es-ES" sz="1600" dirty="0" err="1">
                <a:latin typeface="Times New Roman" pitchFamily="18" charset="0"/>
                <a:cs typeface="Times New Roman" pitchFamily="18" charset="0"/>
              </a:rPr>
              <a:t>donijeli</a:t>
            </a:r>
            <a:r>
              <a:rPr lang="es-ES" sz="1600" dirty="0">
                <a:latin typeface="Times New Roman" pitchFamily="18" charset="0"/>
                <a:cs typeface="Times New Roman" pitchFamily="18" charset="0"/>
              </a:rPr>
              <a:t> </a:t>
            </a:r>
            <a:r>
              <a:rPr lang="es-ES" sz="1600" dirty="0" err="1">
                <a:latin typeface="Times New Roman" pitchFamily="18" charset="0"/>
                <a:cs typeface="Times New Roman" pitchFamily="18" charset="0"/>
              </a:rPr>
              <a:t>većinu</a:t>
            </a:r>
            <a:r>
              <a:rPr lang="es-ES" sz="1600" dirty="0">
                <a:latin typeface="Times New Roman" pitchFamily="18" charset="0"/>
                <a:cs typeface="Times New Roman" pitchFamily="18" charset="0"/>
              </a:rPr>
              <a:t> </a:t>
            </a:r>
            <a:r>
              <a:rPr lang="es-ES" sz="1600" dirty="0" err="1">
                <a:latin typeface="Times New Roman" pitchFamily="18" charset="0"/>
                <a:cs typeface="Times New Roman" pitchFamily="18" charset="0"/>
              </a:rPr>
              <a:t>presuda</a:t>
            </a:r>
            <a:r>
              <a:rPr lang="es-ES" sz="1600" dirty="0">
                <a:latin typeface="Times New Roman" pitchFamily="18" charset="0"/>
                <a:cs typeface="Times New Roman" pitchFamily="18" charset="0"/>
              </a:rPr>
              <a:t> i </a:t>
            </a:r>
            <a:r>
              <a:rPr lang="es-ES" sz="1600" dirty="0" err="1">
                <a:latin typeface="Times New Roman" pitchFamily="18" charset="0"/>
                <a:cs typeface="Times New Roman" pitchFamily="18" charset="0"/>
              </a:rPr>
              <a:t>svaki</a:t>
            </a:r>
            <a:r>
              <a:rPr lang="es-ES" sz="1600" dirty="0">
                <a:latin typeface="Times New Roman" pitchFamily="18" charset="0"/>
                <a:cs typeface="Times New Roman" pitchFamily="18" charset="0"/>
              </a:rPr>
              <a:t> </a:t>
            </a:r>
            <a:r>
              <a:rPr lang="es-ES" sz="1600" dirty="0" err="1">
                <a:latin typeface="Times New Roman" pitchFamily="18" charset="0"/>
                <a:cs typeface="Times New Roman" pitchFamily="18" charset="0"/>
              </a:rPr>
              <a:t>od</a:t>
            </a:r>
            <a:r>
              <a:rPr lang="es-ES" sz="1600" dirty="0">
                <a:latin typeface="Times New Roman" pitchFamily="18" charset="0"/>
                <a:cs typeface="Times New Roman" pitchFamily="18" charset="0"/>
              </a:rPr>
              <a:t> </a:t>
            </a:r>
            <a:r>
              <a:rPr lang="es-ES" sz="1600" dirty="0" err="1">
                <a:latin typeface="Times New Roman" pitchFamily="18" charset="0"/>
                <a:cs typeface="Times New Roman" pitchFamily="18" charset="0"/>
              </a:rPr>
              <a:t>njih</a:t>
            </a:r>
            <a:r>
              <a:rPr lang="es-ES" sz="1600" dirty="0">
                <a:latin typeface="Times New Roman" pitchFamily="18" charset="0"/>
                <a:cs typeface="Times New Roman" pitchFamily="18" charset="0"/>
              </a:rPr>
              <a:t> je </a:t>
            </a:r>
            <a:r>
              <a:rPr lang="es-ES" sz="1600" dirty="0" err="1">
                <a:latin typeface="Times New Roman" pitchFamily="18" charset="0"/>
                <a:cs typeface="Times New Roman" pitchFamily="18" charset="0"/>
              </a:rPr>
              <a:t>primjenjivao</a:t>
            </a:r>
            <a:r>
              <a:rPr lang="es-ES" sz="1600" dirty="0">
                <a:latin typeface="Times New Roman" pitchFamily="18" charset="0"/>
                <a:cs typeface="Times New Roman" pitchFamily="18" charset="0"/>
              </a:rPr>
              <a:t> </a:t>
            </a:r>
            <a:r>
              <a:rPr lang="es-ES" sz="1600" dirty="0" err="1">
                <a:latin typeface="Times New Roman" pitchFamily="18" charset="0"/>
                <a:cs typeface="Times New Roman" pitchFamily="18" charset="0"/>
              </a:rPr>
              <a:t>opća</a:t>
            </a:r>
            <a:r>
              <a:rPr lang="es-ES" sz="1600" dirty="0">
                <a:latin typeface="Times New Roman" pitchFamily="18" charset="0"/>
                <a:cs typeface="Times New Roman" pitchFamily="18" charset="0"/>
              </a:rPr>
              <a:t> </a:t>
            </a:r>
            <a:r>
              <a:rPr lang="es-ES" sz="1600" dirty="0" err="1">
                <a:latin typeface="Times New Roman" pitchFamily="18" charset="0"/>
                <a:cs typeface="Times New Roman" pitchFamily="18" charset="0"/>
              </a:rPr>
              <a:t>načela</a:t>
            </a:r>
            <a:r>
              <a:rPr lang="es-ES" sz="1600" dirty="0">
                <a:latin typeface="Times New Roman" pitchFamily="18" charset="0"/>
                <a:cs typeface="Times New Roman" pitchFamily="18" charset="0"/>
              </a:rPr>
              <a:t> </a:t>
            </a:r>
            <a:r>
              <a:rPr lang="es-ES" sz="1600" dirty="0" err="1">
                <a:latin typeface="Times New Roman" pitchFamily="18" charset="0"/>
                <a:cs typeface="Times New Roman" pitchFamily="18" charset="0"/>
              </a:rPr>
              <a:t>kaznenog</a:t>
            </a:r>
            <a:r>
              <a:rPr lang="es-ES" sz="1600" dirty="0">
                <a:latin typeface="Times New Roman" pitchFamily="18" charset="0"/>
                <a:cs typeface="Times New Roman" pitchFamily="18" charset="0"/>
              </a:rPr>
              <a:t> prava </a:t>
            </a:r>
            <a:r>
              <a:rPr lang="es-ES" sz="1600" dirty="0" err="1">
                <a:latin typeface="Times New Roman" pitchFamily="18" charset="0"/>
                <a:cs typeface="Times New Roman" pitchFamily="18" charset="0"/>
              </a:rPr>
              <a:t>primjerena</a:t>
            </a:r>
            <a:r>
              <a:rPr lang="es-ES" sz="1600" dirty="0">
                <a:latin typeface="Times New Roman" pitchFamily="18" charset="0"/>
                <a:cs typeface="Times New Roman" pitchFamily="18" charset="0"/>
              </a:rPr>
              <a:t> </a:t>
            </a:r>
            <a:r>
              <a:rPr lang="es-ES" sz="1600" dirty="0" err="1">
                <a:latin typeface="Times New Roman" pitchFamily="18" charset="0"/>
                <a:cs typeface="Times New Roman" pitchFamily="18" charset="0"/>
              </a:rPr>
              <a:t>njegovom</a:t>
            </a:r>
            <a:r>
              <a:rPr lang="es-ES" sz="1600" dirty="0">
                <a:latin typeface="Times New Roman" pitchFamily="18" charset="0"/>
                <a:cs typeface="Times New Roman" pitchFamily="18" charset="0"/>
              </a:rPr>
              <a:t> </a:t>
            </a:r>
            <a:r>
              <a:rPr lang="es-ES" sz="1600" dirty="0" err="1">
                <a:latin typeface="Times New Roman" pitchFamily="18" charset="0"/>
                <a:cs typeface="Times New Roman" pitchFamily="18" charset="0"/>
              </a:rPr>
              <a:t>pravnom</a:t>
            </a:r>
            <a:r>
              <a:rPr lang="es-ES" sz="1600" dirty="0">
                <a:latin typeface="Times New Roman" pitchFamily="18" charset="0"/>
                <a:cs typeface="Times New Roman" pitchFamily="18" charset="0"/>
              </a:rPr>
              <a:t> </a:t>
            </a:r>
            <a:r>
              <a:rPr lang="es-ES" sz="1600" dirty="0" err="1">
                <a:latin typeface="Times New Roman" pitchFamily="18" charset="0"/>
                <a:cs typeface="Times New Roman" pitchFamily="18" charset="0"/>
              </a:rPr>
              <a:t>sustavu</a:t>
            </a:r>
            <a:r>
              <a:rPr lang="es-ES" sz="1600" dirty="0">
                <a:latin typeface="Times New Roman" pitchFamily="18" charset="0"/>
                <a:cs typeface="Times New Roman" pitchFamily="18" charset="0"/>
              </a:rPr>
              <a:t>. </a:t>
            </a:r>
            <a:endParaRPr lang="hr-HR" sz="1600" dirty="0" smtClean="0">
              <a:latin typeface="Times New Roman" pitchFamily="18" charset="0"/>
              <a:cs typeface="Times New Roman" pitchFamily="18" charset="0"/>
            </a:endParaRPr>
          </a:p>
          <a:p>
            <a:pPr algn="just"/>
            <a:r>
              <a:rPr lang="es-ES" sz="1600" dirty="0" err="1">
                <a:latin typeface="Times New Roman" pitchFamily="18" charset="0"/>
                <a:cs typeface="Times New Roman" pitchFamily="18" charset="0"/>
              </a:rPr>
              <a:t>Uglavnom</a:t>
            </a:r>
            <a:r>
              <a:rPr lang="es-ES" sz="1600" dirty="0">
                <a:latin typeface="Times New Roman" pitchFamily="18" charset="0"/>
                <a:cs typeface="Times New Roman" pitchFamily="18" charset="0"/>
              </a:rPr>
              <a:t> se </a:t>
            </a:r>
            <a:r>
              <a:rPr lang="es-ES" sz="1600" dirty="0" err="1">
                <a:latin typeface="Times New Roman" pitchFamily="18" charset="0"/>
                <a:cs typeface="Times New Roman" pitchFamily="18" charset="0"/>
              </a:rPr>
              <a:t>oslanja</a:t>
            </a:r>
            <a:r>
              <a:rPr lang="es-ES" sz="1600" dirty="0">
                <a:latin typeface="Times New Roman" pitchFamily="18" charset="0"/>
                <a:cs typeface="Times New Roman" pitchFamily="18" charset="0"/>
              </a:rPr>
              <a:t> na </a:t>
            </a:r>
            <a:r>
              <a:rPr lang="es-ES" sz="1600" dirty="0" err="1">
                <a:latin typeface="Times New Roman" pitchFamily="18" charset="0"/>
                <a:cs typeface="Times New Roman" pitchFamily="18" charset="0"/>
              </a:rPr>
              <a:t>precedentno</a:t>
            </a:r>
            <a:r>
              <a:rPr lang="es-ES" sz="1600" dirty="0">
                <a:latin typeface="Times New Roman" pitchFamily="18" charset="0"/>
                <a:cs typeface="Times New Roman" pitchFamily="18" charset="0"/>
              </a:rPr>
              <a:t> p</a:t>
            </a:r>
            <a:r>
              <a:rPr lang="hr-HR" sz="1600" dirty="0">
                <a:latin typeface="Times New Roman" pitchFamily="18" charset="0"/>
                <a:cs typeface="Times New Roman" pitchFamily="18" charset="0"/>
              </a:rPr>
              <a:t>r</a:t>
            </a:r>
            <a:r>
              <a:rPr lang="es-ES" sz="1600" dirty="0" err="1">
                <a:latin typeface="Times New Roman" pitchFamily="18" charset="0"/>
                <a:cs typeface="Times New Roman" pitchFamily="18" charset="0"/>
              </a:rPr>
              <a:t>avo</a:t>
            </a:r>
            <a:r>
              <a:rPr lang="es-ES" sz="1600" dirty="0">
                <a:latin typeface="Times New Roman" pitchFamily="18" charset="0"/>
                <a:cs typeface="Times New Roman" pitchFamily="18" charset="0"/>
              </a:rPr>
              <a:t> </a:t>
            </a:r>
            <a:r>
              <a:rPr lang="es-ES" sz="1600" dirty="0" err="1">
                <a:latin typeface="Times New Roman" pitchFamily="18" charset="0"/>
                <a:cs typeface="Times New Roman" pitchFamily="18" charset="0"/>
              </a:rPr>
              <a:t>podrazumjevajući</a:t>
            </a:r>
            <a:r>
              <a:rPr lang="es-ES" sz="1600" dirty="0">
                <a:latin typeface="Times New Roman" pitchFamily="18" charset="0"/>
                <a:cs typeface="Times New Roman" pitchFamily="18" charset="0"/>
              </a:rPr>
              <a:t> da se </a:t>
            </a:r>
            <a:r>
              <a:rPr lang="es-ES" sz="1600" dirty="0" err="1">
                <a:latin typeface="Times New Roman" pitchFamily="18" charset="0"/>
                <a:cs typeface="Times New Roman" pitchFamily="18" charset="0"/>
              </a:rPr>
              <a:t>posebna</a:t>
            </a:r>
            <a:r>
              <a:rPr lang="es-ES" sz="1600" dirty="0">
                <a:latin typeface="Times New Roman" pitchFamily="18" charset="0"/>
                <a:cs typeface="Times New Roman" pitchFamily="18" charset="0"/>
              </a:rPr>
              <a:t> </a:t>
            </a:r>
            <a:r>
              <a:rPr lang="es-ES" sz="1600" dirty="0" err="1">
                <a:latin typeface="Times New Roman" pitchFamily="18" charset="0"/>
                <a:cs typeface="Times New Roman" pitchFamily="18" charset="0"/>
              </a:rPr>
              <a:t>pažnja</a:t>
            </a:r>
            <a:r>
              <a:rPr lang="es-ES" sz="1600" dirty="0">
                <a:latin typeface="Times New Roman" pitchFamily="18" charset="0"/>
                <a:cs typeface="Times New Roman" pitchFamily="18" charset="0"/>
              </a:rPr>
              <a:t> mora </a:t>
            </a:r>
            <a:r>
              <a:rPr lang="es-ES" sz="1600" dirty="0" err="1">
                <a:latin typeface="Times New Roman" pitchFamily="18" charset="0"/>
                <a:cs typeface="Times New Roman" pitchFamily="18" charset="0"/>
              </a:rPr>
              <a:t>pokloniti</a:t>
            </a:r>
            <a:r>
              <a:rPr lang="es-ES" sz="1600" dirty="0">
                <a:latin typeface="Times New Roman" pitchFamily="18" charset="0"/>
                <a:cs typeface="Times New Roman" pitchFamily="18" charset="0"/>
              </a:rPr>
              <a:t> </a:t>
            </a:r>
            <a:r>
              <a:rPr lang="es-ES" sz="1600" dirty="0" err="1">
                <a:latin typeface="Times New Roman" pitchFamily="18" charset="0"/>
                <a:cs typeface="Times New Roman" pitchFamily="18" charset="0"/>
              </a:rPr>
              <a:t>sudskim</a:t>
            </a:r>
            <a:r>
              <a:rPr lang="es-ES" sz="1600" dirty="0">
                <a:latin typeface="Times New Roman" pitchFamily="18" charset="0"/>
                <a:cs typeface="Times New Roman" pitchFamily="18" charset="0"/>
              </a:rPr>
              <a:t> </a:t>
            </a:r>
            <a:r>
              <a:rPr lang="es-ES" sz="1600" dirty="0" err="1">
                <a:latin typeface="Times New Roman" pitchFamily="18" charset="0"/>
                <a:cs typeface="Times New Roman" pitchFamily="18" charset="0"/>
              </a:rPr>
              <a:t>odlukama</a:t>
            </a:r>
            <a:r>
              <a:rPr lang="es-ES" sz="1600" dirty="0">
                <a:latin typeface="Times New Roman" pitchFamily="18" charset="0"/>
                <a:cs typeface="Times New Roman" pitchFamily="18" charset="0"/>
              </a:rPr>
              <a:t> </a:t>
            </a:r>
            <a:r>
              <a:rPr lang="es-ES" sz="1600" dirty="0" err="1">
                <a:latin typeface="Times New Roman" pitchFamily="18" charset="0"/>
                <a:cs typeface="Times New Roman" pitchFamily="18" charset="0"/>
              </a:rPr>
              <a:t>međunarodnih</a:t>
            </a:r>
            <a:r>
              <a:rPr lang="es-ES" sz="1600" dirty="0">
                <a:latin typeface="Times New Roman" pitchFamily="18" charset="0"/>
                <a:cs typeface="Times New Roman" pitchFamily="18" charset="0"/>
              </a:rPr>
              <a:t> </a:t>
            </a:r>
            <a:r>
              <a:rPr lang="es-ES" sz="1600" dirty="0" err="1">
                <a:latin typeface="Times New Roman" pitchFamily="18" charset="0"/>
                <a:cs typeface="Times New Roman" pitchFamily="18" charset="0"/>
              </a:rPr>
              <a:t>tribunala</a:t>
            </a:r>
            <a:r>
              <a:rPr lang="es-ES" sz="1600" dirty="0">
                <a:latin typeface="Times New Roman" pitchFamily="18" charset="0"/>
                <a:cs typeface="Times New Roman" pitchFamily="18" charset="0"/>
              </a:rPr>
              <a:t> </a:t>
            </a:r>
            <a:r>
              <a:rPr lang="es-ES" sz="1600" dirty="0" err="1">
                <a:latin typeface="Times New Roman" pitchFamily="18" charset="0"/>
                <a:cs typeface="Times New Roman" pitchFamily="18" charset="0"/>
              </a:rPr>
              <a:t>naročito</a:t>
            </a:r>
            <a:r>
              <a:rPr lang="es-ES" sz="1600" dirty="0">
                <a:latin typeface="Times New Roman" pitchFamily="18" charset="0"/>
                <a:cs typeface="Times New Roman" pitchFamily="18" charset="0"/>
              </a:rPr>
              <a:t> ICTY i ICTR i </a:t>
            </a:r>
            <a:r>
              <a:rPr lang="es-ES" sz="1600" dirty="0" err="1">
                <a:latin typeface="Times New Roman" pitchFamily="18" charset="0"/>
                <a:cs typeface="Times New Roman" pitchFamily="18" charset="0"/>
              </a:rPr>
              <a:t>neke</a:t>
            </a:r>
            <a:r>
              <a:rPr lang="es-ES" sz="1600" dirty="0">
                <a:latin typeface="Times New Roman" pitchFamily="18" charset="0"/>
                <a:cs typeface="Times New Roman" pitchFamily="18" charset="0"/>
              </a:rPr>
              <a:t> </a:t>
            </a:r>
            <a:r>
              <a:rPr lang="es-ES" sz="1600" dirty="0" err="1">
                <a:latin typeface="Times New Roman" pitchFamily="18" charset="0"/>
                <a:cs typeface="Times New Roman" pitchFamily="18" charset="0"/>
              </a:rPr>
              <a:t>osnovn</a:t>
            </a:r>
            <a:r>
              <a:rPr lang="hr-HR" sz="1600" dirty="0">
                <a:latin typeface="Times New Roman" pitchFamily="18" charset="0"/>
                <a:cs typeface="Times New Roman" pitchFamily="18" charset="0"/>
              </a:rPr>
              <a:t>e</a:t>
            </a:r>
            <a:r>
              <a:rPr lang="es-ES" sz="1600" dirty="0">
                <a:latin typeface="Times New Roman" pitchFamily="18" charset="0"/>
                <a:cs typeface="Times New Roman" pitchFamily="18" charset="0"/>
              </a:rPr>
              <a:t> </a:t>
            </a:r>
            <a:r>
              <a:rPr lang="es-ES" sz="1600" dirty="0" err="1">
                <a:latin typeface="Times New Roman" pitchFamily="18" charset="0"/>
                <a:cs typeface="Times New Roman" pitchFamily="18" charset="0"/>
              </a:rPr>
              <a:t>pojmove</a:t>
            </a:r>
            <a:r>
              <a:rPr lang="es-ES" sz="1600" dirty="0">
                <a:latin typeface="Times New Roman" pitchFamily="18" charset="0"/>
                <a:cs typeface="Times New Roman" pitchFamily="18" charset="0"/>
              </a:rPr>
              <a:t> </a:t>
            </a:r>
            <a:r>
              <a:rPr lang="es-ES" sz="1600" dirty="0" err="1">
                <a:latin typeface="Times New Roman" pitchFamily="18" charset="0"/>
                <a:cs typeface="Times New Roman" pitchFamily="18" charset="0"/>
              </a:rPr>
              <a:t>zajedničke</a:t>
            </a:r>
            <a:r>
              <a:rPr lang="es-ES" sz="1600" dirty="0">
                <a:latin typeface="Times New Roman" pitchFamily="18" charset="0"/>
                <a:cs typeface="Times New Roman" pitchFamily="18" charset="0"/>
              </a:rPr>
              <a:t> </a:t>
            </a:r>
            <a:r>
              <a:rPr lang="es-ES" sz="1600" dirty="0" err="1">
                <a:latin typeface="Times New Roman" pitchFamily="18" charset="0"/>
                <a:cs typeface="Times New Roman" pitchFamily="18" charset="0"/>
              </a:rPr>
              <a:t>glavnim</a:t>
            </a:r>
            <a:r>
              <a:rPr lang="es-ES" sz="1600" dirty="0">
                <a:latin typeface="Times New Roman" pitchFamily="18" charset="0"/>
                <a:cs typeface="Times New Roman" pitchFamily="18" charset="0"/>
              </a:rPr>
              <a:t> </a:t>
            </a:r>
            <a:r>
              <a:rPr lang="es-ES" sz="1600" dirty="0" err="1">
                <a:latin typeface="Times New Roman" pitchFamily="18" charset="0"/>
                <a:cs typeface="Times New Roman" pitchFamily="18" charset="0"/>
              </a:rPr>
              <a:t>pravnim</a:t>
            </a:r>
            <a:r>
              <a:rPr lang="es-ES" sz="1600" dirty="0">
                <a:latin typeface="Times New Roman" pitchFamily="18" charset="0"/>
                <a:cs typeface="Times New Roman" pitchFamily="18" charset="0"/>
              </a:rPr>
              <a:t> </a:t>
            </a:r>
            <a:r>
              <a:rPr lang="es-ES" sz="1600" dirty="0" err="1">
                <a:latin typeface="Times New Roman" pitchFamily="18" charset="0"/>
                <a:cs typeface="Times New Roman" pitchFamily="18" charset="0"/>
              </a:rPr>
              <a:t>sistemima</a:t>
            </a:r>
            <a:r>
              <a:rPr lang="es-ES" sz="1600" dirty="0">
                <a:latin typeface="Times New Roman" pitchFamily="18" charset="0"/>
                <a:cs typeface="Times New Roman" pitchFamily="18" charset="0"/>
              </a:rPr>
              <a:t> </a:t>
            </a:r>
            <a:r>
              <a:rPr lang="es-ES" sz="1600" dirty="0" err="1">
                <a:latin typeface="Times New Roman" pitchFamily="18" charset="0"/>
                <a:cs typeface="Times New Roman" pitchFamily="18" charset="0"/>
              </a:rPr>
              <a:t>svijeta</a:t>
            </a:r>
            <a:r>
              <a:rPr lang="es-ES" sz="1600" dirty="0">
                <a:latin typeface="Times New Roman" pitchFamily="18" charset="0"/>
                <a:cs typeface="Times New Roman" pitchFamily="18" charset="0"/>
              </a:rPr>
              <a:t>, i </a:t>
            </a:r>
            <a:r>
              <a:rPr lang="es-ES" sz="1600" dirty="0" err="1">
                <a:latin typeface="Times New Roman" pitchFamily="18" charset="0"/>
                <a:cs typeface="Times New Roman" pitchFamily="18" charset="0"/>
              </a:rPr>
              <a:t>potvrdi</a:t>
            </a:r>
            <a:r>
              <a:rPr lang="es-ES" sz="1600" dirty="0">
                <a:latin typeface="Times New Roman" pitchFamily="18" charset="0"/>
                <a:cs typeface="Times New Roman" pitchFamily="18" charset="0"/>
              </a:rPr>
              <a:t> da se </a:t>
            </a:r>
            <a:r>
              <a:rPr lang="es-ES" sz="1600" dirty="0" err="1">
                <a:latin typeface="Times New Roman" pitchFamily="18" charset="0"/>
                <a:cs typeface="Times New Roman" pitchFamily="18" charset="0"/>
              </a:rPr>
              <a:t>slična</a:t>
            </a:r>
            <a:r>
              <a:rPr lang="es-ES" sz="1600" dirty="0">
                <a:latin typeface="Times New Roman" pitchFamily="18" charset="0"/>
                <a:cs typeface="Times New Roman" pitchFamily="18" charset="0"/>
              </a:rPr>
              <a:t> </a:t>
            </a:r>
            <a:r>
              <a:rPr lang="es-ES" sz="1600" dirty="0" err="1">
                <a:latin typeface="Times New Roman" pitchFamily="18" charset="0"/>
                <a:cs typeface="Times New Roman" pitchFamily="18" charset="0"/>
              </a:rPr>
              <a:t>načela</a:t>
            </a:r>
            <a:r>
              <a:rPr lang="es-ES" sz="1600" dirty="0">
                <a:latin typeface="Times New Roman" pitchFamily="18" charset="0"/>
                <a:cs typeface="Times New Roman" pitchFamily="18" charset="0"/>
              </a:rPr>
              <a:t> </a:t>
            </a:r>
            <a:r>
              <a:rPr lang="es-ES" sz="1600" dirty="0" err="1">
                <a:latin typeface="Times New Roman" pitchFamily="18" charset="0"/>
                <a:cs typeface="Times New Roman" pitchFamily="18" charset="0"/>
              </a:rPr>
              <a:t>oblikuju</a:t>
            </a:r>
            <a:r>
              <a:rPr lang="es-ES" sz="1600" dirty="0">
                <a:latin typeface="Times New Roman" pitchFamily="18" charset="0"/>
                <a:cs typeface="Times New Roman" pitchFamily="18" charset="0"/>
              </a:rPr>
              <a:t> i na </a:t>
            </a:r>
            <a:r>
              <a:rPr lang="es-ES" sz="1600" dirty="0" err="1">
                <a:latin typeface="Times New Roman" pitchFamily="18" charset="0"/>
                <a:cs typeface="Times New Roman" pitchFamily="18" charset="0"/>
              </a:rPr>
              <a:t>međunarodnom</a:t>
            </a:r>
            <a:r>
              <a:rPr lang="es-ES" sz="1600" dirty="0">
                <a:latin typeface="Times New Roman" pitchFamily="18" charset="0"/>
                <a:cs typeface="Times New Roman" pitchFamily="18" charset="0"/>
              </a:rPr>
              <a:t> </a:t>
            </a:r>
            <a:r>
              <a:rPr lang="es-ES" sz="1600" dirty="0" err="1">
                <a:latin typeface="Times New Roman" pitchFamily="18" charset="0"/>
                <a:cs typeface="Times New Roman" pitchFamily="18" charset="0"/>
              </a:rPr>
              <a:t>nivou</a:t>
            </a:r>
            <a:r>
              <a:rPr lang="es-ES" sz="1600" dirty="0">
                <a:latin typeface="Times New Roman" pitchFamily="18" charset="0"/>
                <a:cs typeface="Times New Roman" pitchFamily="18" charset="0"/>
              </a:rPr>
              <a:t>.</a:t>
            </a:r>
            <a:endParaRPr lang="hr-HR" sz="1600" dirty="0">
              <a:latin typeface="Times New Roman" pitchFamily="18" charset="0"/>
              <a:cs typeface="Times New Roman" pitchFamily="18" charset="0"/>
            </a:endParaRPr>
          </a:p>
          <a:p>
            <a:pPr algn="just"/>
            <a:endParaRPr lang="hr-HR" sz="1600" dirty="0">
              <a:latin typeface="Times New Roman" pitchFamily="18" charset="0"/>
              <a:cs typeface="Times New Roman" pitchFamily="18" charset="0"/>
            </a:endParaRPr>
          </a:p>
          <a:p>
            <a:pPr marL="0" indent="0">
              <a:buNone/>
            </a:pPr>
            <a:endParaRPr lang="hr-HR" sz="1600" dirty="0"/>
          </a:p>
        </p:txBody>
      </p:sp>
    </p:spTree>
    <p:extLst>
      <p:ext uri="{BB962C8B-B14F-4D97-AF65-F5344CB8AC3E}">
        <p14:creationId xmlns:p14="http://schemas.microsoft.com/office/powerpoint/2010/main" val="37892497"/>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hr-HR"/>
          </a:p>
        </p:txBody>
      </p:sp>
      <p:sp>
        <p:nvSpPr>
          <p:cNvPr id="3" name="Content Placeholder 2"/>
          <p:cNvSpPr>
            <a:spLocks noGrp="1"/>
          </p:cNvSpPr>
          <p:nvPr>
            <p:ph idx="1"/>
          </p:nvPr>
        </p:nvSpPr>
        <p:spPr>
          <a:xfrm>
            <a:off x="457200" y="1628800"/>
            <a:ext cx="7355160" cy="4497363"/>
          </a:xfrm>
        </p:spPr>
        <p:txBody>
          <a:bodyPr>
            <a:normAutofit/>
          </a:bodyPr>
          <a:lstStyle/>
          <a:p>
            <a:pPr algn="just"/>
            <a:r>
              <a:rPr lang="es-ES" sz="1600" dirty="0" smtClean="0">
                <a:latin typeface="Times New Roman" pitchFamily="18" charset="0"/>
                <a:cs typeface="Times New Roman" pitchFamily="18" charset="0"/>
              </a:rPr>
              <a:t>Da </a:t>
            </a:r>
            <a:r>
              <a:rPr lang="es-ES" sz="1600" dirty="0" err="1">
                <a:latin typeface="Times New Roman" pitchFamily="18" charset="0"/>
                <a:cs typeface="Times New Roman" pitchFamily="18" charset="0"/>
              </a:rPr>
              <a:t>bi</a:t>
            </a:r>
            <a:r>
              <a:rPr lang="es-ES" sz="1600" dirty="0">
                <a:latin typeface="Times New Roman" pitchFamily="18" charset="0"/>
                <a:cs typeface="Times New Roman" pitchFamily="18" charset="0"/>
              </a:rPr>
              <a:t> se </a:t>
            </a:r>
            <a:r>
              <a:rPr lang="es-ES" sz="1600" dirty="0" err="1">
                <a:latin typeface="Times New Roman" pitchFamily="18" charset="0"/>
                <a:cs typeface="Times New Roman" pitchFamily="18" charset="0"/>
              </a:rPr>
              <a:t>radilo</a:t>
            </a:r>
            <a:r>
              <a:rPr lang="es-ES" sz="1600" dirty="0">
                <a:latin typeface="Times New Roman" pitchFamily="18" charset="0"/>
                <a:cs typeface="Times New Roman" pitchFamily="18" charset="0"/>
              </a:rPr>
              <a:t> o </a:t>
            </a:r>
            <a:r>
              <a:rPr lang="es-ES" sz="1600" dirty="0" err="1">
                <a:latin typeface="Times New Roman" pitchFamily="18" charset="0"/>
                <a:cs typeface="Times New Roman" pitchFamily="18" charset="0"/>
              </a:rPr>
              <a:t>radnji</a:t>
            </a:r>
            <a:r>
              <a:rPr lang="es-ES" sz="1600" dirty="0">
                <a:latin typeface="Times New Roman" pitchFamily="18" charset="0"/>
                <a:cs typeface="Times New Roman" pitchFamily="18" charset="0"/>
              </a:rPr>
              <a:t> </a:t>
            </a:r>
            <a:r>
              <a:rPr lang="es-ES" sz="1600" dirty="0" err="1">
                <a:latin typeface="Times New Roman" pitchFamily="18" charset="0"/>
                <a:cs typeface="Times New Roman" pitchFamily="18" charset="0"/>
              </a:rPr>
              <a:t>koja</a:t>
            </a:r>
            <a:r>
              <a:rPr lang="es-ES" sz="1600" dirty="0">
                <a:latin typeface="Times New Roman" pitchFamily="18" charset="0"/>
                <a:cs typeface="Times New Roman" pitchFamily="18" charset="0"/>
              </a:rPr>
              <a:t> se </a:t>
            </a:r>
            <a:r>
              <a:rPr lang="es-ES" sz="1600" dirty="0" err="1">
                <a:latin typeface="Times New Roman" pitchFamily="18" charset="0"/>
                <a:cs typeface="Times New Roman" pitchFamily="18" charset="0"/>
              </a:rPr>
              <a:t>smatra</a:t>
            </a:r>
            <a:r>
              <a:rPr lang="es-ES" sz="1600" dirty="0">
                <a:latin typeface="Times New Roman" pitchFamily="18" charset="0"/>
                <a:cs typeface="Times New Roman" pitchFamily="18" charset="0"/>
              </a:rPr>
              <a:t> </a:t>
            </a:r>
            <a:r>
              <a:rPr lang="es-ES" sz="1600" dirty="0" err="1">
                <a:latin typeface="Times New Roman" pitchFamily="18" charset="0"/>
                <a:cs typeface="Times New Roman" pitchFamily="18" charset="0"/>
              </a:rPr>
              <a:t>kazneno</a:t>
            </a:r>
            <a:r>
              <a:rPr lang="es-ES" sz="1600" dirty="0">
                <a:latin typeface="Times New Roman" pitchFamily="18" charset="0"/>
                <a:cs typeface="Times New Roman" pitchFamily="18" charset="0"/>
              </a:rPr>
              <a:t> </a:t>
            </a:r>
            <a:r>
              <a:rPr lang="es-ES" sz="1600" dirty="0" err="1">
                <a:latin typeface="Times New Roman" pitchFamily="18" charset="0"/>
                <a:cs typeface="Times New Roman" pitchFamily="18" charset="0"/>
              </a:rPr>
              <a:t>kažnjivom</a:t>
            </a:r>
            <a:r>
              <a:rPr lang="es-ES" sz="1600" dirty="0">
                <a:latin typeface="Times New Roman" pitchFamily="18" charset="0"/>
                <a:cs typeface="Times New Roman" pitchFamily="18" charset="0"/>
              </a:rPr>
              <a:t> </a:t>
            </a:r>
            <a:r>
              <a:rPr lang="es-ES" sz="1600" dirty="0" err="1">
                <a:latin typeface="Times New Roman" pitchFamily="18" charset="0"/>
                <a:cs typeface="Times New Roman" pitchFamily="18" charset="0"/>
              </a:rPr>
              <a:t>zahtjeva</a:t>
            </a:r>
            <a:r>
              <a:rPr lang="es-ES" sz="1600" dirty="0">
                <a:latin typeface="Times New Roman" pitchFamily="18" charset="0"/>
                <a:cs typeface="Times New Roman" pitchFamily="18" charset="0"/>
              </a:rPr>
              <a:t> se </a:t>
            </a:r>
            <a:r>
              <a:rPr lang="es-ES" sz="1600" dirty="0" err="1">
                <a:latin typeface="Times New Roman" pitchFamily="18" charset="0"/>
                <a:cs typeface="Times New Roman" pitchFamily="18" charset="0"/>
              </a:rPr>
              <a:t>jedno</a:t>
            </a:r>
            <a:r>
              <a:rPr lang="es-ES" sz="1600" dirty="0">
                <a:latin typeface="Times New Roman" pitchFamily="18" charset="0"/>
                <a:cs typeface="Times New Roman" pitchFamily="18" charset="0"/>
              </a:rPr>
              <a:t> </a:t>
            </a:r>
            <a:r>
              <a:rPr lang="es-ES" sz="1600" dirty="0" err="1">
                <a:latin typeface="Times New Roman" pitchFamily="18" charset="0"/>
                <a:cs typeface="Times New Roman" pitchFamily="18" charset="0"/>
              </a:rPr>
              <a:t>od</a:t>
            </a:r>
            <a:r>
              <a:rPr lang="es-ES" sz="1600" dirty="0">
                <a:latin typeface="Times New Roman" pitchFamily="18" charset="0"/>
                <a:cs typeface="Times New Roman" pitchFamily="18" charset="0"/>
              </a:rPr>
              <a:t> </a:t>
            </a:r>
            <a:r>
              <a:rPr lang="es-ES" sz="1600" dirty="0" err="1">
                <a:latin typeface="Times New Roman" pitchFamily="18" charset="0"/>
                <a:cs typeface="Times New Roman" pitchFamily="18" charset="0"/>
              </a:rPr>
              <a:t>slijedećih</a:t>
            </a:r>
            <a:r>
              <a:rPr lang="es-ES" sz="1600" dirty="0">
                <a:latin typeface="Times New Roman" pitchFamily="18" charset="0"/>
                <a:cs typeface="Times New Roman" pitchFamily="18" charset="0"/>
              </a:rPr>
              <a:t> </a:t>
            </a:r>
            <a:r>
              <a:rPr lang="es-ES" sz="1600" dirty="0" err="1">
                <a:latin typeface="Times New Roman" pitchFamily="18" charset="0"/>
                <a:cs typeface="Times New Roman" pitchFamily="18" charset="0"/>
              </a:rPr>
              <a:t>stanja</a:t>
            </a:r>
            <a:r>
              <a:rPr lang="es-ES" sz="1600" dirty="0">
                <a:latin typeface="Times New Roman" pitchFamily="18" charset="0"/>
                <a:cs typeface="Times New Roman" pitchFamily="18" charset="0"/>
              </a:rPr>
              <a:t> </a:t>
            </a:r>
            <a:r>
              <a:rPr lang="es-ES" sz="1600" dirty="0" err="1">
                <a:latin typeface="Times New Roman" pitchFamily="18" charset="0"/>
                <a:cs typeface="Times New Roman" pitchFamily="18" charset="0"/>
              </a:rPr>
              <a:t>svijesti</a:t>
            </a:r>
            <a:r>
              <a:rPr lang="es-ES" sz="1600" dirty="0">
                <a:latin typeface="Times New Roman" pitchFamily="18" charset="0"/>
                <a:cs typeface="Times New Roman" pitchFamily="18" charset="0"/>
              </a:rPr>
              <a:t>:</a:t>
            </a:r>
            <a:endParaRPr lang="hr-HR" sz="1600" dirty="0">
              <a:latin typeface="Times New Roman" pitchFamily="18" charset="0"/>
              <a:cs typeface="Times New Roman" pitchFamily="18" charset="0"/>
            </a:endParaRPr>
          </a:p>
          <a:p>
            <a:pPr lvl="0" algn="just"/>
            <a:endParaRPr lang="hr-HR" sz="1600" b="1" dirty="0" smtClean="0">
              <a:latin typeface="Times New Roman" pitchFamily="18" charset="0"/>
              <a:cs typeface="Times New Roman" pitchFamily="18" charset="0"/>
            </a:endParaRPr>
          </a:p>
          <a:p>
            <a:pPr lvl="0" algn="just"/>
            <a:r>
              <a:rPr lang="es-ES" sz="1600" b="1" dirty="0" err="1" smtClean="0">
                <a:latin typeface="Times New Roman" pitchFamily="18" charset="0"/>
                <a:cs typeface="Times New Roman" pitchFamily="18" charset="0"/>
              </a:rPr>
              <a:t>Namjera</a:t>
            </a:r>
            <a:r>
              <a:rPr lang="es-ES" sz="1600" dirty="0">
                <a:latin typeface="Times New Roman" pitchFamily="18" charset="0"/>
                <a:cs typeface="Times New Roman" pitchFamily="18" charset="0"/>
              </a:rPr>
              <a:t>, </a:t>
            </a:r>
            <a:r>
              <a:rPr lang="es-ES" sz="1600" dirty="0" err="1">
                <a:latin typeface="Times New Roman" pitchFamily="18" charset="0"/>
                <a:cs typeface="Times New Roman" pitchFamily="18" charset="0"/>
              </a:rPr>
              <a:t>tj</a:t>
            </a:r>
            <a:r>
              <a:rPr lang="es-ES" sz="1600" dirty="0">
                <a:latin typeface="Times New Roman" pitchFamily="18" charset="0"/>
                <a:cs typeface="Times New Roman" pitchFamily="18" charset="0"/>
              </a:rPr>
              <a:t>. </a:t>
            </a:r>
            <a:r>
              <a:rPr lang="es-ES" sz="1600" dirty="0" err="1">
                <a:latin typeface="Times New Roman" pitchFamily="18" charset="0"/>
                <a:cs typeface="Times New Roman" pitchFamily="18" charset="0"/>
              </a:rPr>
              <a:t>odlučnost</a:t>
            </a:r>
            <a:r>
              <a:rPr lang="es-ES" sz="1600" dirty="0">
                <a:latin typeface="Times New Roman" pitchFamily="18" charset="0"/>
                <a:cs typeface="Times New Roman" pitchFamily="18" charset="0"/>
              </a:rPr>
              <a:t> da se </a:t>
            </a:r>
            <a:r>
              <a:rPr lang="es-ES" sz="1600" dirty="0" err="1">
                <a:latin typeface="Times New Roman" pitchFamily="18" charset="0"/>
                <a:cs typeface="Times New Roman" pitchFamily="18" charset="0"/>
              </a:rPr>
              <a:t>učini</a:t>
            </a:r>
            <a:r>
              <a:rPr lang="es-ES" sz="1600" dirty="0">
                <a:latin typeface="Times New Roman" pitchFamily="18" charset="0"/>
                <a:cs typeface="Times New Roman" pitchFamily="18" charset="0"/>
              </a:rPr>
              <a:t> </a:t>
            </a:r>
            <a:r>
              <a:rPr lang="es-ES" sz="1600" dirty="0" err="1">
                <a:latin typeface="Times New Roman" pitchFamily="18" charset="0"/>
                <a:cs typeface="Times New Roman" pitchFamily="18" charset="0"/>
              </a:rPr>
              <a:t>određena</a:t>
            </a:r>
            <a:r>
              <a:rPr lang="es-ES" sz="1600" dirty="0">
                <a:latin typeface="Times New Roman" pitchFamily="18" charset="0"/>
                <a:cs typeface="Times New Roman" pitchFamily="18" charset="0"/>
              </a:rPr>
              <a:t> </a:t>
            </a:r>
            <a:r>
              <a:rPr lang="es-ES" sz="1600" dirty="0" err="1">
                <a:latin typeface="Times New Roman" pitchFamily="18" charset="0"/>
                <a:cs typeface="Times New Roman" pitchFamily="18" charset="0"/>
              </a:rPr>
              <a:t>posljedica</a:t>
            </a:r>
            <a:r>
              <a:rPr lang="es-ES" sz="1600" dirty="0">
                <a:latin typeface="Times New Roman" pitchFamily="18" charset="0"/>
                <a:cs typeface="Times New Roman" pitchFamily="18" charset="0"/>
              </a:rPr>
              <a:t> (</a:t>
            </a:r>
            <a:r>
              <a:rPr lang="es-ES" sz="1600" dirty="0" err="1" smtClean="0">
                <a:latin typeface="Times New Roman" pitchFamily="18" charset="0"/>
                <a:cs typeface="Times New Roman" pitchFamily="18" charset="0"/>
              </a:rPr>
              <a:t>umišljaj</a:t>
            </a:r>
            <a:r>
              <a:rPr lang="es-ES" sz="1600" dirty="0" smtClean="0">
                <a:latin typeface="Times New Roman" pitchFamily="18" charset="0"/>
                <a:cs typeface="Times New Roman" pitchFamily="18" charset="0"/>
              </a:rPr>
              <a:t>–</a:t>
            </a:r>
            <a:r>
              <a:rPr lang="es-ES" sz="1600" dirty="0" err="1" smtClean="0">
                <a:latin typeface="Times New Roman" pitchFamily="18" charset="0"/>
                <a:cs typeface="Times New Roman" pitchFamily="18" charset="0"/>
              </a:rPr>
              <a:t>dolus</a:t>
            </a:r>
            <a:r>
              <a:rPr lang="es-ES" sz="1600" dirty="0">
                <a:latin typeface="Times New Roman" pitchFamily="18" charset="0"/>
                <a:cs typeface="Times New Roman" pitchFamily="18" charset="0"/>
              </a:rPr>
              <a:t>) </a:t>
            </a:r>
            <a:endParaRPr lang="hr-HR" sz="1600" dirty="0">
              <a:latin typeface="Times New Roman" pitchFamily="18" charset="0"/>
              <a:cs typeface="Times New Roman" pitchFamily="18" charset="0"/>
            </a:endParaRPr>
          </a:p>
          <a:p>
            <a:pPr lvl="0" algn="just"/>
            <a:r>
              <a:rPr lang="es-ES" sz="1600" dirty="0" err="1">
                <a:latin typeface="Times New Roman" pitchFamily="18" charset="0"/>
                <a:cs typeface="Times New Roman" pitchFamily="18" charset="0"/>
              </a:rPr>
              <a:t>Svijest</a:t>
            </a:r>
            <a:r>
              <a:rPr lang="es-ES" sz="1600" dirty="0">
                <a:latin typeface="Times New Roman" pitchFamily="18" charset="0"/>
                <a:cs typeface="Times New Roman" pitchFamily="18" charset="0"/>
              </a:rPr>
              <a:t> o tome da </a:t>
            </a:r>
            <a:r>
              <a:rPr lang="es-ES" sz="1600" dirty="0" err="1">
                <a:latin typeface="Times New Roman" pitchFamily="18" charset="0"/>
                <a:cs typeface="Times New Roman" pitchFamily="18" charset="0"/>
              </a:rPr>
              <a:t>poduzimanje</a:t>
            </a:r>
            <a:r>
              <a:rPr lang="es-ES" sz="1600" dirty="0">
                <a:latin typeface="Times New Roman" pitchFamily="18" charset="0"/>
                <a:cs typeface="Times New Roman" pitchFamily="18" charset="0"/>
              </a:rPr>
              <a:t> </a:t>
            </a:r>
            <a:r>
              <a:rPr lang="es-ES" sz="1600" dirty="0" err="1">
                <a:latin typeface="Times New Roman" pitchFamily="18" charset="0"/>
                <a:cs typeface="Times New Roman" pitchFamily="18" charset="0"/>
              </a:rPr>
              <a:t>određene</a:t>
            </a:r>
            <a:r>
              <a:rPr lang="es-ES" sz="1600" dirty="0">
                <a:latin typeface="Times New Roman" pitchFamily="18" charset="0"/>
                <a:cs typeface="Times New Roman" pitchFamily="18" charset="0"/>
              </a:rPr>
              <a:t> </a:t>
            </a:r>
            <a:r>
              <a:rPr lang="es-ES" sz="1600" dirty="0" err="1">
                <a:latin typeface="Times New Roman" pitchFamily="18" charset="0"/>
                <a:cs typeface="Times New Roman" pitchFamily="18" charset="0"/>
              </a:rPr>
              <a:t>radnje</a:t>
            </a:r>
            <a:r>
              <a:rPr lang="es-ES" sz="1600" dirty="0">
                <a:latin typeface="Times New Roman" pitchFamily="18" charset="0"/>
                <a:cs typeface="Times New Roman" pitchFamily="18" charset="0"/>
              </a:rPr>
              <a:t> </a:t>
            </a:r>
            <a:r>
              <a:rPr lang="es-ES" sz="1600" dirty="0" err="1">
                <a:latin typeface="Times New Roman" pitchFamily="18" charset="0"/>
                <a:cs typeface="Times New Roman" pitchFamily="18" charset="0"/>
              </a:rPr>
              <a:t>prouzrokuje</a:t>
            </a:r>
            <a:r>
              <a:rPr lang="es-ES" sz="1600" dirty="0">
                <a:latin typeface="Times New Roman" pitchFamily="18" charset="0"/>
                <a:cs typeface="Times New Roman" pitchFamily="18" charset="0"/>
              </a:rPr>
              <a:t> </a:t>
            </a:r>
            <a:r>
              <a:rPr lang="es-ES" sz="1600" dirty="0" err="1">
                <a:latin typeface="Times New Roman" pitchFamily="18" charset="0"/>
                <a:cs typeface="Times New Roman" pitchFamily="18" charset="0"/>
              </a:rPr>
              <a:t>neopravdan</a:t>
            </a:r>
            <a:r>
              <a:rPr lang="es-ES" sz="1600" dirty="0">
                <a:latin typeface="Times New Roman" pitchFamily="18" charset="0"/>
                <a:cs typeface="Times New Roman" pitchFamily="18" charset="0"/>
              </a:rPr>
              <a:t> </a:t>
            </a:r>
            <a:r>
              <a:rPr lang="es-ES" sz="1600" dirty="0" err="1">
                <a:latin typeface="Times New Roman" pitchFamily="18" charset="0"/>
                <a:cs typeface="Times New Roman" pitchFamily="18" charset="0"/>
              </a:rPr>
              <a:t>rizik</a:t>
            </a:r>
            <a:r>
              <a:rPr lang="es-ES" sz="1600" dirty="0">
                <a:latin typeface="Times New Roman" pitchFamily="18" charset="0"/>
                <a:cs typeface="Times New Roman" pitchFamily="18" charset="0"/>
              </a:rPr>
              <a:t> </a:t>
            </a:r>
            <a:r>
              <a:rPr lang="es-ES" sz="1600" dirty="0" err="1">
                <a:latin typeface="Times New Roman" pitchFamily="18" charset="0"/>
                <a:cs typeface="Times New Roman" pitchFamily="18" charset="0"/>
              </a:rPr>
              <a:t>štetnih</a:t>
            </a:r>
            <a:r>
              <a:rPr lang="es-ES" sz="1600" dirty="0">
                <a:latin typeface="Times New Roman" pitchFamily="18" charset="0"/>
                <a:cs typeface="Times New Roman" pitchFamily="18" charset="0"/>
              </a:rPr>
              <a:t> </a:t>
            </a:r>
            <a:r>
              <a:rPr lang="es-ES" sz="1600" dirty="0" err="1">
                <a:latin typeface="Times New Roman" pitchFamily="18" charset="0"/>
                <a:cs typeface="Times New Roman" pitchFamily="18" charset="0"/>
              </a:rPr>
              <a:t>posljedica</a:t>
            </a:r>
            <a:r>
              <a:rPr lang="es-ES" sz="1600" dirty="0">
                <a:latin typeface="Times New Roman" pitchFamily="18" charset="0"/>
                <a:cs typeface="Times New Roman" pitchFamily="18" charset="0"/>
              </a:rPr>
              <a:t> </a:t>
            </a:r>
            <a:r>
              <a:rPr lang="es-ES" sz="1600" b="1" dirty="0">
                <a:latin typeface="Times New Roman" pitchFamily="18" charset="0"/>
                <a:cs typeface="Times New Roman" pitchFamily="18" charset="0"/>
              </a:rPr>
              <a:t>(</a:t>
            </a:r>
            <a:r>
              <a:rPr lang="es-ES" sz="1600" b="1" dirty="0" err="1">
                <a:latin typeface="Times New Roman" pitchFamily="18" charset="0"/>
                <a:cs typeface="Times New Roman" pitchFamily="18" charset="0"/>
              </a:rPr>
              <a:t>eventualni</a:t>
            </a:r>
            <a:r>
              <a:rPr lang="es-ES" sz="1600" b="1" dirty="0">
                <a:latin typeface="Times New Roman" pitchFamily="18" charset="0"/>
                <a:cs typeface="Times New Roman" pitchFamily="18" charset="0"/>
              </a:rPr>
              <a:t> </a:t>
            </a:r>
            <a:r>
              <a:rPr lang="es-ES" sz="1600" b="1" dirty="0" err="1">
                <a:latin typeface="Times New Roman" pitchFamily="18" charset="0"/>
                <a:cs typeface="Times New Roman" pitchFamily="18" charset="0"/>
              </a:rPr>
              <a:t>umišljaj</a:t>
            </a:r>
            <a:r>
              <a:rPr lang="es-ES" sz="1600" b="1" dirty="0">
                <a:latin typeface="Times New Roman" pitchFamily="18" charset="0"/>
                <a:cs typeface="Times New Roman" pitchFamily="18" charset="0"/>
              </a:rPr>
              <a:t>)</a:t>
            </a:r>
            <a:endParaRPr lang="hr-HR" sz="1600" b="1" dirty="0">
              <a:latin typeface="Times New Roman" pitchFamily="18" charset="0"/>
              <a:cs typeface="Times New Roman" pitchFamily="18" charset="0"/>
            </a:endParaRPr>
          </a:p>
          <a:p>
            <a:pPr lvl="0" algn="just"/>
            <a:endParaRPr lang="hr-HR" sz="1600" b="1" dirty="0" smtClean="0">
              <a:latin typeface="Times New Roman" pitchFamily="18" charset="0"/>
              <a:cs typeface="Times New Roman" pitchFamily="18" charset="0"/>
            </a:endParaRPr>
          </a:p>
          <a:p>
            <a:pPr lvl="0" algn="just"/>
            <a:r>
              <a:rPr lang="es-ES" sz="1600" b="1" dirty="0" err="1" smtClean="0">
                <a:latin typeface="Times New Roman" pitchFamily="18" charset="0"/>
                <a:cs typeface="Times New Roman" pitchFamily="18" charset="0"/>
              </a:rPr>
              <a:t>Nepoklanjanje</a:t>
            </a:r>
            <a:r>
              <a:rPr lang="es-ES" sz="1600" b="1" dirty="0" smtClean="0">
                <a:latin typeface="Times New Roman" pitchFamily="18" charset="0"/>
                <a:cs typeface="Times New Roman" pitchFamily="18" charset="0"/>
              </a:rPr>
              <a:t> </a:t>
            </a:r>
            <a:r>
              <a:rPr lang="es-ES" sz="1600" b="1" dirty="0" err="1">
                <a:latin typeface="Times New Roman" pitchFamily="18" charset="0"/>
                <a:cs typeface="Times New Roman" pitchFamily="18" charset="0"/>
              </a:rPr>
              <a:t>dužne</a:t>
            </a:r>
            <a:r>
              <a:rPr lang="es-ES" sz="1600" b="1" dirty="0">
                <a:latin typeface="Times New Roman" pitchFamily="18" charset="0"/>
                <a:cs typeface="Times New Roman" pitchFamily="18" charset="0"/>
              </a:rPr>
              <a:t> </a:t>
            </a:r>
            <a:r>
              <a:rPr lang="es-ES" sz="1600" b="1" dirty="0" err="1">
                <a:latin typeface="Times New Roman" pitchFamily="18" charset="0"/>
                <a:cs typeface="Times New Roman" pitchFamily="18" charset="0"/>
              </a:rPr>
              <a:t>pažnje</a:t>
            </a:r>
            <a:r>
              <a:rPr lang="es-ES" sz="1600" b="1" dirty="0">
                <a:latin typeface="Times New Roman" pitchFamily="18" charset="0"/>
                <a:cs typeface="Times New Roman" pitchFamily="18" charset="0"/>
              </a:rPr>
              <a:t> </a:t>
            </a:r>
            <a:r>
              <a:rPr lang="es-ES" sz="1600" dirty="0" err="1">
                <a:latin typeface="Times New Roman" pitchFamily="18" charset="0"/>
                <a:cs typeface="Times New Roman" pitchFamily="18" charset="0"/>
              </a:rPr>
              <a:t>ili</a:t>
            </a:r>
            <a:r>
              <a:rPr lang="es-ES" sz="1600" dirty="0">
                <a:latin typeface="Times New Roman" pitchFamily="18" charset="0"/>
                <a:cs typeface="Times New Roman" pitchFamily="18" charset="0"/>
              </a:rPr>
              <a:t> </a:t>
            </a:r>
            <a:r>
              <a:rPr lang="es-ES" sz="1600" dirty="0" err="1" smtClean="0">
                <a:latin typeface="Times New Roman" pitchFamily="18" charset="0"/>
                <a:cs typeface="Times New Roman" pitchFamily="18" charset="0"/>
              </a:rPr>
              <a:t>neudoval</a:t>
            </a:r>
            <a:r>
              <a:rPr lang="hr-HR" sz="1600" dirty="0" smtClean="0">
                <a:latin typeface="Times New Roman" pitchFamily="18" charset="0"/>
                <a:cs typeface="Times New Roman" pitchFamily="18" charset="0"/>
              </a:rPr>
              <a:t>j</a:t>
            </a:r>
            <a:r>
              <a:rPr lang="es-ES" sz="1600" dirty="0" err="1" smtClean="0">
                <a:latin typeface="Times New Roman" pitchFamily="18" charset="0"/>
                <a:cs typeface="Times New Roman" pitchFamily="18" charset="0"/>
              </a:rPr>
              <a:t>avanje</a:t>
            </a:r>
            <a:r>
              <a:rPr lang="es-ES" sz="1600" dirty="0" smtClean="0">
                <a:latin typeface="Times New Roman" pitchFamily="18" charset="0"/>
                <a:cs typeface="Times New Roman" pitchFamily="18" charset="0"/>
              </a:rPr>
              <a:t> </a:t>
            </a:r>
            <a:r>
              <a:rPr lang="es-ES" sz="1600" dirty="0" err="1">
                <a:latin typeface="Times New Roman" pitchFamily="18" charset="0"/>
                <a:cs typeface="Times New Roman" pitchFamily="18" charset="0"/>
              </a:rPr>
              <a:t>nekim</a:t>
            </a:r>
            <a:r>
              <a:rPr lang="es-ES" sz="1600" dirty="0">
                <a:latin typeface="Times New Roman" pitchFamily="18" charset="0"/>
                <a:cs typeface="Times New Roman" pitchFamily="18" charset="0"/>
              </a:rPr>
              <a:t> </a:t>
            </a:r>
            <a:r>
              <a:rPr lang="es-ES" sz="1600" dirty="0" err="1">
                <a:latin typeface="Times New Roman" pitchFamily="18" charset="0"/>
                <a:cs typeface="Times New Roman" pitchFamily="18" charset="0"/>
              </a:rPr>
              <a:t>opće</a:t>
            </a:r>
            <a:r>
              <a:rPr lang="es-ES" sz="1600" dirty="0">
                <a:latin typeface="Times New Roman" pitchFamily="18" charset="0"/>
                <a:cs typeface="Times New Roman" pitchFamily="18" charset="0"/>
              </a:rPr>
              <a:t> </a:t>
            </a:r>
            <a:r>
              <a:rPr lang="es-ES" sz="1600" dirty="0" err="1">
                <a:latin typeface="Times New Roman" pitchFamily="18" charset="0"/>
                <a:cs typeface="Times New Roman" pitchFamily="18" charset="0"/>
              </a:rPr>
              <a:t>prihvaćenim</a:t>
            </a:r>
            <a:r>
              <a:rPr lang="es-ES" sz="1600" dirty="0">
                <a:latin typeface="Times New Roman" pitchFamily="18" charset="0"/>
                <a:cs typeface="Times New Roman" pitchFamily="18" charset="0"/>
              </a:rPr>
              <a:t> </a:t>
            </a:r>
            <a:r>
              <a:rPr lang="es-ES" sz="1600" dirty="0" err="1">
                <a:latin typeface="Times New Roman" pitchFamily="18" charset="0"/>
                <a:cs typeface="Times New Roman" pitchFamily="18" charset="0"/>
              </a:rPr>
              <a:t>standardima</a:t>
            </a:r>
            <a:r>
              <a:rPr lang="es-ES" sz="1600" dirty="0">
                <a:latin typeface="Times New Roman" pitchFamily="18" charset="0"/>
                <a:cs typeface="Times New Roman" pitchFamily="18" charset="0"/>
              </a:rPr>
              <a:t> </a:t>
            </a:r>
            <a:r>
              <a:rPr lang="es-ES" sz="1600" dirty="0" err="1">
                <a:latin typeface="Times New Roman" pitchFamily="18" charset="0"/>
                <a:cs typeface="Times New Roman" pitchFamily="18" charset="0"/>
              </a:rPr>
              <a:t>ponašanja</a:t>
            </a:r>
            <a:r>
              <a:rPr lang="es-ES" sz="1600" dirty="0">
                <a:latin typeface="Times New Roman" pitchFamily="18" charset="0"/>
                <a:cs typeface="Times New Roman" pitchFamily="18" charset="0"/>
              </a:rPr>
              <a:t> </a:t>
            </a:r>
            <a:r>
              <a:rPr lang="es-ES" sz="1600" dirty="0" err="1">
                <a:latin typeface="Times New Roman" pitchFamily="18" charset="0"/>
                <a:cs typeface="Times New Roman" pitchFamily="18" charset="0"/>
              </a:rPr>
              <a:t>čime</a:t>
            </a:r>
            <a:r>
              <a:rPr lang="es-ES" sz="1600" dirty="0">
                <a:latin typeface="Times New Roman" pitchFamily="18" charset="0"/>
                <a:cs typeface="Times New Roman" pitchFamily="18" charset="0"/>
              </a:rPr>
              <a:t> se </a:t>
            </a:r>
            <a:r>
              <a:rPr lang="es-ES" sz="1600" dirty="0" err="1">
                <a:latin typeface="Times New Roman" pitchFamily="18" charset="0"/>
                <a:cs typeface="Times New Roman" pitchFamily="18" charset="0"/>
              </a:rPr>
              <a:t>nanosi</a:t>
            </a:r>
            <a:r>
              <a:rPr lang="es-ES" sz="1600" dirty="0">
                <a:latin typeface="Times New Roman" pitchFamily="18" charset="0"/>
                <a:cs typeface="Times New Roman" pitchFamily="18" charset="0"/>
              </a:rPr>
              <a:t> </a:t>
            </a:r>
            <a:r>
              <a:rPr lang="es-ES" sz="1600" dirty="0" err="1">
                <a:latin typeface="Times New Roman" pitchFamily="18" charset="0"/>
                <a:cs typeface="Times New Roman" pitchFamily="18" charset="0"/>
              </a:rPr>
              <a:t>šteta</a:t>
            </a:r>
            <a:r>
              <a:rPr lang="es-ES" sz="1600" dirty="0">
                <a:latin typeface="Times New Roman" pitchFamily="18" charset="0"/>
                <a:cs typeface="Times New Roman" pitchFamily="18" charset="0"/>
              </a:rPr>
              <a:t> </a:t>
            </a:r>
            <a:r>
              <a:rPr lang="es-ES" sz="1600" dirty="0" err="1">
                <a:latin typeface="Times New Roman" pitchFamily="18" charset="0"/>
                <a:cs typeface="Times New Roman" pitchFamily="18" charset="0"/>
              </a:rPr>
              <a:t>drugoj</a:t>
            </a:r>
            <a:r>
              <a:rPr lang="es-ES" sz="1600" dirty="0">
                <a:latin typeface="Times New Roman" pitchFamily="18" charset="0"/>
                <a:cs typeface="Times New Roman" pitchFamily="18" charset="0"/>
              </a:rPr>
              <a:t> </a:t>
            </a:r>
            <a:r>
              <a:rPr lang="es-ES" sz="1600" dirty="0" err="1">
                <a:latin typeface="Times New Roman" pitchFamily="18" charset="0"/>
                <a:cs typeface="Times New Roman" pitchFamily="18" charset="0"/>
              </a:rPr>
              <a:t>osobi</a:t>
            </a:r>
            <a:r>
              <a:rPr lang="es-ES" sz="1600" dirty="0">
                <a:latin typeface="Times New Roman" pitchFamily="18" charset="0"/>
                <a:cs typeface="Times New Roman" pitchFamily="18" charset="0"/>
              </a:rPr>
              <a:t>, a </a:t>
            </a:r>
            <a:r>
              <a:rPr lang="es-ES" sz="1600" dirty="0" err="1">
                <a:latin typeface="Times New Roman" pitchFamily="18" charset="0"/>
                <a:cs typeface="Times New Roman" pitchFamily="18" charset="0"/>
              </a:rPr>
              <a:t>počinitelj</a:t>
            </a:r>
            <a:r>
              <a:rPr lang="es-ES" sz="1600" dirty="0">
                <a:latin typeface="Times New Roman" pitchFamily="18" charset="0"/>
                <a:cs typeface="Times New Roman" pitchFamily="18" charset="0"/>
              </a:rPr>
              <a:t> </a:t>
            </a:r>
            <a:r>
              <a:rPr lang="es-ES" sz="1600" dirty="0" err="1">
                <a:latin typeface="Times New Roman" pitchFamily="18" charset="0"/>
                <a:cs typeface="Times New Roman" pitchFamily="18" charset="0"/>
              </a:rPr>
              <a:t>vjeruje</a:t>
            </a:r>
            <a:r>
              <a:rPr lang="es-ES" sz="1600" dirty="0">
                <a:latin typeface="Times New Roman" pitchFamily="18" charset="0"/>
                <a:cs typeface="Times New Roman" pitchFamily="18" charset="0"/>
              </a:rPr>
              <a:t> da </a:t>
            </a:r>
            <a:r>
              <a:rPr lang="es-ES" sz="1600" dirty="0" err="1">
                <a:latin typeface="Times New Roman" pitchFamily="18" charset="0"/>
                <a:cs typeface="Times New Roman" pitchFamily="18" charset="0"/>
              </a:rPr>
              <a:t>njegovo</a:t>
            </a:r>
            <a:r>
              <a:rPr lang="es-ES" sz="1600" dirty="0">
                <a:latin typeface="Times New Roman" pitchFamily="18" charset="0"/>
                <a:cs typeface="Times New Roman" pitchFamily="18" charset="0"/>
              </a:rPr>
              <a:t> </a:t>
            </a:r>
            <a:r>
              <a:rPr lang="es-ES" sz="1600" dirty="0" err="1">
                <a:latin typeface="Times New Roman" pitchFamily="18" charset="0"/>
                <a:cs typeface="Times New Roman" pitchFamily="18" charset="0"/>
              </a:rPr>
              <a:t>ponašanje</a:t>
            </a:r>
            <a:r>
              <a:rPr lang="es-ES" sz="1600" dirty="0">
                <a:latin typeface="Times New Roman" pitchFamily="18" charset="0"/>
                <a:cs typeface="Times New Roman" pitchFamily="18" charset="0"/>
              </a:rPr>
              <a:t> </a:t>
            </a:r>
            <a:r>
              <a:rPr lang="es-ES" sz="1600" dirty="0" err="1">
                <a:latin typeface="Times New Roman" pitchFamily="18" charset="0"/>
                <a:cs typeface="Times New Roman" pitchFamily="18" charset="0"/>
              </a:rPr>
              <a:t>neće</a:t>
            </a:r>
            <a:r>
              <a:rPr lang="es-ES" sz="1600" dirty="0">
                <a:latin typeface="Times New Roman" pitchFamily="18" charset="0"/>
                <a:cs typeface="Times New Roman" pitchFamily="18" charset="0"/>
              </a:rPr>
              <a:t> </a:t>
            </a:r>
            <a:r>
              <a:rPr lang="es-ES" sz="1600" dirty="0" err="1">
                <a:latin typeface="Times New Roman" pitchFamily="18" charset="0"/>
                <a:cs typeface="Times New Roman" pitchFamily="18" charset="0"/>
              </a:rPr>
              <a:t>dovesti</a:t>
            </a:r>
            <a:r>
              <a:rPr lang="es-ES" sz="1600" dirty="0">
                <a:latin typeface="Times New Roman" pitchFamily="18" charset="0"/>
                <a:cs typeface="Times New Roman" pitchFamily="18" charset="0"/>
              </a:rPr>
              <a:t> do </a:t>
            </a:r>
            <a:r>
              <a:rPr lang="es-ES" sz="1600" dirty="0" err="1">
                <a:latin typeface="Times New Roman" pitchFamily="18" charset="0"/>
                <a:cs typeface="Times New Roman" pitchFamily="18" charset="0"/>
              </a:rPr>
              <a:t>štetnih</a:t>
            </a:r>
            <a:r>
              <a:rPr lang="es-ES" sz="1600" dirty="0">
                <a:latin typeface="Times New Roman" pitchFamily="18" charset="0"/>
                <a:cs typeface="Times New Roman" pitchFamily="18" charset="0"/>
              </a:rPr>
              <a:t> </a:t>
            </a:r>
            <a:r>
              <a:rPr lang="es-ES" sz="1600" dirty="0" err="1">
                <a:latin typeface="Times New Roman" pitchFamily="18" charset="0"/>
                <a:cs typeface="Times New Roman" pitchFamily="18" charset="0"/>
              </a:rPr>
              <a:t>posljedica</a:t>
            </a:r>
            <a:r>
              <a:rPr lang="es-ES" sz="1600" dirty="0">
                <a:latin typeface="Times New Roman" pitchFamily="18" charset="0"/>
                <a:cs typeface="Times New Roman" pitchFamily="18" charset="0"/>
              </a:rPr>
              <a:t> </a:t>
            </a:r>
            <a:r>
              <a:rPr lang="es-ES" sz="1600" dirty="0" err="1">
                <a:latin typeface="Times New Roman" pitchFamily="18" charset="0"/>
                <a:cs typeface="Times New Roman" pitchFamily="18" charset="0"/>
              </a:rPr>
              <a:t>zahvaljujući</a:t>
            </a:r>
            <a:r>
              <a:rPr lang="es-ES" sz="1600" dirty="0">
                <a:latin typeface="Times New Roman" pitchFamily="18" charset="0"/>
                <a:cs typeface="Times New Roman" pitchFamily="18" charset="0"/>
              </a:rPr>
              <a:t> </a:t>
            </a:r>
            <a:r>
              <a:rPr lang="es-ES" sz="1600" dirty="0" err="1">
                <a:latin typeface="Times New Roman" pitchFamily="18" charset="0"/>
                <a:cs typeface="Times New Roman" pitchFamily="18" charset="0"/>
              </a:rPr>
              <a:t>mjerama</a:t>
            </a:r>
            <a:r>
              <a:rPr lang="es-ES" sz="1600" dirty="0">
                <a:latin typeface="Times New Roman" pitchFamily="18" charset="0"/>
                <a:cs typeface="Times New Roman" pitchFamily="18" charset="0"/>
              </a:rPr>
              <a:t> </a:t>
            </a:r>
            <a:r>
              <a:rPr lang="es-ES" sz="1600" dirty="0" err="1">
                <a:latin typeface="Times New Roman" pitchFamily="18" charset="0"/>
                <a:cs typeface="Times New Roman" pitchFamily="18" charset="0"/>
              </a:rPr>
              <a:t>koje</a:t>
            </a:r>
            <a:r>
              <a:rPr lang="es-ES" sz="1600" dirty="0">
                <a:latin typeface="Times New Roman" pitchFamily="18" charset="0"/>
                <a:cs typeface="Times New Roman" pitchFamily="18" charset="0"/>
              </a:rPr>
              <a:t> je </a:t>
            </a:r>
            <a:r>
              <a:rPr lang="es-ES" sz="1600" dirty="0" err="1">
                <a:latin typeface="Times New Roman" pitchFamily="18" charset="0"/>
                <a:cs typeface="Times New Roman" pitchFamily="18" charset="0"/>
              </a:rPr>
              <a:t>poduzeo</a:t>
            </a:r>
            <a:r>
              <a:rPr lang="es-ES" sz="1600" dirty="0">
                <a:latin typeface="Times New Roman" pitchFamily="18" charset="0"/>
                <a:cs typeface="Times New Roman" pitchFamily="18" charset="0"/>
              </a:rPr>
              <a:t> </a:t>
            </a:r>
            <a:r>
              <a:rPr lang="es-ES" sz="1600" dirty="0" err="1">
                <a:latin typeface="Times New Roman" pitchFamily="18" charset="0"/>
                <a:cs typeface="Times New Roman" pitchFamily="18" charset="0"/>
              </a:rPr>
              <a:t>ili</a:t>
            </a:r>
            <a:r>
              <a:rPr lang="es-ES" sz="1600" dirty="0">
                <a:latin typeface="Times New Roman" pitchFamily="18" charset="0"/>
                <a:cs typeface="Times New Roman" pitchFamily="18" charset="0"/>
              </a:rPr>
              <a:t> </a:t>
            </a:r>
            <a:r>
              <a:rPr lang="es-ES" sz="1600" dirty="0" err="1">
                <a:latin typeface="Times New Roman" pitchFamily="18" charset="0"/>
                <a:cs typeface="Times New Roman" pitchFamily="18" charset="0"/>
              </a:rPr>
              <a:t>namjerava</a:t>
            </a:r>
            <a:r>
              <a:rPr lang="es-ES" sz="1600" dirty="0">
                <a:latin typeface="Times New Roman" pitchFamily="18" charset="0"/>
                <a:cs typeface="Times New Roman" pitchFamily="18" charset="0"/>
              </a:rPr>
              <a:t> </a:t>
            </a:r>
            <a:r>
              <a:rPr lang="es-ES" sz="1600" dirty="0" err="1">
                <a:latin typeface="Times New Roman" pitchFamily="18" charset="0"/>
                <a:cs typeface="Times New Roman" pitchFamily="18" charset="0"/>
              </a:rPr>
              <a:t>poduzeti</a:t>
            </a:r>
            <a:r>
              <a:rPr lang="es-ES" sz="1600" dirty="0">
                <a:latin typeface="Times New Roman" pitchFamily="18" charset="0"/>
                <a:cs typeface="Times New Roman" pitchFamily="18" charset="0"/>
              </a:rPr>
              <a:t> </a:t>
            </a:r>
            <a:r>
              <a:rPr lang="es-ES" sz="1600" b="1" dirty="0">
                <a:latin typeface="Times New Roman" pitchFamily="18" charset="0"/>
                <a:cs typeface="Times New Roman" pitchFamily="18" charset="0"/>
              </a:rPr>
              <a:t>(</a:t>
            </a:r>
            <a:r>
              <a:rPr lang="es-ES" sz="1600" b="1" dirty="0" err="1">
                <a:latin typeface="Times New Roman" pitchFamily="18" charset="0"/>
                <a:cs typeface="Times New Roman" pitchFamily="18" charset="0"/>
              </a:rPr>
              <a:t>svjesni</a:t>
            </a:r>
            <a:r>
              <a:rPr lang="es-ES" sz="1600" b="1" dirty="0">
                <a:latin typeface="Times New Roman" pitchFamily="18" charset="0"/>
                <a:cs typeface="Times New Roman" pitchFamily="18" charset="0"/>
              </a:rPr>
              <a:t> </a:t>
            </a:r>
            <a:r>
              <a:rPr lang="es-ES" sz="1600" b="1" dirty="0" err="1">
                <a:latin typeface="Times New Roman" pitchFamily="18" charset="0"/>
                <a:cs typeface="Times New Roman" pitchFamily="18" charset="0"/>
              </a:rPr>
              <a:t>nehat</a:t>
            </a:r>
            <a:r>
              <a:rPr lang="es-ES" sz="1600" b="1" dirty="0">
                <a:latin typeface="Times New Roman" pitchFamily="18" charset="0"/>
                <a:cs typeface="Times New Roman" pitchFamily="18" charset="0"/>
              </a:rPr>
              <a:t>).</a:t>
            </a:r>
            <a:endParaRPr lang="hr-HR" sz="1600" b="1" dirty="0">
              <a:latin typeface="Times New Roman" pitchFamily="18" charset="0"/>
              <a:cs typeface="Times New Roman" pitchFamily="18" charset="0"/>
            </a:endParaRPr>
          </a:p>
          <a:p>
            <a:pPr lvl="0" algn="just"/>
            <a:endParaRPr lang="hr-HR" sz="1600" dirty="0" smtClean="0">
              <a:latin typeface="Times New Roman" pitchFamily="18" charset="0"/>
              <a:cs typeface="Times New Roman" pitchFamily="18" charset="0"/>
            </a:endParaRPr>
          </a:p>
          <a:p>
            <a:pPr lvl="0" algn="just"/>
            <a:r>
              <a:rPr lang="es-ES" sz="1600" dirty="0" err="1" smtClean="0">
                <a:latin typeface="Times New Roman" pitchFamily="18" charset="0"/>
                <a:cs typeface="Times New Roman" pitchFamily="18" charset="0"/>
              </a:rPr>
              <a:t>Nepoštivanje</a:t>
            </a:r>
            <a:r>
              <a:rPr lang="es-ES" sz="1600" dirty="0" smtClean="0">
                <a:latin typeface="Times New Roman" pitchFamily="18" charset="0"/>
                <a:cs typeface="Times New Roman" pitchFamily="18" charset="0"/>
              </a:rPr>
              <a:t> </a:t>
            </a:r>
            <a:r>
              <a:rPr lang="es-ES" sz="1600" dirty="0" err="1">
                <a:latin typeface="Times New Roman" pitchFamily="18" charset="0"/>
                <a:cs typeface="Times New Roman" pitchFamily="18" charset="0"/>
              </a:rPr>
              <a:t>nekih</a:t>
            </a:r>
            <a:r>
              <a:rPr lang="es-ES" sz="1600" dirty="0">
                <a:latin typeface="Times New Roman" pitchFamily="18" charset="0"/>
                <a:cs typeface="Times New Roman" pitchFamily="18" charset="0"/>
              </a:rPr>
              <a:t> </a:t>
            </a:r>
            <a:r>
              <a:rPr lang="es-ES" sz="1600" dirty="0" err="1">
                <a:latin typeface="Times New Roman" pitchFamily="18" charset="0"/>
                <a:cs typeface="Times New Roman" pitchFamily="18" charset="0"/>
              </a:rPr>
              <a:t>općeprihvaćenih</a:t>
            </a:r>
            <a:r>
              <a:rPr lang="es-ES" sz="1600" dirty="0">
                <a:latin typeface="Times New Roman" pitchFamily="18" charset="0"/>
                <a:cs typeface="Times New Roman" pitchFamily="18" charset="0"/>
              </a:rPr>
              <a:t> </a:t>
            </a:r>
            <a:r>
              <a:rPr lang="es-ES" sz="1600" dirty="0" err="1">
                <a:latin typeface="Times New Roman" pitchFamily="18" charset="0"/>
                <a:cs typeface="Times New Roman" pitchFamily="18" charset="0"/>
              </a:rPr>
              <a:t>standarda</a:t>
            </a:r>
            <a:r>
              <a:rPr lang="es-ES" sz="1600" dirty="0">
                <a:latin typeface="Times New Roman" pitchFamily="18" charset="0"/>
                <a:cs typeface="Times New Roman" pitchFamily="18" charset="0"/>
              </a:rPr>
              <a:t> </a:t>
            </a:r>
            <a:r>
              <a:rPr lang="es-ES" sz="1600" dirty="0" err="1">
                <a:latin typeface="Times New Roman" pitchFamily="18" charset="0"/>
                <a:cs typeface="Times New Roman" pitchFamily="18" charset="0"/>
              </a:rPr>
              <a:t>ponašanja</a:t>
            </a:r>
            <a:r>
              <a:rPr lang="es-ES" sz="1600" dirty="0">
                <a:latin typeface="Times New Roman" pitchFamily="18" charset="0"/>
                <a:cs typeface="Times New Roman" pitchFamily="18" charset="0"/>
              </a:rPr>
              <a:t>, s </a:t>
            </a:r>
            <a:r>
              <a:rPr lang="es-ES" sz="1600" dirty="0" err="1">
                <a:latin typeface="Times New Roman" pitchFamily="18" charset="0"/>
                <a:cs typeface="Times New Roman" pitchFamily="18" charset="0"/>
              </a:rPr>
              <a:t>tim</a:t>
            </a:r>
            <a:r>
              <a:rPr lang="es-ES" sz="1600" dirty="0">
                <a:latin typeface="Times New Roman" pitchFamily="18" charset="0"/>
                <a:cs typeface="Times New Roman" pitchFamily="18" charset="0"/>
              </a:rPr>
              <a:t> da </a:t>
            </a:r>
            <a:r>
              <a:rPr lang="es-ES" sz="1600" dirty="0" err="1">
                <a:latin typeface="Times New Roman" pitchFamily="18" charset="0"/>
                <a:cs typeface="Times New Roman" pitchFamily="18" charset="0"/>
              </a:rPr>
              <a:t>postoji</a:t>
            </a:r>
            <a:r>
              <a:rPr lang="es-ES" sz="1600" dirty="0">
                <a:latin typeface="Times New Roman" pitchFamily="18" charset="0"/>
                <a:cs typeface="Times New Roman" pitchFamily="18" charset="0"/>
              </a:rPr>
              <a:t> </a:t>
            </a:r>
            <a:r>
              <a:rPr lang="es-ES" sz="1600" dirty="0" err="1">
                <a:latin typeface="Times New Roman" pitchFamily="18" charset="0"/>
                <a:cs typeface="Times New Roman" pitchFamily="18" charset="0"/>
              </a:rPr>
              <a:t>svijest</a:t>
            </a:r>
            <a:r>
              <a:rPr lang="es-ES" sz="1600" dirty="0">
                <a:latin typeface="Times New Roman" pitchFamily="18" charset="0"/>
                <a:cs typeface="Times New Roman" pitchFamily="18" charset="0"/>
              </a:rPr>
              <a:t> o </a:t>
            </a:r>
            <a:r>
              <a:rPr lang="es-ES" sz="1600" dirty="0" err="1">
                <a:latin typeface="Times New Roman" pitchFamily="18" charset="0"/>
                <a:cs typeface="Times New Roman" pitchFamily="18" charset="0"/>
              </a:rPr>
              <a:t>mogućnosti</a:t>
            </a:r>
            <a:r>
              <a:rPr lang="es-ES" sz="1600" dirty="0">
                <a:latin typeface="Times New Roman" pitchFamily="18" charset="0"/>
                <a:cs typeface="Times New Roman" pitchFamily="18" charset="0"/>
              </a:rPr>
              <a:t> da </a:t>
            </a:r>
            <a:r>
              <a:rPr lang="es-ES" sz="1600" dirty="0" err="1">
                <a:latin typeface="Times New Roman" pitchFamily="18" charset="0"/>
                <a:cs typeface="Times New Roman" pitchFamily="18" charset="0"/>
              </a:rPr>
              <a:t>dođe</a:t>
            </a:r>
            <a:r>
              <a:rPr lang="es-ES" sz="1600" dirty="0">
                <a:latin typeface="Times New Roman" pitchFamily="18" charset="0"/>
                <a:cs typeface="Times New Roman" pitchFamily="18" charset="0"/>
              </a:rPr>
              <a:t> do </a:t>
            </a:r>
            <a:r>
              <a:rPr lang="es-ES" sz="1600" dirty="0" err="1">
                <a:latin typeface="Times New Roman" pitchFamily="18" charset="0"/>
                <a:cs typeface="Times New Roman" pitchFamily="18" charset="0"/>
              </a:rPr>
              <a:t>štetnih</a:t>
            </a:r>
            <a:r>
              <a:rPr lang="es-ES" sz="1600" dirty="0">
                <a:latin typeface="Times New Roman" pitchFamily="18" charset="0"/>
                <a:cs typeface="Times New Roman" pitchFamily="18" charset="0"/>
              </a:rPr>
              <a:t> </a:t>
            </a:r>
            <a:r>
              <a:rPr lang="es-ES" sz="1600" dirty="0" err="1">
                <a:latin typeface="Times New Roman" pitchFamily="18" charset="0"/>
                <a:cs typeface="Times New Roman" pitchFamily="18" charset="0"/>
              </a:rPr>
              <a:t>posljedica</a:t>
            </a:r>
            <a:r>
              <a:rPr lang="es-ES" sz="1600" dirty="0">
                <a:latin typeface="Times New Roman" pitchFamily="18" charset="0"/>
                <a:cs typeface="Times New Roman" pitchFamily="18" charset="0"/>
              </a:rPr>
              <a:t> </a:t>
            </a:r>
            <a:r>
              <a:rPr lang="es-ES" sz="1600" b="1" dirty="0">
                <a:latin typeface="Times New Roman" pitchFamily="18" charset="0"/>
                <a:cs typeface="Times New Roman" pitchFamily="18" charset="0"/>
              </a:rPr>
              <a:t>(</a:t>
            </a:r>
            <a:r>
              <a:rPr lang="es-ES" sz="1600" b="1" dirty="0" err="1">
                <a:latin typeface="Times New Roman" pitchFamily="18" charset="0"/>
                <a:cs typeface="Times New Roman" pitchFamily="18" charset="0"/>
              </a:rPr>
              <a:t>nesvjesni</a:t>
            </a:r>
            <a:r>
              <a:rPr lang="es-ES" sz="1600" b="1" dirty="0">
                <a:latin typeface="Times New Roman" pitchFamily="18" charset="0"/>
                <a:cs typeface="Times New Roman" pitchFamily="18" charset="0"/>
              </a:rPr>
              <a:t> </a:t>
            </a:r>
            <a:r>
              <a:rPr lang="es-ES" sz="1600" b="1" dirty="0" err="1">
                <a:latin typeface="Times New Roman" pitchFamily="18" charset="0"/>
                <a:cs typeface="Times New Roman" pitchFamily="18" charset="0"/>
              </a:rPr>
              <a:t>nehat</a:t>
            </a:r>
            <a:r>
              <a:rPr lang="es-ES" sz="1600" b="1" dirty="0">
                <a:latin typeface="Times New Roman" pitchFamily="18" charset="0"/>
                <a:cs typeface="Times New Roman" pitchFamily="18" charset="0"/>
              </a:rPr>
              <a:t>).</a:t>
            </a:r>
            <a:endParaRPr lang="hr-HR" sz="1600" b="1" dirty="0">
              <a:latin typeface="Times New Roman" pitchFamily="18" charset="0"/>
              <a:cs typeface="Times New Roman" pitchFamily="18" charset="0"/>
            </a:endParaRPr>
          </a:p>
          <a:p>
            <a:pPr algn="just"/>
            <a:endParaRPr lang="hr-HR" sz="1600" dirty="0">
              <a:latin typeface="Times New Roman" pitchFamily="18" charset="0"/>
              <a:cs typeface="Times New Roman" pitchFamily="18" charset="0"/>
            </a:endParaRPr>
          </a:p>
        </p:txBody>
      </p:sp>
    </p:spTree>
    <p:extLst>
      <p:ext uri="{BB962C8B-B14F-4D97-AF65-F5344CB8AC3E}">
        <p14:creationId xmlns:p14="http://schemas.microsoft.com/office/powerpoint/2010/main" val="1327001224"/>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hr-HR"/>
          </a:p>
        </p:txBody>
      </p:sp>
      <p:sp>
        <p:nvSpPr>
          <p:cNvPr id="3" name="Content Placeholder 2"/>
          <p:cNvSpPr>
            <a:spLocks noGrp="1"/>
          </p:cNvSpPr>
          <p:nvPr>
            <p:ph idx="1"/>
          </p:nvPr>
        </p:nvSpPr>
        <p:spPr>
          <a:xfrm>
            <a:off x="457200" y="1700808"/>
            <a:ext cx="7355160" cy="4425355"/>
          </a:xfrm>
        </p:spPr>
        <p:txBody>
          <a:bodyPr>
            <a:normAutofit lnSpcReduction="10000"/>
          </a:bodyPr>
          <a:lstStyle/>
          <a:p>
            <a:pPr algn="just"/>
            <a:r>
              <a:rPr lang="es-ES" sz="1600" b="1" dirty="0">
                <a:latin typeface="Times New Roman" pitchFamily="18" charset="0"/>
                <a:cs typeface="Times New Roman" pitchFamily="18" charset="0"/>
              </a:rPr>
              <a:t> </a:t>
            </a:r>
            <a:r>
              <a:rPr lang="es-ES" sz="1600" b="1" dirty="0" err="1" smtClean="0">
                <a:latin typeface="Times New Roman" pitchFamily="18" charset="0"/>
                <a:cs typeface="Times New Roman" pitchFamily="18" charset="0"/>
              </a:rPr>
              <a:t>Opće</a:t>
            </a:r>
            <a:r>
              <a:rPr lang="es-ES" sz="1600" b="1" dirty="0" smtClean="0">
                <a:latin typeface="Times New Roman" pitchFamily="18" charset="0"/>
                <a:cs typeface="Times New Roman" pitchFamily="18" charset="0"/>
              </a:rPr>
              <a:t> </a:t>
            </a:r>
            <a:r>
              <a:rPr lang="es-ES" sz="1600" b="1" dirty="0" err="1">
                <a:latin typeface="Times New Roman" pitchFamily="18" charset="0"/>
                <a:cs typeface="Times New Roman" pitchFamily="18" charset="0"/>
              </a:rPr>
              <a:t>kategorije</a:t>
            </a:r>
            <a:r>
              <a:rPr lang="es-ES" sz="1600" b="1" dirty="0">
                <a:latin typeface="Times New Roman" pitchFamily="18" charset="0"/>
                <a:cs typeface="Times New Roman" pitchFamily="18" charset="0"/>
              </a:rPr>
              <a:t> </a:t>
            </a:r>
            <a:r>
              <a:rPr lang="es-ES" sz="1600" b="1" dirty="0" err="1">
                <a:latin typeface="Times New Roman" pitchFamily="18" charset="0"/>
                <a:cs typeface="Times New Roman" pitchFamily="18" charset="0"/>
              </a:rPr>
              <a:t>mens</a:t>
            </a:r>
            <a:r>
              <a:rPr lang="es-ES" sz="1600" b="1" dirty="0">
                <a:latin typeface="Times New Roman" pitchFamily="18" charset="0"/>
                <a:cs typeface="Times New Roman" pitchFamily="18" charset="0"/>
              </a:rPr>
              <a:t> rea - </a:t>
            </a:r>
            <a:r>
              <a:rPr lang="es-ES" sz="1600" b="1" dirty="0" err="1">
                <a:latin typeface="Times New Roman" pitchFamily="18" charset="0"/>
                <a:cs typeface="Times New Roman" pitchFamily="18" charset="0"/>
              </a:rPr>
              <a:t>umišljaj</a:t>
            </a:r>
            <a:endParaRPr lang="hr-HR" sz="1600" dirty="0">
              <a:latin typeface="Times New Roman" pitchFamily="18" charset="0"/>
              <a:cs typeface="Times New Roman" pitchFamily="18" charset="0"/>
            </a:endParaRPr>
          </a:p>
          <a:p>
            <a:pPr algn="just"/>
            <a:r>
              <a:rPr lang="es-ES" sz="1600" dirty="0" err="1">
                <a:latin typeface="Times New Roman" pitchFamily="18" charset="0"/>
                <a:cs typeface="Times New Roman" pitchFamily="18" charset="0"/>
              </a:rPr>
              <a:t>Pod</a:t>
            </a:r>
            <a:r>
              <a:rPr lang="es-ES" sz="1600" dirty="0">
                <a:latin typeface="Times New Roman" pitchFamily="18" charset="0"/>
                <a:cs typeface="Times New Roman" pitchFamily="18" charset="0"/>
              </a:rPr>
              <a:t> </a:t>
            </a:r>
            <a:r>
              <a:rPr lang="es-ES" sz="1600" dirty="0" err="1">
                <a:latin typeface="Times New Roman" pitchFamily="18" charset="0"/>
                <a:cs typeface="Times New Roman" pitchFamily="18" charset="0"/>
              </a:rPr>
              <a:t>umišljajem</a:t>
            </a:r>
            <a:r>
              <a:rPr lang="es-ES" sz="1600" dirty="0">
                <a:latin typeface="Times New Roman" pitchFamily="18" charset="0"/>
                <a:cs typeface="Times New Roman" pitchFamily="18" charset="0"/>
              </a:rPr>
              <a:t> (</a:t>
            </a:r>
            <a:r>
              <a:rPr lang="es-ES" sz="1600" dirty="0" err="1">
                <a:latin typeface="Times New Roman" pitchFamily="18" charset="0"/>
                <a:cs typeface="Times New Roman" pitchFamily="18" charset="0"/>
              </a:rPr>
              <a:t>namjerom-dolus</a:t>
            </a:r>
            <a:r>
              <a:rPr lang="es-ES" sz="1600" dirty="0">
                <a:latin typeface="Times New Roman" pitchFamily="18" charset="0"/>
                <a:cs typeface="Times New Roman" pitchFamily="18" charset="0"/>
              </a:rPr>
              <a:t>) </a:t>
            </a:r>
            <a:r>
              <a:rPr lang="es-ES" sz="1600" dirty="0" err="1">
                <a:latin typeface="Times New Roman" pitchFamily="18" charset="0"/>
                <a:cs typeface="Times New Roman" pitchFamily="18" charset="0"/>
              </a:rPr>
              <a:t>podrazumijeva</a:t>
            </a:r>
            <a:r>
              <a:rPr lang="es-ES" sz="1600" dirty="0">
                <a:latin typeface="Times New Roman" pitchFamily="18" charset="0"/>
                <a:cs typeface="Times New Roman" pitchFamily="18" charset="0"/>
              </a:rPr>
              <a:t> se </a:t>
            </a:r>
            <a:r>
              <a:rPr lang="es-ES" sz="1600" dirty="0" err="1">
                <a:latin typeface="Times New Roman" pitchFamily="18" charset="0"/>
                <a:cs typeface="Times New Roman" pitchFamily="18" charset="0"/>
              </a:rPr>
              <a:t>htjenje</a:t>
            </a:r>
            <a:r>
              <a:rPr lang="es-ES" sz="1600" dirty="0">
                <a:latin typeface="Times New Roman" pitchFamily="18" charset="0"/>
                <a:cs typeface="Times New Roman" pitchFamily="18" charset="0"/>
              </a:rPr>
              <a:t> da se </a:t>
            </a:r>
            <a:r>
              <a:rPr lang="es-ES" sz="1600" dirty="0" err="1">
                <a:latin typeface="Times New Roman" pitchFamily="18" charset="0"/>
                <a:cs typeface="Times New Roman" pitchFamily="18" charset="0"/>
              </a:rPr>
              <a:t>dovede</a:t>
            </a:r>
            <a:r>
              <a:rPr lang="es-ES" sz="1600" dirty="0">
                <a:latin typeface="Times New Roman" pitchFamily="18" charset="0"/>
                <a:cs typeface="Times New Roman" pitchFamily="18" charset="0"/>
              </a:rPr>
              <a:t> do </a:t>
            </a:r>
            <a:r>
              <a:rPr lang="es-ES" sz="1600" dirty="0" err="1">
                <a:latin typeface="Times New Roman" pitchFamily="18" charset="0"/>
                <a:cs typeface="Times New Roman" pitchFamily="18" charset="0"/>
              </a:rPr>
              <a:t>određene</a:t>
            </a:r>
            <a:r>
              <a:rPr lang="es-ES" sz="1600" dirty="0">
                <a:latin typeface="Times New Roman" pitchFamily="18" charset="0"/>
                <a:cs typeface="Times New Roman" pitchFamily="18" charset="0"/>
              </a:rPr>
              <a:t> </a:t>
            </a:r>
            <a:r>
              <a:rPr lang="es-ES" sz="1600" dirty="0" err="1">
                <a:latin typeface="Times New Roman" pitchFamily="18" charset="0"/>
                <a:cs typeface="Times New Roman" pitchFamily="18" charset="0"/>
              </a:rPr>
              <a:t>posljedice</a:t>
            </a:r>
            <a:r>
              <a:rPr lang="es-ES" sz="1600" dirty="0">
                <a:latin typeface="Times New Roman" pitchFamily="18" charset="0"/>
                <a:cs typeface="Times New Roman" pitchFamily="18" charset="0"/>
              </a:rPr>
              <a:t> (</a:t>
            </a:r>
            <a:r>
              <a:rPr lang="es-ES" sz="1600" dirty="0" err="1">
                <a:latin typeface="Times New Roman" pitchFamily="18" charset="0"/>
                <a:cs typeface="Times New Roman" pitchFamily="18" charset="0"/>
              </a:rPr>
              <a:t>npr</a:t>
            </a:r>
            <a:r>
              <a:rPr lang="es-ES" sz="1600" dirty="0">
                <a:latin typeface="Times New Roman" pitchFamily="18" charset="0"/>
                <a:cs typeface="Times New Roman" pitchFamily="18" charset="0"/>
              </a:rPr>
              <a:t>. </a:t>
            </a:r>
            <a:r>
              <a:rPr lang="es-ES" sz="1600" dirty="0" err="1">
                <a:latin typeface="Times New Roman" pitchFamily="18" charset="0"/>
                <a:cs typeface="Times New Roman" pitchFamily="18" charset="0"/>
              </a:rPr>
              <a:t>smrt</a:t>
            </a:r>
            <a:r>
              <a:rPr lang="es-ES" sz="1600" dirty="0">
                <a:latin typeface="Times New Roman" pitchFamily="18" charset="0"/>
                <a:cs typeface="Times New Roman" pitchFamily="18" charset="0"/>
              </a:rPr>
              <a:t> </a:t>
            </a:r>
            <a:r>
              <a:rPr lang="es-ES" sz="1600" dirty="0" err="1">
                <a:latin typeface="Times New Roman" pitchFamily="18" charset="0"/>
                <a:cs typeface="Times New Roman" pitchFamily="18" charset="0"/>
              </a:rPr>
              <a:t>neke</a:t>
            </a:r>
            <a:r>
              <a:rPr lang="es-ES" sz="1600" dirty="0">
                <a:latin typeface="Times New Roman" pitchFamily="18" charset="0"/>
                <a:cs typeface="Times New Roman" pitchFamily="18" charset="0"/>
              </a:rPr>
              <a:t> </a:t>
            </a:r>
            <a:r>
              <a:rPr lang="es-ES" sz="1600" dirty="0" err="1">
                <a:latin typeface="Times New Roman" pitchFamily="18" charset="0"/>
                <a:cs typeface="Times New Roman" pitchFamily="18" charset="0"/>
              </a:rPr>
              <a:t>civilne</a:t>
            </a:r>
            <a:r>
              <a:rPr lang="es-ES" sz="1600" dirty="0">
                <a:latin typeface="Times New Roman" pitchFamily="18" charset="0"/>
                <a:cs typeface="Times New Roman" pitchFamily="18" charset="0"/>
              </a:rPr>
              <a:t> </a:t>
            </a:r>
            <a:r>
              <a:rPr lang="es-ES" sz="1600" dirty="0" err="1">
                <a:latin typeface="Times New Roman" pitchFamily="18" charset="0"/>
                <a:cs typeface="Times New Roman" pitchFamily="18" charset="0"/>
              </a:rPr>
              <a:t>osobe</a:t>
            </a:r>
            <a:r>
              <a:rPr lang="es-ES" sz="1600" dirty="0">
                <a:latin typeface="Times New Roman" pitchFamily="18" charset="0"/>
                <a:cs typeface="Times New Roman" pitchFamily="18" charset="0"/>
              </a:rPr>
              <a:t>). </a:t>
            </a:r>
            <a:endParaRPr lang="hr-HR" sz="1600" dirty="0" smtClean="0">
              <a:latin typeface="Times New Roman" pitchFamily="18" charset="0"/>
              <a:cs typeface="Times New Roman" pitchFamily="18" charset="0"/>
            </a:endParaRPr>
          </a:p>
          <a:p>
            <a:pPr algn="just"/>
            <a:r>
              <a:rPr lang="es-ES" sz="1600" dirty="0" smtClean="0">
                <a:latin typeface="Times New Roman" pitchFamily="18" charset="0"/>
                <a:cs typeface="Times New Roman" pitchFamily="18" charset="0"/>
              </a:rPr>
              <a:t>Po </a:t>
            </a:r>
            <a:r>
              <a:rPr lang="es-ES" sz="1600" dirty="0" err="1">
                <a:latin typeface="Times New Roman" pitchFamily="18" charset="0"/>
                <a:cs typeface="Times New Roman" pitchFamily="18" charset="0"/>
              </a:rPr>
              <a:t>međunarodnim</a:t>
            </a:r>
            <a:r>
              <a:rPr lang="es-ES" sz="1600" dirty="0">
                <a:latin typeface="Times New Roman" pitchFamily="18" charset="0"/>
                <a:cs typeface="Times New Roman" pitchFamily="18" charset="0"/>
              </a:rPr>
              <a:t> </a:t>
            </a:r>
            <a:r>
              <a:rPr lang="es-ES" sz="1600" dirty="0" err="1">
                <a:latin typeface="Times New Roman" pitchFamily="18" charset="0"/>
                <a:cs typeface="Times New Roman" pitchFamily="18" charset="0"/>
              </a:rPr>
              <a:t>pravilima</a:t>
            </a:r>
            <a:r>
              <a:rPr lang="es-ES" sz="1600" dirty="0">
                <a:latin typeface="Times New Roman" pitchFamily="18" charset="0"/>
                <a:cs typeface="Times New Roman" pitchFamily="18" charset="0"/>
              </a:rPr>
              <a:t> </a:t>
            </a:r>
            <a:r>
              <a:rPr lang="es-ES" sz="1600" dirty="0" err="1">
                <a:latin typeface="Times New Roman" pitchFamily="18" charset="0"/>
                <a:cs typeface="Times New Roman" pitchFamily="18" charset="0"/>
              </a:rPr>
              <a:t>umišljaj</a:t>
            </a:r>
            <a:r>
              <a:rPr lang="es-ES" sz="1600" dirty="0">
                <a:latin typeface="Times New Roman" pitchFamily="18" charset="0"/>
                <a:cs typeface="Times New Roman" pitchFamily="18" charset="0"/>
              </a:rPr>
              <a:t> je </a:t>
            </a:r>
            <a:r>
              <a:rPr lang="es-ES" sz="1600" dirty="0" err="1">
                <a:latin typeface="Times New Roman" pitchFamily="18" charset="0"/>
                <a:cs typeface="Times New Roman" pitchFamily="18" charset="0"/>
              </a:rPr>
              <a:t>uvjet</a:t>
            </a:r>
            <a:r>
              <a:rPr lang="es-ES" sz="1600" dirty="0">
                <a:latin typeface="Times New Roman" pitchFamily="18" charset="0"/>
                <a:cs typeface="Times New Roman" pitchFamily="18" charset="0"/>
              </a:rPr>
              <a:t> za </a:t>
            </a:r>
            <a:r>
              <a:rPr lang="es-ES" sz="1600" dirty="0" err="1">
                <a:latin typeface="Times New Roman" pitchFamily="18" charset="0"/>
                <a:cs typeface="Times New Roman" pitchFamily="18" charset="0"/>
              </a:rPr>
              <a:t>postojanje</a:t>
            </a:r>
            <a:r>
              <a:rPr lang="es-ES" sz="1600" dirty="0">
                <a:latin typeface="Times New Roman" pitchFamily="18" charset="0"/>
                <a:cs typeface="Times New Roman" pitchFamily="18" charset="0"/>
              </a:rPr>
              <a:t> </a:t>
            </a:r>
            <a:r>
              <a:rPr lang="es-ES" sz="1600" dirty="0" err="1">
                <a:latin typeface="Times New Roman" pitchFamily="18" charset="0"/>
                <a:cs typeface="Times New Roman" pitchFamily="18" charset="0"/>
              </a:rPr>
              <a:t>najvećeg</a:t>
            </a:r>
            <a:r>
              <a:rPr lang="es-ES" sz="1600" dirty="0">
                <a:latin typeface="Times New Roman" pitchFamily="18" charset="0"/>
                <a:cs typeface="Times New Roman" pitchFamily="18" charset="0"/>
              </a:rPr>
              <a:t> </a:t>
            </a:r>
            <a:r>
              <a:rPr lang="es-ES" sz="1600" dirty="0" err="1">
                <a:latin typeface="Times New Roman" pitchFamily="18" charset="0"/>
                <a:cs typeface="Times New Roman" pitchFamily="18" charset="0"/>
              </a:rPr>
              <a:t>broja</a:t>
            </a:r>
            <a:r>
              <a:rPr lang="es-ES" sz="1600" dirty="0">
                <a:latin typeface="Times New Roman" pitchFamily="18" charset="0"/>
                <a:cs typeface="Times New Roman" pitchFamily="18" charset="0"/>
              </a:rPr>
              <a:t> </a:t>
            </a:r>
            <a:r>
              <a:rPr lang="es-ES" sz="1600" dirty="0" err="1">
                <a:latin typeface="Times New Roman" pitchFamily="18" charset="0"/>
                <a:cs typeface="Times New Roman" pitchFamily="18" charset="0"/>
              </a:rPr>
              <a:t>međunarodnih</a:t>
            </a:r>
            <a:r>
              <a:rPr lang="es-ES" sz="1600" dirty="0">
                <a:latin typeface="Times New Roman" pitchFamily="18" charset="0"/>
                <a:cs typeface="Times New Roman" pitchFamily="18" charset="0"/>
              </a:rPr>
              <a:t> </a:t>
            </a:r>
            <a:r>
              <a:rPr lang="es-ES" sz="1600" dirty="0" err="1">
                <a:latin typeface="Times New Roman" pitchFamily="18" charset="0"/>
                <a:cs typeface="Times New Roman" pitchFamily="18" charset="0"/>
              </a:rPr>
              <a:t>zločina</a:t>
            </a:r>
            <a:r>
              <a:rPr lang="es-ES" sz="1600" dirty="0">
                <a:latin typeface="Times New Roman" pitchFamily="18" charset="0"/>
                <a:cs typeface="Times New Roman" pitchFamily="18" charset="0"/>
              </a:rPr>
              <a:t> </a:t>
            </a:r>
            <a:r>
              <a:rPr lang="es-ES" sz="1600" dirty="0" err="1">
                <a:latin typeface="Times New Roman" pitchFamily="18" charset="0"/>
                <a:cs typeface="Times New Roman" pitchFamily="18" charset="0"/>
              </a:rPr>
              <a:t>iako</a:t>
            </a:r>
            <a:r>
              <a:rPr lang="es-ES" sz="1600" dirty="0">
                <a:latin typeface="Times New Roman" pitchFamily="18" charset="0"/>
                <a:cs typeface="Times New Roman" pitchFamily="18" charset="0"/>
              </a:rPr>
              <a:t> i </a:t>
            </a:r>
            <a:r>
              <a:rPr lang="es-ES" sz="1600" dirty="0" err="1">
                <a:latin typeface="Times New Roman" pitchFamily="18" charset="0"/>
                <a:cs typeface="Times New Roman" pitchFamily="18" charset="0"/>
              </a:rPr>
              <a:t>drugi</a:t>
            </a:r>
            <a:r>
              <a:rPr lang="es-ES" sz="1600" dirty="0">
                <a:latin typeface="Times New Roman" pitchFamily="18" charset="0"/>
                <a:cs typeface="Times New Roman" pitchFamily="18" charset="0"/>
              </a:rPr>
              <a:t> </a:t>
            </a:r>
            <a:r>
              <a:rPr lang="es-ES" sz="1600" dirty="0" err="1">
                <a:latin typeface="Times New Roman" pitchFamily="18" charset="0"/>
                <a:cs typeface="Times New Roman" pitchFamily="18" charset="0"/>
              </a:rPr>
              <a:t>oblici</a:t>
            </a:r>
            <a:r>
              <a:rPr lang="es-ES" sz="1600" dirty="0">
                <a:latin typeface="Times New Roman" pitchFamily="18" charset="0"/>
                <a:cs typeface="Times New Roman" pitchFamily="18" charset="0"/>
              </a:rPr>
              <a:t> </a:t>
            </a:r>
            <a:r>
              <a:rPr lang="es-ES" sz="1600" dirty="0" err="1">
                <a:latin typeface="Times New Roman" pitchFamily="18" charset="0"/>
                <a:cs typeface="Times New Roman" pitchFamily="18" charset="0"/>
              </a:rPr>
              <a:t>mens</a:t>
            </a:r>
            <a:r>
              <a:rPr lang="es-ES" sz="1600" dirty="0">
                <a:latin typeface="Times New Roman" pitchFamily="18" charset="0"/>
                <a:cs typeface="Times New Roman" pitchFamily="18" charset="0"/>
              </a:rPr>
              <a:t> rea u </a:t>
            </a:r>
            <a:r>
              <a:rPr lang="es-ES" sz="1600" dirty="0" err="1">
                <a:latin typeface="Times New Roman" pitchFamily="18" charset="0"/>
                <a:cs typeface="Times New Roman" pitchFamily="18" charset="0"/>
              </a:rPr>
              <a:t>izvjesnim</a:t>
            </a:r>
            <a:r>
              <a:rPr lang="es-ES" sz="1600" dirty="0">
                <a:latin typeface="Times New Roman" pitchFamily="18" charset="0"/>
                <a:cs typeface="Times New Roman" pitchFamily="18" charset="0"/>
              </a:rPr>
              <a:t> </a:t>
            </a:r>
            <a:r>
              <a:rPr lang="es-ES" sz="1600" dirty="0" err="1">
                <a:latin typeface="Times New Roman" pitchFamily="18" charset="0"/>
                <a:cs typeface="Times New Roman" pitchFamily="18" charset="0"/>
              </a:rPr>
              <a:t>okolnostima</a:t>
            </a:r>
            <a:r>
              <a:rPr lang="es-ES" sz="1600" dirty="0">
                <a:latin typeface="Times New Roman" pitchFamily="18" charset="0"/>
                <a:cs typeface="Times New Roman" pitchFamily="18" charset="0"/>
              </a:rPr>
              <a:t> </a:t>
            </a:r>
            <a:r>
              <a:rPr lang="es-ES" sz="1600" dirty="0" err="1">
                <a:latin typeface="Times New Roman" pitchFamily="18" charset="0"/>
                <a:cs typeface="Times New Roman" pitchFamily="18" charset="0"/>
              </a:rPr>
              <a:t>mogu</a:t>
            </a:r>
            <a:r>
              <a:rPr lang="es-ES" sz="1600" dirty="0">
                <a:latin typeface="Times New Roman" pitchFamily="18" charset="0"/>
                <a:cs typeface="Times New Roman" pitchFamily="18" charset="0"/>
              </a:rPr>
              <a:t> </a:t>
            </a:r>
            <a:r>
              <a:rPr lang="es-ES" sz="1600" dirty="0" err="1">
                <a:latin typeface="Times New Roman" pitchFamily="18" charset="0"/>
                <a:cs typeface="Times New Roman" pitchFamily="18" charset="0"/>
              </a:rPr>
              <a:t>dovesti</a:t>
            </a:r>
            <a:r>
              <a:rPr lang="es-ES" sz="1600" dirty="0">
                <a:latin typeface="Times New Roman" pitchFamily="18" charset="0"/>
                <a:cs typeface="Times New Roman" pitchFamily="18" charset="0"/>
              </a:rPr>
              <a:t> do </a:t>
            </a:r>
            <a:r>
              <a:rPr lang="es-ES" sz="1600" dirty="0" err="1">
                <a:latin typeface="Times New Roman" pitchFamily="18" charset="0"/>
                <a:cs typeface="Times New Roman" pitchFamily="18" charset="0"/>
              </a:rPr>
              <a:t>međunarodne</a:t>
            </a:r>
            <a:r>
              <a:rPr lang="es-ES" sz="1600" dirty="0">
                <a:latin typeface="Times New Roman" pitchFamily="18" charset="0"/>
                <a:cs typeface="Times New Roman" pitchFamily="18" charset="0"/>
              </a:rPr>
              <a:t> </a:t>
            </a:r>
            <a:r>
              <a:rPr lang="es-ES" sz="1600" dirty="0" err="1">
                <a:latin typeface="Times New Roman" pitchFamily="18" charset="0"/>
                <a:cs typeface="Times New Roman" pitchFamily="18" charset="0"/>
              </a:rPr>
              <a:t>individualne</a:t>
            </a:r>
            <a:r>
              <a:rPr lang="es-ES" sz="1600" dirty="0">
                <a:latin typeface="Times New Roman" pitchFamily="18" charset="0"/>
                <a:cs typeface="Times New Roman" pitchFamily="18" charset="0"/>
              </a:rPr>
              <a:t> </a:t>
            </a:r>
            <a:r>
              <a:rPr lang="es-ES" sz="1600" dirty="0" err="1">
                <a:latin typeface="Times New Roman" pitchFamily="18" charset="0"/>
                <a:cs typeface="Times New Roman" pitchFamily="18" charset="0"/>
              </a:rPr>
              <a:t>odgovornosti</a:t>
            </a:r>
            <a:r>
              <a:rPr lang="es-ES" sz="1600" dirty="0">
                <a:latin typeface="Times New Roman" pitchFamily="18" charset="0"/>
                <a:cs typeface="Times New Roman" pitchFamily="18" charset="0"/>
              </a:rPr>
              <a:t>.</a:t>
            </a:r>
            <a:endParaRPr lang="hr-HR" sz="1600" dirty="0">
              <a:latin typeface="Times New Roman" pitchFamily="18" charset="0"/>
              <a:cs typeface="Times New Roman" pitchFamily="18" charset="0"/>
            </a:endParaRPr>
          </a:p>
          <a:p>
            <a:pPr algn="just"/>
            <a:endParaRPr lang="hr-HR" sz="1600" b="1" dirty="0" smtClean="0">
              <a:latin typeface="Times New Roman" pitchFamily="18" charset="0"/>
              <a:cs typeface="Times New Roman" pitchFamily="18" charset="0"/>
            </a:endParaRPr>
          </a:p>
          <a:p>
            <a:pPr algn="just"/>
            <a:r>
              <a:rPr lang="es-ES" sz="1600" b="1" dirty="0" err="1" smtClean="0">
                <a:latin typeface="Times New Roman" pitchFamily="18" charset="0"/>
                <a:cs typeface="Times New Roman" pitchFamily="18" charset="0"/>
              </a:rPr>
              <a:t>Uloga</a:t>
            </a:r>
            <a:r>
              <a:rPr lang="es-ES" sz="1600" b="1" dirty="0" smtClean="0">
                <a:latin typeface="Times New Roman" pitchFamily="18" charset="0"/>
                <a:cs typeface="Times New Roman" pitchFamily="18" charset="0"/>
              </a:rPr>
              <a:t> </a:t>
            </a:r>
            <a:r>
              <a:rPr lang="es-ES" sz="1600" b="1" dirty="0" err="1">
                <a:latin typeface="Times New Roman" pitchFamily="18" charset="0"/>
                <a:cs typeface="Times New Roman" pitchFamily="18" charset="0"/>
              </a:rPr>
              <a:t>saznanja</a:t>
            </a:r>
            <a:r>
              <a:rPr lang="es-ES" sz="1600" b="1" dirty="0">
                <a:latin typeface="Times New Roman" pitchFamily="18" charset="0"/>
                <a:cs typeface="Times New Roman" pitchFamily="18" charset="0"/>
              </a:rPr>
              <a:t> u </a:t>
            </a:r>
            <a:r>
              <a:rPr lang="es-ES" sz="1600" b="1" dirty="0" err="1">
                <a:latin typeface="Times New Roman" pitchFamily="18" charset="0"/>
                <a:cs typeface="Times New Roman" pitchFamily="18" charset="0"/>
              </a:rPr>
              <a:t>umišljaju</a:t>
            </a:r>
            <a:endParaRPr lang="hr-HR" sz="1600" dirty="0">
              <a:latin typeface="Times New Roman" pitchFamily="18" charset="0"/>
              <a:cs typeface="Times New Roman" pitchFamily="18" charset="0"/>
            </a:endParaRPr>
          </a:p>
          <a:p>
            <a:pPr algn="just"/>
            <a:r>
              <a:rPr lang="es-ES" sz="1600" dirty="0" err="1">
                <a:latin typeface="Times New Roman" pitchFamily="18" charset="0"/>
                <a:cs typeface="Times New Roman" pitchFamily="18" charset="0"/>
              </a:rPr>
              <a:t>Pojam</a:t>
            </a:r>
            <a:r>
              <a:rPr lang="es-ES" sz="1600" dirty="0">
                <a:latin typeface="Times New Roman" pitchFamily="18" charset="0"/>
                <a:cs typeface="Times New Roman" pitchFamily="18" charset="0"/>
              </a:rPr>
              <a:t> </a:t>
            </a:r>
            <a:r>
              <a:rPr lang="es-ES" sz="1600" b="1" dirty="0">
                <a:latin typeface="Times New Roman" pitchFamily="18" charset="0"/>
                <a:cs typeface="Times New Roman" pitchFamily="18" charset="0"/>
              </a:rPr>
              <a:t>“</a:t>
            </a:r>
            <a:r>
              <a:rPr lang="es-ES" sz="1600" b="1" dirty="0" err="1">
                <a:latin typeface="Times New Roman" pitchFamily="18" charset="0"/>
                <a:cs typeface="Times New Roman" pitchFamily="18" charset="0"/>
              </a:rPr>
              <a:t>saznanje”nije</a:t>
            </a:r>
            <a:r>
              <a:rPr lang="es-ES" sz="1600" b="1" dirty="0">
                <a:latin typeface="Times New Roman" pitchFamily="18" charset="0"/>
                <a:cs typeface="Times New Roman" pitchFamily="18" charset="0"/>
              </a:rPr>
              <a:t> </a:t>
            </a:r>
            <a:r>
              <a:rPr lang="es-ES" sz="1600" b="1" dirty="0" err="1">
                <a:latin typeface="Times New Roman" pitchFamily="18" charset="0"/>
                <a:cs typeface="Times New Roman" pitchFamily="18" charset="0"/>
              </a:rPr>
              <a:t>poznat</a:t>
            </a:r>
            <a:r>
              <a:rPr lang="es-ES" sz="1600" b="1" dirty="0">
                <a:latin typeface="Times New Roman" pitchFamily="18" charset="0"/>
                <a:cs typeface="Times New Roman" pitchFamily="18" charset="0"/>
              </a:rPr>
              <a:t> u </a:t>
            </a:r>
            <a:r>
              <a:rPr lang="es-ES" sz="1600" b="1" dirty="0" err="1">
                <a:latin typeface="Times New Roman" pitchFamily="18" charset="0"/>
                <a:cs typeface="Times New Roman" pitchFamily="18" charset="0"/>
              </a:rPr>
              <a:t>zemljama</a:t>
            </a:r>
            <a:r>
              <a:rPr lang="es-ES" sz="1600" b="1" dirty="0">
                <a:latin typeface="Times New Roman" pitchFamily="18" charset="0"/>
                <a:cs typeface="Times New Roman" pitchFamily="18" charset="0"/>
              </a:rPr>
              <a:t> </a:t>
            </a:r>
            <a:r>
              <a:rPr lang="es-ES" sz="1600" b="1" dirty="0" err="1">
                <a:latin typeface="Times New Roman" pitchFamily="18" charset="0"/>
                <a:cs typeface="Times New Roman" pitchFamily="18" charset="0"/>
              </a:rPr>
              <a:t>kontinentalnog</a:t>
            </a:r>
            <a:r>
              <a:rPr lang="es-ES" sz="1600" b="1" dirty="0">
                <a:latin typeface="Times New Roman" pitchFamily="18" charset="0"/>
                <a:cs typeface="Times New Roman" pitchFamily="18" charset="0"/>
              </a:rPr>
              <a:t> </a:t>
            </a:r>
            <a:r>
              <a:rPr lang="es-ES" sz="1600" b="1" dirty="0" err="1">
                <a:latin typeface="Times New Roman" pitchFamily="18" charset="0"/>
                <a:cs typeface="Times New Roman" pitchFamily="18" charset="0"/>
              </a:rPr>
              <a:t>pravnog</a:t>
            </a:r>
            <a:r>
              <a:rPr lang="es-ES" sz="1600" b="1" dirty="0">
                <a:latin typeface="Times New Roman" pitchFamily="18" charset="0"/>
                <a:cs typeface="Times New Roman" pitchFamily="18" charset="0"/>
              </a:rPr>
              <a:t> </a:t>
            </a:r>
            <a:r>
              <a:rPr lang="es-ES" sz="1600" b="1" dirty="0" err="1">
                <a:latin typeface="Times New Roman" pitchFamily="18" charset="0"/>
                <a:cs typeface="Times New Roman" pitchFamily="18" charset="0"/>
              </a:rPr>
              <a:t>sustava</a:t>
            </a:r>
            <a:r>
              <a:rPr lang="es-ES" sz="1600" dirty="0">
                <a:latin typeface="Times New Roman" pitchFamily="18" charset="0"/>
                <a:cs typeface="Times New Roman" pitchFamily="18" charset="0"/>
              </a:rPr>
              <a:t>, </a:t>
            </a:r>
            <a:r>
              <a:rPr lang="es-ES" sz="1600" dirty="0" err="1">
                <a:latin typeface="Times New Roman" pitchFamily="18" charset="0"/>
                <a:cs typeface="Times New Roman" pitchFamily="18" charset="0"/>
              </a:rPr>
              <a:t>gdje</a:t>
            </a:r>
            <a:r>
              <a:rPr lang="es-ES" sz="1600" dirty="0">
                <a:latin typeface="Times New Roman" pitchFamily="18" charset="0"/>
                <a:cs typeface="Times New Roman" pitchFamily="18" charset="0"/>
              </a:rPr>
              <a:t> se </a:t>
            </a:r>
            <a:r>
              <a:rPr lang="es-ES" sz="1600" dirty="0" err="1">
                <a:latin typeface="Times New Roman" pitchFamily="18" charset="0"/>
                <a:cs typeface="Times New Roman" pitchFamily="18" charset="0"/>
              </a:rPr>
              <a:t>ne</a:t>
            </a:r>
            <a:r>
              <a:rPr lang="es-ES" sz="1600" dirty="0">
                <a:latin typeface="Times New Roman" pitchFamily="18" charset="0"/>
                <a:cs typeface="Times New Roman" pitchFamily="18" charset="0"/>
              </a:rPr>
              <a:t> </a:t>
            </a:r>
            <a:r>
              <a:rPr lang="es-ES" sz="1600" dirty="0" err="1">
                <a:latin typeface="Times New Roman" pitchFamily="18" charset="0"/>
                <a:cs typeface="Times New Roman" pitchFamily="18" charset="0"/>
              </a:rPr>
              <a:t>smatra</a:t>
            </a:r>
            <a:r>
              <a:rPr lang="es-ES" sz="1600" dirty="0">
                <a:latin typeface="Times New Roman" pitchFamily="18" charset="0"/>
                <a:cs typeface="Times New Roman" pitchFamily="18" charset="0"/>
              </a:rPr>
              <a:t> za </a:t>
            </a:r>
            <a:r>
              <a:rPr lang="es-ES" sz="1600" dirty="0" err="1">
                <a:latin typeface="Times New Roman" pitchFamily="18" charset="0"/>
                <a:cs typeface="Times New Roman" pitchFamily="18" charset="0"/>
              </a:rPr>
              <a:t>autonoman</a:t>
            </a:r>
            <a:r>
              <a:rPr lang="es-ES" sz="1600" dirty="0">
                <a:latin typeface="Times New Roman" pitchFamily="18" charset="0"/>
                <a:cs typeface="Times New Roman" pitchFamily="18" charset="0"/>
              </a:rPr>
              <a:t> </a:t>
            </a:r>
            <a:r>
              <a:rPr lang="es-ES" sz="1600" dirty="0" err="1">
                <a:latin typeface="Times New Roman" pitchFamily="18" charset="0"/>
                <a:cs typeface="Times New Roman" pitchFamily="18" charset="0"/>
              </a:rPr>
              <a:t>oblik</a:t>
            </a:r>
            <a:r>
              <a:rPr lang="es-ES" sz="1600" dirty="0">
                <a:latin typeface="Times New Roman" pitchFamily="18" charset="0"/>
                <a:cs typeface="Times New Roman" pitchFamily="18" charset="0"/>
              </a:rPr>
              <a:t> </a:t>
            </a:r>
            <a:r>
              <a:rPr lang="es-ES" sz="1600" dirty="0" err="1">
                <a:latin typeface="Times New Roman" pitchFamily="18" charset="0"/>
                <a:cs typeface="Times New Roman" pitchFamily="18" charset="0"/>
              </a:rPr>
              <a:t>mens</a:t>
            </a:r>
            <a:r>
              <a:rPr lang="es-ES" sz="1600" dirty="0">
                <a:latin typeface="Times New Roman" pitchFamily="18" charset="0"/>
                <a:cs typeface="Times New Roman" pitchFamily="18" charset="0"/>
              </a:rPr>
              <a:t> rea, </a:t>
            </a:r>
            <a:r>
              <a:rPr lang="es-ES" sz="1600" dirty="0" err="1">
                <a:latin typeface="Times New Roman" pitchFamily="18" charset="0"/>
                <a:cs typeface="Times New Roman" pitchFamily="18" charset="0"/>
              </a:rPr>
              <a:t>već</a:t>
            </a:r>
            <a:r>
              <a:rPr lang="es-ES" sz="1600" dirty="0">
                <a:latin typeface="Times New Roman" pitchFamily="18" charset="0"/>
                <a:cs typeface="Times New Roman" pitchFamily="18" charset="0"/>
              </a:rPr>
              <a:t> se </a:t>
            </a:r>
            <a:r>
              <a:rPr lang="es-ES" sz="1600" dirty="0" err="1">
                <a:latin typeface="Times New Roman" pitchFamily="18" charset="0"/>
                <a:cs typeface="Times New Roman" pitchFamily="18" charset="0"/>
              </a:rPr>
              <a:t>smatra</a:t>
            </a:r>
            <a:r>
              <a:rPr lang="es-ES" sz="1600" dirty="0">
                <a:latin typeface="Times New Roman" pitchFamily="18" charset="0"/>
                <a:cs typeface="Times New Roman" pitchFamily="18" charset="0"/>
              </a:rPr>
              <a:t> za </a:t>
            </a:r>
            <a:r>
              <a:rPr lang="es-ES" sz="1600" dirty="0" err="1">
                <a:latin typeface="Times New Roman" pitchFamily="18" charset="0"/>
                <a:cs typeface="Times New Roman" pitchFamily="18" charset="0"/>
              </a:rPr>
              <a:t>nešto</a:t>
            </a:r>
            <a:r>
              <a:rPr lang="es-ES" sz="1600" dirty="0">
                <a:latin typeface="Times New Roman" pitchFamily="18" charset="0"/>
                <a:cs typeface="Times New Roman" pitchFamily="18" charset="0"/>
              </a:rPr>
              <a:t> </a:t>
            </a:r>
            <a:r>
              <a:rPr lang="es-ES" sz="1600" dirty="0" err="1">
                <a:latin typeface="Times New Roman" pitchFamily="18" charset="0"/>
                <a:cs typeface="Times New Roman" pitchFamily="18" charset="0"/>
              </a:rPr>
              <a:t>što</a:t>
            </a:r>
            <a:r>
              <a:rPr lang="es-ES" sz="1600" dirty="0">
                <a:latin typeface="Times New Roman" pitchFamily="18" charset="0"/>
                <a:cs typeface="Times New Roman" pitchFamily="18" charset="0"/>
              </a:rPr>
              <a:t> je </a:t>
            </a:r>
            <a:r>
              <a:rPr lang="es-ES" sz="1600" dirty="0" err="1">
                <a:latin typeface="Times New Roman" pitchFamily="18" charset="0"/>
                <a:cs typeface="Times New Roman" pitchFamily="18" charset="0"/>
              </a:rPr>
              <a:t>uključeno</a:t>
            </a:r>
            <a:r>
              <a:rPr lang="es-ES" sz="1600" dirty="0">
                <a:latin typeface="Times New Roman" pitchFamily="18" charset="0"/>
                <a:cs typeface="Times New Roman" pitchFamily="18" charset="0"/>
              </a:rPr>
              <a:t> u </a:t>
            </a:r>
            <a:r>
              <a:rPr lang="es-ES" sz="1600" dirty="0" err="1">
                <a:latin typeface="Times New Roman" pitchFamily="18" charset="0"/>
                <a:cs typeface="Times New Roman" pitchFamily="18" charset="0"/>
              </a:rPr>
              <a:t>pojam</a:t>
            </a:r>
            <a:r>
              <a:rPr lang="es-ES" sz="1600" dirty="0">
                <a:latin typeface="Times New Roman" pitchFamily="18" charset="0"/>
                <a:cs typeface="Times New Roman" pitchFamily="18" charset="0"/>
              </a:rPr>
              <a:t> </a:t>
            </a:r>
            <a:r>
              <a:rPr lang="es-ES" sz="1600" dirty="0" err="1">
                <a:latin typeface="Times New Roman" pitchFamily="18" charset="0"/>
                <a:cs typeface="Times New Roman" pitchFamily="18" charset="0"/>
              </a:rPr>
              <a:t>umišljaja</a:t>
            </a:r>
            <a:r>
              <a:rPr lang="es-ES" sz="1600" dirty="0">
                <a:latin typeface="Times New Roman" pitchFamily="18" charset="0"/>
                <a:cs typeface="Times New Roman" pitchFamily="18" charset="0"/>
              </a:rPr>
              <a:t> </a:t>
            </a:r>
            <a:r>
              <a:rPr lang="es-ES" sz="1600" dirty="0" err="1">
                <a:latin typeface="Times New Roman" pitchFamily="18" charset="0"/>
                <a:cs typeface="Times New Roman" pitchFamily="18" charset="0"/>
              </a:rPr>
              <a:t>ili</a:t>
            </a:r>
            <a:r>
              <a:rPr lang="es-ES" sz="1600" dirty="0">
                <a:latin typeface="Times New Roman" pitchFamily="18" charset="0"/>
                <a:cs typeface="Times New Roman" pitchFamily="18" charset="0"/>
              </a:rPr>
              <a:t> </a:t>
            </a:r>
            <a:r>
              <a:rPr lang="es-ES" sz="1600" dirty="0" err="1">
                <a:latin typeface="Times New Roman" pitchFamily="18" charset="0"/>
                <a:cs typeface="Times New Roman" pitchFamily="18" charset="0"/>
              </a:rPr>
              <a:t>eventualnog</a:t>
            </a:r>
            <a:r>
              <a:rPr lang="es-ES" sz="1600" dirty="0">
                <a:latin typeface="Times New Roman" pitchFamily="18" charset="0"/>
                <a:cs typeface="Times New Roman" pitchFamily="18" charset="0"/>
              </a:rPr>
              <a:t> </a:t>
            </a:r>
            <a:r>
              <a:rPr lang="es-ES" sz="1600" dirty="0" err="1">
                <a:latin typeface="Times New Roman" pitchFamily="18" charset="0"/>
                <a:cs typeface="Times New Roman" pitchFamily="18" charset="0"/>
              </a:rPr>
              <a:t>umišljaja</a:t>
            </a:r>
            <a:r>
              <a:rPr lang="es-ES" sz="1600" dirty="0">
                <a:latin typeface="Times New Roman" pitchFamily="18" charset="0"/>
                <a:cs typeface="Times New Roman" pitchFamily="18" charset="0"/>
              </a:rPr>
              <a:t>. </a:t>
            </a:r>
            <a:endParaRPr lang="hr-HR" sz="1600" dirty="0" smtClean="0">
              <a:latin typeface="Times New Roman" pitchFamily="18" charset="0"/>
              <a:cs typeface="Times New Roman" pitchFamily="18" charset="0"/>
            </a:endParaRPr>
          </a:p>
          <a:p>
            <a:pPr algn="just"/>
            <a:r>
              <a:rPr lang="es-ES" sz="1600" dirty="0" err="1" smtClean="0">
                <a:latin typeface="Times New Roman" pitchFamily="18" charset="0"/>
                <a:cs typeface="Times New Roman" pitchFamily="18" charset="0"/>
              </a:rPr>
              <a:t>Nasuprot</a:t>
            </a:r>
            <a:r>
              <a:rPr lang="es-ES" sz="1600" dirty="0" smtClean="0">
                <a:latin typeface="Times New Roman" pitchFamily="18" charset="0"/>
                <a:cs typeface="Times New Roman" pitchFamily="18" charset="0"/>
              </a:rPr>
              <a:t> </a:t>
            </a:r>
            <a:r>
              <a:rPr lang="es-ES" sz="1600" dirty="0">
                <a:latin typeface="Times New Roman" pitchFamily="18" charset="0"/>
                <a:cs typeface="Times New Roman" pitchFamily="18" charset="0"/>
              </a:rPr>
              <a:t>tome, </a:t>
            </a:r>
            <a:r>
              <a:rPr lang="es-ES" sz="1600" dirty="0" err="1">
                <a:latin typeface="Times New Roman" pitchFamily="18" charset="0"/>
                <a:cs typeface="Times New Roman" pitchFamily="18" charset="0"/>
              </a:rPr>
              <a:t>taj</a:t>
            </a:r>
            <a:r>
              <a:rPr lang="es-ES" sz="1600" dirty="0">
                <a:latin typeface="Times New Roman" pitchFamily="18" charset="0"/>
                <a:cs typeface="Times New Roman" pitchFamily="18" charset="0"/>
              </a:rPr>
              <a:t> </a:t>
            </a:r>
            <a:r>
              <a:rPr lang="es-ES" sz="1600" dirty="0" err="1">
                <a:latin typeface="Times New Roman" pitchFamily="18" charset="0"/>
                <a:cs typeface="Times New Roman" pitchFamily="18" charset="0"/>
              </a:rPr>
              <a:t>pojam</a:t>
            </a:r>
            <a:r>
              <a:rPr lang="es-ES" sz="1600" dirty="0">
                <a:latin typeface="Times New Roman" pitchFamily="18" charset="0"/>
                <a:cs typeface="Times New Roman" pitchFamily="18" charset="0"/>
              </a:rPr>
              <a:t> </a:t>
            </a:r>
            <a:r>
              <a:rPr lang="es-ES" sz="1600" dirty="0" err="1">
                <a:latin typeface="Times New Roman" pitchFamily="18" charset="0"/>
                <a:cs typeface="Times New Roman" pitchFamily="18" charset="0"/>
              </a:rPr>
              <a:t>predstavlja</a:t>
            </a:r>
            <a:r>
              <a:rPr lang="es-ES" sz="1600" dirty="0">
                <a:latin typeface="Times New Roman" pitchFamily="18" charset="0"/>
                <a:cs typeface="Times New Roman" pitchFamily="18" charset="0"/>
              </a:rPr>
              <a:t> </a:t>
            </a:r>
            <a:r>
              <a:rPr lang="es-ES" sz="1600" dirty="0" err="1">
                <a:latin typeface="Times New Roman" pitchFamily="18" charset="0"/>
                <a:cs typeface="Times New Roman" pitchFamily="18" charset="0"/>
              </a:rPr>
              <a:t>poseban</a:t>
            </a:r>
            <a:r>
              <a:rPr lang="es-ES" sz="1600" dirty="0">
                <a:latin typeface="Times New Roman" pitchFamily="18" charset="0"/>
                <a:cs typeface="Times New Roman" pitchFamily="18" charset="0"/>
              </a:rPr>
              <a:t> </a:t>
            </a:r>
            <a:r>
              <a:rPr lang="es-ES" sz="1600" dirty="0" err="1">
                <a:latin typeface="Times New Roman" pitchFamily="18" charset="0"/>
                <a:cs typeface="Times New Roman" pitchFamily="18" charset="0"/>
              </a:rPr>
              <a:t>oblik</a:t>
            </a:r>
            <a:r>
              <a:rPr lang="es-ES" sz="1600" dirty="0">
                <a:latin typeface="Times New Roman" pitchFamily="18" charset="0"/>
                <a:cs typeface="Times New Roman" pitchFamily="18" charset="0"/>
              </a:rPr>
              <a:t> </a:t>
            </a:r>
            <a:r>
              <a:rPr lang="es-ES" sz="1600" dirty="0" err="1">
                <a:latin typeface="Times New Roman" pitchFamily="18" charset="0"/>
                <a:cs typeface="Times New Roman" pitchFamily="18" charset="0"/>
              </a:rPr>
              <a:t>stanja</a:t>
            </a:r>
            <a:r>
              <a:rPr lang="es-ES" sz="1600" dirty="0">
                <a:latin typeface="Times New Roman" pitchFamily="18" charset="0"/>
                <a:cs typeface="Times New Roman" pitchFamily="18" charset="0"/>
              </a:rPr>
              <a:t> </a:t>
            </a:r>
            <a:r>
              <a:rPr lang="es-ES" sz="1600" dirty="0" err="1">
                <a:latin typeface="Times New Roman" pitchFamily="18" charset="0"/>
                <a:cs typeface="Times New Roman" pitchFamily="18" charset="0"/>
              </a:rPr>
              <a:t>svijesti</a:t>
            </a:r>
            <a:r>
              <a:rPr lang="es-ES" sz="1600" dirty="0">
                <a:latin typeface="Times New Roman" pitchFamily="18" charset="0"/>
                <a:cs typeface="Times New Roman" pitchFamily="18" charset="0"/>
              </a:rPr>
              <a:t> vezan za </a:t>
            </a:r>
            <a:r>
              <a:rPr lang="es-ES" sz="1600" dirty="0" err="1">
                <a:latin typeface="Times New Roman" pitchFamily="18" charset="0"/>
                <a:cs typeface="Times New Roman" pitchFamily="18" charset="0"/>
              </a:rPr>
              <a:t>kriminalno</a:t>
            </a:r>
            <a:r>
              <a:rPr lang="es-ES" sz="1600" dirty="0">
                <a:latin typeface="Times New Roman" pitchFamily="18" charset="0"/>
                <a:cs typeface="Times New Roman" pitchFamily="18" charset="0"/>
              </a:rPr>
              <a:t> </a:t>
            </a:r>
            <a:r>
              <a:rPr lang="es-ES" sz="1600" dirty="0" err="1">
                <a:latin typeface="Times New Roman" pitchFamily="18" charset="0"/>
                <a:cs typeface="Times New Roman" pitchFamily="18" charset="0"/>
              </a:rPr>
              <a:t>ponašanje</a:t>
            </a:r>
            <a:r>
              <a:rPr lang="es-ES" sz="1600" dirty="0">
                <a:latin typeface="Times New Roman" pitchFamily="18" charset="0"/>
                <a:cs typeface="Times New Roman" pitchFamily="18" charset="0"/>
              </a:rPr>
              <a:t> u </a:t>
            </a:r>
            <a:r>
              <a:rPr lang="es-ES" sz="1600" dirty="0" err="1">
                <a:latin typeface="Times New Roman" pitchFamily="18" charset="0"/>
                <a:cs typeface="Times New Roman" pitchFamily="18" charset="0"/>
              </a:rPr>
              <a:t>nekim</a:t>
            </a:r>
            <a:r>
              <a:rPr lang="es-ES" sz="1600" dirty="0">
                <a:latin typeface="Times New Roman" pitchFamily="18" charset="0"/>
                <a:cs typeface="Times New Roman" pitchFamily="18" charset="0"/>
              </a:rPr>
              <a:t> </a:t>
            </a:r>
            <a:r>
              <a:rPr lang="es-ES" sz="1600" dirty="0" err="1">
                <a:latin typeface="Times New Roman" pitchFamily="18" charset="0"/>
                <a:cs typeface="Times New Roman" pitchFamily="18" charset="0"/>
              </a:rPr>
              <a:t>zemljama</a:t>
            </a:r>
            <a:r>
              <a:rPr lang="es-ES" sz="1600" dirty="0">
                <a:latin typeface="Times New Roman" pitchFamily="18" charset="0"/>
                <a:cs typeface="Times New Roman" pitchFamily="18" charset="0"/>
              </a:rPr>
              <a:t> </a:t>
            </a:r>
            <a:r>
              <a:rPr lang="es-ES" sz="1600" dirty="0" err="1">
                <a:latin typeface="Times New Roman" pitchFamily="18" charset="0"/>
                <a:cs typeface="Times New Roman" pitchFamily="18" charset="0"/>
              </a:rPr>
              <a:t>anglosaksonskog</a:t>
            </a:r>
            <a:r>
              <a:rPr lang="es-ES" sz="1600" dirty="0">
                <a:latin typeface="Times New Roman" pitchFamily="18" charset="0"/>
                <a:cs typeface="Times New Roman" pitchFamily="18" charset="0"/>
              </a:rPr>
              <a:t> </a:t>
            </a:r>
            <a:r>
              <a:rPr lang="es-ES" sz="1600" dirty="0" err="1">
                <a:latin typeface="Times New Roman" pitchFamily="18" charset="0"/>
                <a:cs typeface="Times New Roman" pitchFamily="18" charset="0"/>
              </a:rPr>
              <a:t>pravnog</a:t>
            </a:r>
            <a:r>
              <a:rPr lang="es-ES" sz="1600" dirty="0">
                <a:latin typeface="Times New Roman" pitchFamily="18" charset="0"/>
                <a:cs typeface="Times New Roman" pitchFamily="18" charset="0"/>
              </a:rPr>
              <a:t> sistema – </a:t>
            </a:r>
            <a:r>
              <a:rPr lang="es-ES" sz="1600" dirty="0" err="1">
                <a:latin typeface="Times New Roman" pitchFamily="18" charset="0"/>
                <a:cs typeface="Times New Roman" pitchFamily="18" charset="0"/>
              </a:rPr>
              <a:t>naročito</a:t>
            </a:r>
            <a:r>
              <a:rPr lang="es-ES" sz="1600" dirty="0">
                <a:latin typeface="Times New Roman" pitchFamily="18" charset="0"/>
                <a:cs typeface="Times New Roman" pitchFamily="18" charset="0"/>
              </a:rPr>
              <a:t> u SAD </a:t>
            </a:r>
            <a:r>
              <a:rPr lang="es-ES" sz="1600" dirty="0" err="1">
                <a:latin typeface="Times New Roman" pitchFamily="18" charset="0"/>
                <a:cs typeface="Times New Roman" pitchFamily="18" charset="0"/>
              </a:rPr>
              <a:t>gdje</a:t>
            </a:r>
            <a:r>
              <a:rPr lang="es-ES" sz="1600" dirty="0">
                <a:latin typeface="Times New Roman" pitchFamily="18" charset="0"/>
                <a:cs typeface="Times New Roman" pitchFamily="18" charset="0"/>
              </a:rPr>
              <a:t> je </a:t>
            </a:r>
            <a:r>
              <a:rPr lang="es-ES" sz="1600" dirty="0" err="1">
                <a:latin typeface="Times New Roman" pitchFamily="18" charset="0"/>
                <a:cs typeface="Times New Roman" pitchFamily="18" charset="0"/>
              </a:rPr>
              <a:t>jasno</a:t>
            </a:r>
            <a:r>
              <a:rPr lang="es-ES" sz="1600" dirty="0">
                <a:latin typeface="Times New Roman" pitchFamily="18" charset="0"/>
                <a:cs typeface="Times New Roman" pitchFamily="18" charset="0"/>
              </a:rPr>
              <a:t> </a:t>
            </a:r>
            <a:r>
              <a:rPr lang="es-ES" sz="1600" dirty="0" err="1">
                <a:latin typeface="Times New Roman" pitchFamily="18" charset="0"/>
                <a:cs typeface="Times New Roman" pitchFamily="18" charset="0"/>
              </a:rPr>
              <a:t>definiran</a:t>
            </a:r>
            <a:r>
              <a:rPr lang="es-ES" sz="1600" dirty="0">
                <a:latin typeface="Times New Roman" pitchFamily="18" charset="0"/>
                <a:cs typeface="Times New Roman" pitchFamily="18" charset="0"/>
              </a:rPr>
              <a:t> u </a:t>
            </a:r>
            <a:r>
              <a:rPr lang="hr-HR" sz="1600" dirty="0" smtClean="0">
                <a:latin typeface="Times New Roman" pitchFamily="18" charset="0"/>
                <a:cs typeface="Times New Roman" pitchFamily="18" charset="0"/>
              </a:rPr>
              <a:t>m</a:t>
            </a:r>
            <a:r>
              <a:rPr lang="es-ES" sz="1600" dirty="0" err="1" smtClean="0">
                <a:latin typeface="Times New Roman" pitchFamily="18" charset="0"/>
                <a:cs typeface="Times New Roman" pitchFamily="18" charset="0"/>
              </a:rPr>
              <a:t>odelu</a:t>
            </a:r>
            <a:r>
              <a:rPr lang="es-ES" sz="1600" dirty="0" smtClean="0">
                <a:latin typeface="Times New Roman" pitchFamily="18" charset="0"/>
                <a:cs typeface="Times New Roman" pitchFamily="18" charset="0"/>
              </a:rPr>
              <a:t> </a:t>
            </a:r>
            <a:r>
              <a:rPr lang="es-ES" sz="1600" dirty="0" err="1">
                <a:latin typeface="Times New Roman" pitchFamily="18" charset="0"/>
                <a:cs typeface="Times New Roman" pitchFamily="18" charset="0"/>
              </a:rPr>
              <a:t>krivičnog</a:t>
            </a:r>
            <a:r>
              <a:rPr lang="es-ES" sz="1600" dirty="0">
                <a:latin typeface="Times New Roman" pitchFamily="18" charset="0"/>
                <a:cs typeface="Times New Roman" pitchFamily="18" charset="0"/>
              </a:rPr>
              <a:t> </a:t>
            </a:r>
            <a:r>
              <a:rPr lang="es-ES" sz="1600" dirty="0" err="1">
                <a:latin typeface="Times New Roman" pitchFamily="18" charset="0"/>
                <a:cs typeface="Times New Roman" pitchFamily="18" charset="0"/>
              </a:rPr>
              <a:t>zakonika</a:t>
            </a:r>
            <a:r>
              <a:rPr lang="es-ES" sz="1600" dirty="0">
                <a:latin typeface="Times New Roman" pitchFamily="18" charset="0"/>
                <a:cs typeface="Times New Roman" pitchFamily="18" charset="0"/>
              </a:rPr>
              <a:t>. </a:t>
            </a:r>
            <a:endParaRPr lang="hr-HR" sz="1600" dirty="0" smtClean="0">
              <a:latin typeface="Times New Roman" pitchFamily="18" charset="0"/>
              <a:cs typeface="Times New Roman" pitchFamily="18" charset="0"/>
            </a:endParaRPr>
          </a:p>
          <a:p>
            <a:pPr algn="just"/>
            <a:r>
              <a:rPr lang="es-ES" sz="1600" dirty="0" smtClean="0">
                <a:latin typeface="Times New Roman" pitchFamily="18" charset="0"/>
                <a:cs typeface="Times New Roman" pitchFamily="18" charset="0"/>
              </a:rPr>
              <a:t>U </a:t>
            </a:r>
            <a:r>
              <a:rPr lang="es-ES" sz="1600" dirty="0" err="1">
                <a:latin typeface="Times New Roman" pitchFamily="18" charset="0"/>
                <a:cs typeface="Times New Roman" pitchFamily="18" charset="0"/>
              </a:rPr>
              <a:t>najvećem</a:t>
            </a:r>
            <a:r>
              <a:rPr lang="es-ES" sz="1600" dirty="0">
                <a:latin typeface="Times New Roman" pitchFamily="18" charset="0"/>
                <a:cs typeface="Times New Roman" pitchFamily="18" charset="0"/>
              </a:rPr>
              <a:t> </a:t>
            </a:r>
            <a:r>
              <a:rPr lang="es-ES" sz="1600" dirty="0" err="1">
                <a:latin typeface="Times New Roman" pitchFamily="18" charset="0"/>
                <a:cs typeface="Times New Roman" pitchFamily="18" charset="0"/>
              </a:rPr>
              <a:t>broju</a:t>
            </a:r>
            <a:r>
              <a:rPr lang="es-ES" sz="1600" dirty="0">
                <a:latin typeface="Times New Roman" pitchFamily="18" charset="0"/>
                <a:cs typeface="Times New Roman" pitchFamily="18" charset="0"/>
              </a:rPr>
              <a:t> </a:t>
            </a:r>
            <a:r>
              <a:rPr lang="es-ES" sz="1600" dirty="0" err="1">
                <a:latin typeface="Times New Roman" pitchFamily="18" charset="0"/>
                <a:cs typeface="Times New Roman" pitchFamily="18" charset="0"/>
              </a:rPr>
              <a:t>slučajeva</a:t>
            </a:r>
            <a:r>
              <a:rPr lang="es-ES" sz="1600" dirty="0">
                <a:latin typeface="Times New Roman" pitchFamily="18" charset="0"/>
                <a:cs typeface="Times New Roman" pitchFamily="18" charset="0"/>
              </a:rPr>
              <a:t> </a:t>
            </a:r>
            <a:r>
              <a:rPr lang="es-ES" sz="1600" b="1" dirty="0" err="1">
                <a:latin typeface="Times New Roman" pitchFamily="18" charset="0"/>
                <a:cs typeface="Times New Roman" pitchFamily="18" charset="0"/>
              </a:rPr>
              <a:t>saznanje</a:t>
            </a:r>
            <a:r>
              <a:rPr lang="es-ES" sz="1600" dirty="0">
                <a:latin typeface="Times New Roman" pitchFamily="18" charset="0"/>
                <a:cs typeface="Times New Roman" pitchFamily="18" charset="0"/>
              </a:rPr>
              <a:t> </a:t>
            </a:r>
            <a:r>
              <a:rPr lang="es-ES" sz="1600" dirty="0" err="1">
                <a:latin typeface="Times New Roman" pitchFamily="18" charset="0"/>
                <a:cs typeface="Times New Roman" pitchFamily="18" charset="0"/>
              </a:rPr>
              <a:t>ne</a:t>
            </a:r>
            <a:r>
              <a:rPr lang="es-ES" sz="1600" dirty="0">
                <a:latin typeface="Times New Roman" pitchFamily="18" charset="0"/>
                <a:cs typeface="Times New Roman" pitchFamily="18" charset="0"/>
              </a:rPr>
              <a:t> </a:t>
            </a:r>
            <a:r>
              <a:rPr lang="es-ES" sz="1600" b="1" dirty="0" err="1">
                <a:latin typeface="Times New Roman" pitchFamily="18" charset="0"/>
                <a:cs typeface="Times New Roman" pitchFamily="18" charset="0"/>
              </a:rPr>
              <a:t>treba</a:t>
            </a:r>
            <a:r>
              <a:rPr lang="es-ES" sz="1600" b="1" dirty="0">
                <a:latin typeface="Times New Roman" pitchFamily="18" charset="0"/>
                <a:cs typeface="Times New Roman" pitchFamily="18" charset="0"/>
              </a:rPr>
              <a:t> </a:t>
            </a:r>
            <a:r>
              <a:rPr lang="es-ES" sz="1600" b="1" dirty="0" err="1" smtClean="0">
                <a:latin typeface="Times New Roman" pitchFamily="18" charset="0"/>
                <a:cs typeface="Times New Roman" pitchFamily="18" charset="0"/>
              </a:rPr>
              <a:t>smatrati</a:t>
            </a:r>
            <a:r>
              <a:rPr lang="es-ES" sz="1600" b="1" dirty="0" smtClean="0">
                <a:latin typeface="Times New Roman" pitchFamily="18" charset="0"/>
                <a:cs typeface="Times New Roman" pitchFamily="18" charset="0"/>
              </a:rPr>
              <a:t> </a:t>
            </a:r>
            <a:r>
              <a:rPr lang="es-ES" sz="1600" dirty="0">
                <a:latin typeface="Times New Roman" pitchFamily="18" charset="0"/>
                <a:cs typeface="Times New Roman" pitchFamily="18" charset="0"/>
              </a:rPr>
              <a:t>za </a:t>
            </a:r>
            <a:r>
              <a:rPr lang="es-ES" sz="1600" dirty="0" err="1">
                <a:latin typeface="Times New Roman" pitchFamily="18" charset="0"/>
                <a:cs typeface="Times New Roman" pitchFamily="18" charset="0"/>
              </a:rPr>
              <a:t>autonomno</a:t>
            </a:r>
            <a:r>
              <a:rPr lang="es-ES" sz="1600" dirty="0">
                <a:latin typeface="Times New Roman" pitchFamily="18" charset="0"/>
                <a:cs typeface="Times New Roman" pitchFamily="18" charset="0"/>
              </a:rPr>
              <a:t> </a:t>
            </a:r>
            <a:r>
              <a:rPr lang="es-ES" sz="1600" dirty="0" err="1">
                <a:latin typeface="Times New Roman" pitchFamily="18" charset="0"/>
                <a:cs typeface="Times New Roman" pitchFamily="18" charset="0"/>
              </a:rPr>
              <a:t>zločinačko</a:t>
            </a:r>
            <a:r>
              <a:rPr lang="es-ES" sz="1600" dirty="0">
                <a:latin typeface="Times New Roman" pitchFamily="18" charset="0"/>
                <a:cs typeface="Times New Roman" pitchFamily="18" charset="0"/>
              </a:rPr>
              <a:t> </a:t>
            </a:r>
            <a:r>
              <a:rPr lang="es-ES" sz="1600" dirty="0" err="1">
                <a:latin typeface="Times New Roman" pitchFamily="18" charset="0"/>
                <a:cs typeface="Times New Roman" pitchFamily="18" charset="0"/>
              </a:rPr>
              <a:t>stanje</a:t>
            </a:r>
            <a:r>
              <a:rPr lang="es-ES" sz="1600" dirty="0">
                <a:latin typeface="Times New Roman" pitchFamily="18" charset="0"/>
                <a:cs typeface="Times New Roman" pitchFamily="18" charset="0"/>
              </a:rPr>
              <a:t> </a:t>
            </a:r>
            <a:r>
              <a:rPr lang="es-ES" sz="1600" dirty="0" err="1">
                <a:latin typeface="Times New Roman" pitchFamily="18" charset="0"/>
                <a:cs typeface="Times New Roman" pitchFamily="18" charset="0"/>
              </a:rPr>
              <a:t>svijesti</a:t>
            </a:r>
            <a:r>
              <a:rPr lang="es-ES" sz="1600" dirty="0">
                <a:latin typeface="Times New Roman" pitchFamily="18" charset="0"/>
                <a:cs typeface="Times New Roman" pitchFamily="18" charset="0"/>
              </a:rPr>
              <a:t>, </a:t>
            </a:r>
            <a:r>
              <a:rPr lang="es-ES" sz="1600" dirty="0" err="1">
                <a:latin typeface="Times New Roman" pitchFamily="18" charset="0"/>
                <a:cs typeface="Times New Roman" pitchFamily="18" charset="0"/>
              </a:rPr>
              <a:t>nego</a:t>
            </a:r>
            <a:r>
              <a:rPr lang="es-ES" sz="1600" dirty="0">
                <a:latin typeface="Times New Roman" pitchFamily="18" charset="0"/>
                <a:cs typeface="Times New Roman" pitchFamily="18" charset="0"/>
              </a:rPr>
              <a:t> </a:t>
            </a:r>
            <a:r>
              <a:rPr lang="es-ES" sz="1600" b="1" dirty="0" err="1">
                <a:latin typeface="Times New Roman" pitchFamily="18" charset="0"/>
                <a:cs typeface="Times New Roman" pitchFamily="18" charset="0"/>
              </a:rPr>
              <a:t>samo</a:t>
            </a:r>
            <a:r>
              <a:rPr lang="es-ES" sz="1600" b="1" dirty="0">
                <a:latin typeface="Times New Roman" pitchFamily="18" charset="0"/>
                <a:cs typeface="Times New Roman" pitchFamily="18" charset="0"/>
              </a:rPr>
              <a:t> za </a:t>
            </a:r>
            <a:r>
              <a:rPr lang="es-ES" sz="1600" b="1" dirty="0" err="1">
                <a:latin typeface="Times New Roman" pitchFamily="18" charset="0"/>
                <a:cs typeface="Times New Roman" pitchFamily="18" charset="0"/>
              </a:rPr>
              <a:t>sredstvo</a:t>
            </a:r>
            <a:r>
              <a:rPr lang="es-ES" sz="1600" b="1" dirty="0">
                <a:latin typeface="Times New Roman" pitchFamily="18" charset="0"/>
                <a:cs typeface="Times New Roman" pitchFamily="18" charset="0"/>
              </a:rPr>
              <a:t> za </a:t>
            </a:r>
            <a:r>
              <a:rPr lang="es-ES" sz="1600" b="1" dirty="0" err="1">
                <a:latin typeface="Times New Roman" pitchFamily="18" charset="0"/>
                <a:cs typeface="Times New Roman" pitchFamily="18" charset="0"/>
              </a:rPr>
              <a:t>utvrđivanje</a:t>
            </a:r>
            <a:r>
              <a:rPr lang="es-ES" sz="1600" b="1" dirty="0">
                <a:latin typeface="Times New Roman" pitchFamily="18" charset="0"/>
                <a:cs typeface="Times New Roman" pitchFamily="18" charset="0"/>
              </a:rPr>
              <a:t> </a:t>
            </a:r>
            <a:r>
              <a:rPr lang="es-ES" sz="1600" b="1" dirty="0" err="1">
                <a:latin typeface="Times New Roman" pitchFamily="18" charset="0"/>
                <a:cs typeface="Times New Roman" pitchFamily="18" charset="0"/>
              </a:rPr>
              <a:t>postojanja</a:t>
            </a:r>
            <a:r>
              <a:rPr lang="es-ES" sz="1600" b="1" dirty="0">
                <a:latin typeface="Times New Roman" pitchFamily="18" charset="0"/>
                <a:cs typeface="Times New Roman" pitchFamily="18" charset="0"/>
              </a:rPr>
              <a:t> </a:t>
            </a:r>
            <a:r>
              <a:rPr lang="es-ES" sz="1600" b="1" dirty="0" err="1">
                <a:latin typeface="Times New Roman" pitchFamily="18" charset="0"/>
                <a:cs typeface="Times New Roman" pitchFamily="18" charset="0"/>
              </a:rPr>
              <a:t>umišljaja</a:t>
            </a:r>
            <a:r>
              <a:rPr lang="es-ES" sz="1600" b="1" dirty="0">
                <a:latin typeface="Times New Roman" pitchFamily="18" charset="0"/>
                <a:cs typeface="Times New Roman" pitchFamily="18" charset="0"/>
              </a:rPr>
              <a:t> </a:t>
            </a:r>
            <a:r>
              <a:rPr lang="es-ES" sz="1600" b="1" dirty="0" err="1">
                <a:latin typeface="Times New Roman" pitchFamily="18" charset="0"/>
                <a:cs typeface="Times New Roman" pitchFamily="18" charset="0"/>
              </a:rPr>
              <a:t>ili</a:t>
            </a:r>
            <a:r>
              <a:rPr lang="es-ES" sz="1600" b="1" dirty="0">
                <a:latin typeface="Times New Roman" pitchFamily="18" charset="0"/>
                <a:cs typeface="Times New Roman" pitchFamily="18" charset="0"/>
              </a:rPr>
              <a:t> </a:t>
            </a:r>
            <a:r>
              <a:rPr lang="es-ES" sz="1600" b="1" dirty="0" err="1">
                <a:latin typeface="Times New Roman" pitchFamily="18" charset="0"/>
                <a:cs typeface="Times New Roman" pitchFamily="18" charset="0"/>
              </a:rPr>
              <a:t>eventualnog</a:t>
            </a:r>
            <a:r>
              <a:rPr lang="es-ES" sz="1600" b="1" dirty="0">
                <a:latin typeface="Times New Roman" pitchFamily="18" charset="0"/>
                <a:cs typeface="Times New Roman" pitchFamily="18" charset="0"/>
              </a:rPr>
              <a:t> </a:t>
            </a:r>
            <a:r>
              <a:rPr lang="es-ES" sz="1600" b="1" dirty="0" err="1">
                <a:latin typeface="Times New Roman" pitchFamily="18" charset="0"/>
                <a:cs typeface="Times New Roman" pitchFamily="18" charset="0"/>
              </a:rPr>
              <a:t>umišljaja</a:t>
            </a:r>
            <a:r>
              <a:rPr lang="es-ES" sz="1600" b="1" dirty="0">
                <a:latin typeface="Times New Roman" pitchFamily="18" charset="0"/>
                <a:cs typeface="Times New Roman" pitchFamily="18" charset="0"/>
              </a:rPr>
              <a:t>. </a:t>
            </a:r>
            <a:endParaRPr lang="hr-HR" sz="1600" b="1" dirty="0">
              <a:latin typeface="Times New Roman" pitchFamily="18" charset="0"/>
              <a:cs typeface="Times New Roman" pitchFamily="18" charset="0"/>
            </a:endParaRPr>
          </a:p>
          <a:p>
            <a:endParaRPr lang="hr-HR" sz="1600" dirty="0">
              <a:latin typeface="Times New Roman" pitchFamily="18" charset="0"/>
              <a:cs typeface="Times New Roman" pitchFamily="18" charset="0"/>
            </a:endParaRPr>
          </a:p>
        </p:txBody>
      </p:sp>
    </p:spTree>
    <p:extLst>
      <p:ext uri="{BB962C8B-B14F-4D97-AF65-F5344CB8AC3E}">
        <p14:creationId xmlns:p14="http://schemas.microsoft.com/office/powerpoint/2010/main" val="3810186486"/>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hr-HR"/>
          </a:p>
        </p:txBody>
      </p:sp>
      <p:sp>
        <p:nvSpPr>
          <p:cNvPr id="3" name="Content Placeholder 2"/>
          <p:cNvSpPr>
            <a:spLocks noGrp="1"/>
          </p:cNvSpPr>
          <p:nvPr>
            <p:ph idx="1"/>
          </p:nvPr>
        </p:nvSpPr>
        <p:spPr>
          <a:xfrm>
            <a:off x="457200" y="1628800"/>
            <a:ext cx="7643192" cy="4497363"/>
          </a:xfrm>
        </p:spPr>
        <p:txBody>
          <a:bodyPr>
            <a:noAutofit/>
          </a:bodyPr>
          <a:lstStyle/>
          <a:p>
            <a:pPr algn="just"/>
            <a:r>
              <a:rPr lang="es-ES" sz="1800" b="1" dirty="0" err="1">
                <a:latin typeface="Times New Roman" pitchFamily="18" charset="0"/>
                <a:cs typeface="Times New Roman" pitchFamily="18" charset="0"/>
              </a:rPr>
              <a:t>Poseban</a:t>
            </a:r>
            <a:r>
              <a:rPr lang="es-ES" sz="1800" b="1" dirty="0">
                <a:latin typeface="Times New Roman" pitchFamily="18" charset="0"/>
                <a:cs typeface="Times New Roman" pitchFamily="18" charset="0"/>
              </a:rPr>
              <a:t> </a:t>
            </a:r>
            <a:r>
              <a:rPr lang="es-ES" sz="1800" b="1" dirty="0" err="1">
                <a:latin typeface="Times New Roman" pitchFamily="18" charset="0"/>
                <a:cs typeface="Times New Roman" pitchFamily="18" charset="0"/>
              </a:rPr>
              <a:t>umišljaj</a:t>
            </a:r>
            <a:r>
              <a:rPr lang="es-ES" sz="1800" b="1" dirty="0">
                <a:latin typeface="Times New Roman" pitchFamily="18" charset="0"/>
                <a:cs typeface="Times New Roman" pitchFamily="18" charset="0"/>
              </a:rPr>
              <a:t> (</a:t>
            </a:r>
            <a:r>
              <a:rPr lang="es-ES" sz="1800" b="1" dirty="0" err="1">
                <a:latin typeface="Times New Roman" pitchFamily="18" charset="0"/>
                <a:cs typeface="Times New Roman" pitchFamily="18" charset="0"/>
              </a:rPr>
              <a:t>dolus</a:t>
            </a:r>
            <a:r>
              <a:rPr lang="es-ES" sz="1800" b="1" dirty="0">
                <a:latin typeface="Times New Roman" pitchFamily="18" charset="0"/>
                <a:cs typeface="Times New Roman" pitchFamily="18" charset="0"/>
              </a:rPr>
              <a:t> </a:t>
            </a:r>
            <a:r>
              <a:rPr lang="es-ES" sz="1800" b="1" dirty="0" err="1">
                <a:latin typeface="Times New Roman" pitchFamily="18" charset="0"/>
                <a:cs typeface="Times New Roman" pitchFamily="18" charset="0"/>
              </a:rPr>
              <a:t>specialis</a:t>
            </a:r>
            <a:r>
              <a:rPr lang="es-ES" sz="1800" b="1" dirty="0">
                <a:latin typeface="Times New Roman" pitchFamily="18" charset="0"/>
                <a:cs typeface="Times New Roman" pitchFamily="18" charset="0"/>
              </a:rPr>
              <a:t>)</a:t>
            </a:r>
            <a:endParaRPr lang="hr-HR" sz="1800" dirty="0">
              <a:latin typeface="Times New Roman" pitchFamily="18" charset="0"/>
              <a:cs typeface="Times New Roman" pitchFamily="18" charset="0"/>
            </a:endParaRPr>
          </a:p>
          <a:p>
            <a:pPr algn="just"/>
            <a:endParaRPr lang="hr-HR" sz="1800" dirty="0" smtClean="0">
              <a:latin typeface="Times New Roman" pitchFamily="18" charset="0"/>
              <a:cs typeface="Times New Roman" pitchFamily="18" charset="0"/>
            </a:endParaRPr>
          </a:p>
          <a:p>
            <a:pPr algn="just"/>
            <a:r>
              <a:rPr lang="es-ES" sz="1800" dirty="0" err="1" smtClean="0">
                <a:latin typeface="Times New Roman" pitchFamily="18" charset="0"/>
                <a:cs typeface="Times New Roman" pitchFamily="18" charset="0"/>
              </a:rPr>
              <a:t>Međunarodno</a:t>
            </a:r>
            <a:r>
              <a:rPr lang="es-ES" sz="1800" dirty="0" smtClean="0">
                <a:latin typeface="Times New Roman" pitchFamily="18" charset="0"/>
                <a:cs typeface="Times New Roman" pitchFamily="18" charset="0"/>
              </a:rPr>
              <a:t> </a:t>
            </a:r>
            <a:r>
              <a:rPr lang="es-ES" sz="1800" dirty="0">
                <a:latin typeface="Times New Roman" pitchFamily="18" charset="0"/>
                <a:cs typeface="Times New Roman" pitchFamily="18" charset="0"/>
              </a:rPr>
              <a:t>pravo </a:t>
            </a:r>
            <a:r>
              <a:rPr lang="es-ES" sz="1800" dirty="0" err="1">
                <a:latin typeface="Times New Roman" pitchFamily="18" charset="0"/>
                <a:cs typeface="Times New Roman" pitchFamily="18" charset="0"/>
              </a:rPr>
              <a:t>može</a:t>
            </a:r>
            <a:r>
              <a:rPr lang="es-ES" sz="1800" dirty="0">
                <a:latin typeface="Times New Roman" pitchFamily="18" charset="0"/>
                <a:cs typeface="Times New Roman" pitchFamily="18" charset="0"/>
              </a:rPr>
              <a:t> </a:t>
            </a:r>
            <a:r>
              <a:rPr lang="es-ES" sz="1800" dirty="0" err="1">
                <a:latin typeface="Times New Roman" pitchFamily="18" charset="0"/>
                <a:cs typeface="Times New Roman" pitchFamily="18" charset="0"/>
              </a:rPr>
              <a:t>predvidjeti</a:t>
            </a:r>
            <a:r>
              <a:rPr lang="es-ES" sz="1800" dirty="0">
                <a:latin typeface="Times New Roman" pitchFamily="18" charset="0"/>
                <a:cs typeface="Times New Roman" pitchFamily="18" charset="0"/>
              </a:rPr>
              <a:t> </a:t>
            </a:r>
            <a:r>
              <a:rPr lang="es-ES" sz="1800" dirty="0" err="1">
                <a:latin typeface="Times New Roman" pitchFamily="18" charset="0"/>
                <a:cs typeface="Times New Roman" pitchFamily="18" charset="0"/>
              </a:rPr>
              <a:t>postojanje</a:t>
            </a:r>
            <a:r>
              <a:rPr lang="es-ES" sz="1800" dirty="0">
                <a:latin typeface="Times New Roman" pitchFamily="18" charset="0"/>
                <a:cs typeface="Times New Roman" pitchFamily="18" charset="0"/>
              </a:rPr>
              <a:t> </a:t>
            </a:r>
            <a:r>
              <a:rPr lang="es-ES" sz="1800" dirty="0" err="1">
                <a:latin typeface="Times New Roman" pitchFamily="18" charset="0"/>
                <a:cs typeface="Times New Roman" pitchFamily="18" charset="0"/>
              </a:rPr>
              <a:t>posebnog</a:t>
            </a:r>
            <a:r>
              <a:rPr lang="es-ES" sz="1800" dirty="0">
                <a:latin typeface="Times New Roman" pitchFamily="18" charset="0"/>
                <a:cs typeface="Times New Roman" pitchFamily="18" charset="0"/>
              </a:rPr>
              <a:t> </a:t>
            </a:r>
            <a:r>
              <a:rPr lang="es-ES" sz="1800" dirty="0" err="1">
                <a:latin typeface="Times New Roman" pitchFamily="18" charset="0"/>
                <a:cs typeface="Times New Roman" pitchFamily="18" charset="0"/>
              </a:rPr>
              <a:t>umišljaja</a:t>
            </a:r>
            <a:r>
              <a:rPr lang="es-ES" sz="1800" dirty="0">
                <a:latin typeface="Times New Roman" pitchFamily="18" charset="0"/>
                <a:cs typeface="Times New Roman" pitchFamily="18" charset="0"/>
              </a:rPr>
              <a:t> (</a:t>
            </a:r>
            <a:r>
              <a:rPr lang="es-ES" sz="1800" dirty="0" err="1">
                <a:latin typeface="Times New Roman" pitchFamily="18" charset="0"/>
                <a:cs typeface="Times New Roman" pitchFamily="18" charset="0"/>
              </a:rPr>
              <a:t>dolus</a:t>
            </a:r>
            <a:r>
              <a:rPr lang="es-ES" sz="1800" dirty="0">
                <a:latin typeface="Times New Roman" pitchFamily="18" charset="0"/>
                <a:cs typeface="Times New Roman" pitchFamily="18" charset="0"/>
              </a:rPr>
              <a:t> </a:t>
            </a:r>
            <a:r>
              <a:rPr lang="es-ES" sz="1800" dirty="0" err="1">
                <a:latin typeface="Times New Roman" pitchFamily="18" charset="0"/>
                <a:cs typeface="Times New Roman" pitchFamily="18" charset="0"/>
              </a:rPr>
              <a:t>specialis</a:t>
            </a:r>
            <a:r>
              <a:rPr lang="es-ES" sz="1800" dirty="0">
                <a:latin typeface="Times New Roman" pitchFamily="18" charset="0"/>
                <a:cs typeface="Times New Roman" pitchFamily="18" charset="0"/>
              </a:rPr>
              <a:t>) za </a:t>
            </a:r>
            <a:r>
              <a:rPr lang="es-ES" sz="1800" dirty="0" err="1">
                <a:latin typeface="Times New Roman" pitchFamily="18" charset="0"/>
                <a:cs typeface="Times New Roman" pitchFamily="18" charset="0"/>
              </a:rPr>
              <a:t>neke</a:t>
            </a:r>
            <a:r>
              <a:rPr lang="es-ES" sz="1800" dirty="0">
                <a:latin typeface="Times New Roman" pitchFamily="18" charset="0"/>
                <a:cs typeface="Times New Roman" pitchFamily="18" charset="0"/>
              </a:rPr>
              <a:t> </a:t>
            </a:r>
            <a:r>
              <a:rPr lang="es-ES" sz="1800" dirty="0" err="1">
                <a:latin typeface="Times New Roman" pitchFamily="18" charset="0"/>
                <a:cs typeface="Times New Roman" pitchFamily="18" charset="0"/>
              </a:rPr>
              <a:t>određene</a:t>
            </a:r>
            <a:r>
              <a:rPr lang="es-ES" sz="1800" dirty="0">
                <a:latin typeface="Times New Roman" pitchFamily="18" charset="0"/>
                <a:cs typeface="Times New Roman" pitchFamily="18" charset="0"/>
              </a:rPr>
              <a:t> </a:t>
            </a:r>
            <a:r>
              <a:rPr lang="es-ES" sz="1800" dirty="0" err="1">
                <a:latin typeface="Times New Roman" pitchFamily="18" charset="0"/>
                <a:cs typeface="Times New Roman" pitchFamily="18" charset="0"/>
              </a:rPr>
              <a:t>vrste</a:t>
            </a:r>
            <a:r>
              <a:rPr lang="es-ES" sz="1800" dirty="0">
                <a:latin typeface="Times New Roman" pitchFamily="18" charset="0"/>
                <a:cs typeface="Times New Roman" pitchFamily="18" charset="0"/>
              </a:rPr>
              <a:t> </a:t>
            </a:r>
            <a:r>
              <a:rPr lang="es-ES" sz="1800" dirty="0" err="1">
                <a:latin typeface="Times New Roman" pitchFamily="18" charset="0"/>
                <a:cs typeface="Times New Roman" pitchFamily="18" charset="0"/>
              </a:rPr>
              <a:t>zločina</a:t>
            </a:r>
            <a:r>
              <a:rPr lang="es-ES" sz="1800" dirty="0">
                <a:latin typeface="Times New Roman" pitchFamily="18" charset="0"/>
                <a:cs typeface="Times New Roman" pitchFamily="18" charset="0"/>
              </a:rPr>
              <a:t>. </a:t>
            </a:r>
            <a:endParaRPr lang="hr-HR" sz="1800" dirty="0" smtClean="0">
              <a:latin typeface="Times New Roman" pitchFamily="18" charset="0"/>
              <a:cs typeface="Times New Roman" pitchFamily="18" charset="0"/>
            </a:endParaRPr>
          </a:p>
          <a:p>
            <a:pPr algn="just"/>
            <a:endParaRPr lang="hr-HR" sz="1800" b="1" dirty="0" smtClean="0">
              <a:latin typeface="Times New Roman" pitchFamily="18" charset="0"/>
              <a:cs typeface="Times New Roman" pitchFamily="18" charset="0"/>
            </a:endParaRPr>
          </a:p>
          <a:p>
            <a:pPr algn="just"/>
            <a:r>
              <a:rPr lang="es-ES" sz="1800" b="1" dirty="0" err="1" smtClean="0">
                <a:latin typeface="Times New Roman" pitchFamily="18" charset="0"/>
                <a:cs typeface="Times New Roman" pitchFamily="18" charset="0"/>
              </a:rPr>
              <a:t>Posebni</a:t>
            </a:r>
            <a:r>
              <a:rPr lang="es-ES" sz="1800" b="1" dirty="0" smtClean="0">
                <a:latin typeface="Times New Roman" pitchFamily="18" charset="0"/>
                <a:cs typeface="Times New Roman" pitchFamily="18" charset="0"/>
              </a:rPr>
              <a:t> </a:t>
            </a:r>
            <a:r>
              <a:rPr lang="hr-HR" sz="1800" b="1" dirty="0" smtClean="0">
                <a:latin typeface="Times New Roman" pitchFamily="18" charset="0"/>
                <a:cs typeface="Times New Roman" pitchFamily="18" charset="0"/>
              </a:rPr>
              <a:t>d</a:t>
            </a:r>
            <a:r>
              <a:rPr lang="es-ES" sz="1800" b="1" dirty="0" err="1" smtClean="0">
                <a:latin typeface="Times New Roman" pitchFamily="18" charset="0"/>
                <a:cs typeface="Times New Roman" pitchFamily="18" charset="0"/>
              </a:rPr>
              <a:t>olus</a:t>
            </a:r>
            <a:r>
              <a:rPr lang="es-ES" sz="1800" b="1" dirty="0" smtClean="0">
                <a:latin typeface="Times New Roman" pitchFamily="18" charset="0"/>
                <a:cs typeface="Times New Roman" pitchFamily="18" charset="0"/>
              </a:rPr>
              <a:t> </a:t>
            </a:r>
            <a:r>
              <a:rPr lang="es-ES" sz="1800" b="1" dirty="0">
                <a:latin typeface="Times New Roman" pitchFamily="18" charset="0"/>
                <a:cs typeface="Times New Roman" pitchFamily="18" charset="0"/>
              </a:rPr>
              <a:t>se </a:t>
            </a:r>
            <a:r>
              <a:rPr lang="es-ES" sz="1800" b="1" dirty="0" err="1">
                <a:latin typeface="Times New Roman" pitchFamily="18" charset="0"/>
                <a:cs typeface="Times New Roman" pitchFamily="18" charset="0"/>
              </a:rPr>
              <a:t>traži</a:t>
            </a:r>
            <a:r>
              <a:rPr lang="es-ES" sz="1800" b="1" dirty="0">
                <a:latin typeface="Times New Roman" pitchFamily="18" charset="0"/>
                <a:cs typeface="Times New Roman" pitchFamily="18" charset="0"/>
              </a:rPr>
              <a:t> onda </a:t>
            </a:r>
            <a:r>
              <a:rPr lang="es-ES" sz="1800" b="1" dirty="0" err="1">
                <a:latin typeface="Times New Roman" pitchFamily="18" charset="0"/>
                <a:cs typeface="Times New Roman" pitchFamily="18" charset="0"/>
              </a:rPr>
              <a:t>kada</a:t>
            </a:r>
            <a:r>
              <a:rPr lang="es-ES" sz="1800" b="1" dirty="0">
                <a:latin typeface="Times New Roman" pitchFamily="18" charset="0"/>
                <a:cs typeface="Times New Roman" pitchFamily="18" charset="0"/>
              </a:rPr>
              <a:t> </a:t>
            </a:r>
            <a:r>
              <a:rPr lang="es-ES" sz="1800" b="1" dirty="0" err="1">
                <a:latin typeface="Times New Roman" pitchFamily="18" charset="0"/>
                <a:cs typeface="Times New Roman" pitchFamily="18" charset="0"/>
              </a:rPr>
              <a:t>počinitelj</a:t>
            </a:r>
            <a:r>
              <a:rPr lang="es-ES" sz="1800" b="1" dirty="0">
                <a:latin typeface="Times New Roman" pitchFamily="18" charset="0"/>
                <a:cs typeface="Times New Roman" pitchFamily="18" charset="0"/>
              </a:rPr>
              <a:t> </a:t>
            </a:r>
            <a:r>
              <a:rPr lang="es-ES" sz="1800" b="1" dirty="0" err="1">
                <a:latin typeface="Times New Roman" pitchFamily="18" charset="0"/>
                <a:cs typeface="Times New Roman" pitchFamily="18" charset="0"/>
              </a:rPr>
              <a:t>teži</a:t>
            </a:r>
            <a:r>
              <a:rPr lang="es-ES" sz="1800" b="1" dirty="0">
                <a:latin typeface="Times New Roman" pitchFamily="18" charset="0"/>
                <a:cs typeface="Times New Roman" pitchFamily="18" charset="0"/>
              </a:rPr>
              <a:t> </a:t>
            </a:r>
            <a:r>
              <a:rPr lang="es-ES" sz="1800" b="1" dirty="0" err="1">
                <a:latin typeface="Times New Roman" pitchFamily="18" charset="0"/>
                <a:cs typeface="Times New Roman" pitchFamily="18" charset="0"/>
              </a:rPr>
              <a:t>postizanju</a:t>
            </a:r>
            <a:r>
              <a:rPr lang="es-ES" sz="1800" b="1" dirty="0">
                <a:latin typeface="Times New Roman" pitchFamily="18" charset="0"/>
                <a:cs typeface="Times New Roman" pitchFamily="18" charset="0"/>
              </a:rPr>
              <a:t> </a:t>
            </a:r>
            <a:r>
              <a:rPr lang="es-ES" sz="1800" b="1" dirty="0" err="1">
                <a:latin typeface="Times New Roman" pitchFamily="18" charset="0"/>
                <a:cs typeface="Times New Roman" pitchFamily="18" charset="0"/>
              </a:rPr>
              <a:t>nekog</a:t>
            </a:r>
            <a:r>
              <a:rPr lang="es-ES" sz="1800" b="1" dirty="0">
                <a:latin typeface="Times New Roman" pitchFamily="18" charset="0"/>
                <a:cs typeface="Times New Roman" pitchFamily="18" charset="0"/>
              </a:rPr>
              <a:t> </a:t>
            </a:r>
            <a:r>
              <a:rPr lang="es-ES" sz="1800" b="1" dirty="0" err="1">
                <a:latin typeface="Times New Roman" pitchFamily="18" charset="0"/>
                <a:cs typeface="Times New Roman" pitchFamily="18" charset="0"/>
              </a:rPr>
              <a:t>posebnog</a:t>
            </a:r>
            <a:r>
              <a:rPr lang="es-ES" sz="1800" b="1" dirty="0">
                <a:latin typeface="Times New Roman" pitchFamily="18" charset="0"/>
                <a:cs typeface="Times New Roman" pitchFamily="18" charset="0"/>
              </a:rPr>
              <a:t> </a:t>
            </a:r>
            <a:r>
              <a:rPr lang="es-ES" sz="1800" b="1" dirty="0" err="1">
                <a:latin typeface="Times New Roman" pitchFamily="18" charset="0"/>
                <a:cs typeface="Times New Roman" pitchFamily="18" charset="0"/>
              </a:rPr>
              <a:t>cilja</a:t>
            </a:r>
            <a:r>
              <a:rPr lang="es-ES" sz="1800" b="1" dirty="0">
                <a:latin typeface="Times New Roman" pitchFamily="18" charset="0"/>
                <a:cs typeface="Times New Roman" pitchFamily="18" charset="0"/>
              </a:rPr>
              <a:t> </a:t>
            </a:r>
            <a:r>
              <a:rPr lang="es-ES" sz="1800" b="1" dirty="0" err="1">
                <a:latin typeface="Times New Roman" pitchFamily="18" charset="0"/>
                <a:cs typeface="Times New Roman" pitchFamily="18" charset="0"/>
              </a:rPr>
              <a:t>koji</a:t>
            </a:r>
            <a:r>
              <a:rPr lang="es-ES" sz="1800" b="1" dirty="0">
                <a:latin typeface="Times New Roman" pitchFamily="18" charset="0"/>
                <a:cs typeface="Times New Roman" pitchFamily="18" charset="0"/>
              </a:rPr>
              <a:t> </a:t>
            </a:r>
            <a:r>
              <a:rPr lang="es-ES" sz="1800" b="1" dirty="0" err="1">
                <a:latin typeface="Times New Roman" pitchFamily="18" charset="0"/>
                <a:cs typeface="Times New Roman" pitchFamily="18" charset="0"/>
              </a:rPr>
              <a:t>ide</a:t>
            </a:r>
            <a:r>
              <a:rPr lang="es-ES" sz="1800" b="1" dirty="0">
                <a:latin typeface="Times New Roman" pitchFamily="18" charset="0"/>
                <a:cs typeface="Times New Roman" pitchFamily="18" charset="0"/>
              </a:rPr>
              <a:t> </a:t>
            </a:r>
            <a:r>
              <a:rPr lang="es-ES" sz="1800" b="1" dirty="0" err="1">
                <a:latin typeface="Times New Roman" pitchFamily="18" charset="0"/>
                <a:cs typeface="Times New Roman" pitchFamily="18" charset="0"/>
              </a:rPr>
              <a:t>dalje</a:t>
            </a:r>
            <a:r>
              <a:rPr lang="es-ES" sz="1800" b="1" dirty="0">
                <a:latin typeface="Times New Roman" pitchFamily="18" charset="0"/>
                <a:cs typeface="Times New Roman" pitchFamily="18" charset="0"/>
              </a:rPr>
              <a:t> </a:t>
            </a:r>
            <a:r>
              <a:rPr lang="es-ES" sz="1800" b="1" dirty="0" err="1">
                <a:latin typeface="Times New Roman" pitchFamily="18" charset="0"/>
                <a:cs typeface="Times New Roman" pitchFamily="18" charset="0"/>
              </a:rPr>
              <a:t>od</a:t>
            </a:r>
            <a:r>
              <a:rPr lang="es-ES" sz="1800" b="1" dirty="0">
                <a:latin typeface="Times New Roman" pitchFamily="18" charset="0"/>
                <a:cs typeface="Times New Roman" pitchFamily="18" charset="0"/>
              </a:rPr>
              <a:t> </a:t>
            </a:r>
            <a:r>
              <a:rPr lang="es-ES" sz="1800" b="1" dirty="0" err="1">
                <a:latin typeface="Times New Roman" pitchFamily="18" charset="0"/>
                <a:cs typeface="Times New Roman" pitchFamily="18" charset="0"/>
              </a:rPr>
              <a:t>neposredne</a:t>
            </a:r>
            <a:r>
              <a:rPr lang="es-ES" sz="1800" b="1" dirty="0">
                <a:latin typeface="Times New Roman" pitchFamily="18" charset="0"/>
                <a:cs typeface="Times New Roman" pitchFamily="18" charset="0"/>
              </a:rPr>
              <a:t> </a:t>
            </a:r>
            <a:r>
              <a:rPr lang="es-ES" sz="1800" b="1" dirty="0" err="1">
                <a:latin typeface="Times New Roman" pitchFamily="18" charset="0"/>
                <a:cs typeface="Times New Roman" pitchFamily="18" charset="0"/>
              </a:rPr>
              <a:t>posljedice</a:t>
            </a:r>
            <a:r>
              <a:rPr lang="es-ES" sz="1800" b="1" dirty="0">
                <a:latin typeface="Times New Roman" pitchFamily="18" charset="0"/>
                <a:cs typeface="Times New Roman" pitchFamily="18" charset="0"/>
              </a:rPr>
              <a:t> </a:t>
            </a:r>
            <a:r>
              <a:rPr lang="es-ES" sz="1800" b="1" dirty="0" err="1">
                <a:latin typeface="Times New Roman" pitchFamily="18" charset="0"/>
                <a:cs typeface="Times New Roman" pitchFamily="18" charset="0"/>
              </a:rPr>
              <a:t>njegovog</a:t>
            </a:r>
            <a:r>
              <a:rPr lang="es-ES" sz="1800" b="1" dirty="0">
                <a:latin typeface="Times New Roman" pitchFamily="18" charset="0"/>
                <a:cs typeface="Times New Roman" pitchFamily="18" charset="0"/>
              </a:rPr>
              <a:t> </a:t>
            </a:r>
            <a:r>
              <a:rPr lang="es-ES" sz="1800" b="1" dirty="0" err="1">
                <a:latin typeface="Times New Roman" pitchFamily="18" charset="0"/>
                <a:cs typeface="Times New Roman" pitchFamily="18" charset="0"/>
              </a:rPr>
              <a:t>ponašanja</a:t>
            </a:r>
            <a:r>
              <a:rPr lang="es-ES" sz="1800" b="1" dirty="0">
                <a:latin typeface="Times New Roman" pitchFamily="18" charset="0"/>
                <a:cs typeface="Times New Roman" pitchFamily="18" charset="0"/>
              </a:rPr>
              <a:t> s </a:t>
            </a:r>
            <a:r>
              <a:rPr lang="es-ES" sz="1800" b="1" dirty="0" err="1">
                <a:latin typeface="Times New Roman" pitchFamily="18" charset="0"/>
                <a:cs typeface="Times New Roman" pitchFamily="18" charset="0"/>
              </a:rPr>
              <a:t>tim</a:t>
            </a:r>
            <a:r>
              <a:rPr lang="es-ES" sz="1800" b="1" dirty="0">
                <a:latin typeface="Times New Roman" pitchFamily="18" charset="0"/>
                <a:cs typeface="Times New Roman" pitchFamily="18" charset="0"/>
              </a:rPr>
              <a:t> da </a:t>
            </a:r>
            <a:r>
              <a:rPr lang="es-ES" sz="1800" b="1" dirty="0" smtClean="0">
                <a:latin typeface="Times New Roman" pitchFamily="18" charset="0"/>
                <a:cs typeface="Times New Roman" pitchFamily="18" charset="0"/>
              </a:rPr>
              <a:t>p</a:t>
            </a:r>
            <a:r>
              <a:rPr lang="hr-HR" sz="1800" b="1" dirty="0" smtClean="0">
                <a:latin typeface="Times New Roman" pitchFamily="18" charset="0"/>
                <a:cs typeface="Times New Roman" pitchFamily="18" charset="0"/>
              </a:rPr>
              <a:t>o</a:t>
            </a:r>
            <a:r>
              <a:rPr lang="es-ES" sz="1800" b="1" dirty="0" err="1" smtClean="0">
                <a:latin typeface="Times New Roman" pitchFamily="18" charset="0"/>
                <a:cs typeface="Times New Roman" pitchFamily="18" charset="0"/>
              </a:rPr>
              <a:t>stizanje</a:t>
            </a:r>
            <a:r>
              <a:rPr lang="es-ES" sz="1800" b="1" dirty="0" smtClean="0">
                <a:latin typeface="Times New Roman" pitchFamily="18" charset="0"/>
                <a:cs typeface="Times New Roman" pitchFamily="18" charset="0"/>
              </a:rPr>
              <a:t> </a:t>
            </a:r>
            <a:r>
              <a:rPr lang="es-ES" sz="1800" b="1" dirty="0" err="1" smtClean="0">
                <a:latin typeface="Times New Roman" pitchFamily="18" charset="0"/>
                <a:cs typeface="Times New Roman" pitchFamily="18" charset="0"/>
              </a:rPr>
              <a:t>cil</a:t>
            </a:r>
            <a:r>
              <a:rPr lang="hr-HR" sz="1800" b="1" dirty="0" smtClean="0">
                <a:latin typeface="Times New Roman" pitchFamily="18" charset="0"/>
                <a:cs typeface="Times New Roman" pitchFamily="18" charset="0"/>
              </a:rPr>
              <a:t>j</a:t>
            </a:r>
            <a:r>
              <a:rPr lang="es-ES" sz="1800" b="1" dirty="0" smtClean="0">
                <a:latin typeface="Times New Roman" pitchFamily="18" charset="0"/>
                <a:cs typeface="Times New Roman" pitchFamily="18" charset="0"/>
              </a:rPr>
              <a:t>a </a:t>
            </a:r>
            <a:r>
              <a:rPr lang="es-ES" sz="1800" b="1" dirty="0" err="1">
                <a:latin typeface="Times New Roman" pitchFamily="18" charset="0"/>
                <a:cs typeface="Times New Roman" pitchFamily="18" charset="0"/>
              </a:rPr>
              <a:t>nije</a:t>
            </a:r>
            <a:r>
              <a:rPr lang="es-ES" sz="1800" b="1" dirty="0">
                <a:latin typeface="Times New Roman" pitchFamily="18" charset="0"/>
                <a:cs typeface="Times New Roman" pitchFamily="18" charset="0"/>
              </a:rPr>
              <a:t> </a:t>
            </a:r>
            <a:r>
              <a:rPr lang="es-ES" sz="1800" b="1" dirty="0" err="1">
                <a:latin typeface="Times New Roman" pitchFamily="18" charset="0"/>
                <a:cs typeface="Times New Roman" pitchFamily="18" charset="0"/>
              </a:rPr>
              <a:t>neophodno</a:t>
            </a:r>
            <a:r>
              <a:rPr lang="es-ES" sz="1800" b="1" dirty="0">
                <a:latin typeface="Times New Roman" pitchFamily="18" charset="0"/>
                <a:cs typeface="Times New Roman" pitchFamily="18" charset="0"/>
              </a:rPr>
              <a:t> za </a:t>
            </a:r>
            <a:r>
              <a:rPr lang="es-ES" sz="1800" b="1" dirty="0" err="1">
                <a:latin typeface="Times New Roman" pitchFamily="18" charset="0"/>
                <a:cs typeface="Times New Roman" pitchFamily="18" charset="0"/>
              </a:rPr>
              <a:t>postojanje</a:t>
            </a:r>
            <a:r>
              <a:rPr lang="es-ES" sz="1800" b="1" dirty="0">
                <a:latin typeface="Times New Roman" pitchFamily="18" charset="0"/>
                <a:cs typeface="Times New Roman" pitchFamily="18" charset="0"/>
              </a:rPr>
              <a:t> </a:t>
            </a:r>
            <a:r>
              <a:rPr lang="es-ES" sz="1800" b="1" dirty="0" err="1">
                <a:latin typeface="Times New Roman" pitchFamily="18" charset="0"/>
                <a:cs typeface="Times New Roman" pitchFamily="18" charset="0"/>
              </a:rPr>
              <a:t>zločina</a:t>
            </a:r>
            <a:r>
              <a:rPr lang="es-ES" sz="1800" b="1" dirty="0">
                <a:latin typeface="Times New Roman" pitchFamily="18" charset="0"/>
                <a:cs typeface="Times New Roman" pitchFamily="18" charset="0"/>
              </a:rPr>
              <a:t>. </a:t>
            </a:r>
            <a:endParaRPr lang="hr-HR" sz="1800" b="1" dirty="0">
              <a:latin typeface="Times New Roman" pitchFamily="18" charset="0"/>
              <a:cs typeface="Times New Roman" pitchFamily="18" charset="0"/>
            </a:endParaRPr>
          </a:p>
          <a:p>
            <a:pPr algn="just"/>
            <a:endParaRPr lang="hr-HR" sz="1800" dirty="0" smtClean="0">
              <a:latin typeface="Times New Roman" pitchFamily="18" charset="0"/>
              <a:cs typeface="Times New Roman" pitchFamily="18" charset="0"/>
            </a:endParaRPr>
          </a:p>
          <a:p>
            <a:pPr algn="just"/>
            <a:r>
              <a:rPr lang="es-ES" sz="1800" dirty="0" err="1" smtClean="0">
                <a:latin typeface="Times New Roman" pitchFamily="18" charset="0"/>
                <a:cs typeface="Times New Roman" pitchFamily="18" charset="0"/>
              </a:rPr>
              <a:t>Poseban</a:t>
            </a:r>
            <a:r>
              <a:rPr lang="es-ES" sz="1800" dirty="0" smtClean="0">
                <a:latin typeface="Times New Roman" pitchFamily="18" charset="0"/>
                <a:cs typeface="Times New Roman" pitchFamily="18" charset="0"/>
              </a:rPr>
              <a:t> </a:t>
            </a:r>
            <a:r>
              <a:rPr lang="es-ES" sz="1800" dirty="0" err="1" smtClean="0">
                <a:latin typeface="Times New Roman" pitchFamily="18" charset="0"/>
                <a:cs typeface="Times New Roman" pitchFamily="18" charset="0"/>
              </a:rPr>
              <a:t>umišlja</a:t>
            </a:r>
            <a:r>
              <a:rPr lang="hr-HR" sz="1800" dirty="0" smtClean="0">
                <a:latin typeface="Times New Roman" pitchFamily="18" charset="0"/>
                <a:cs typeface="Times New Roman" pitchFamily="18" charset="0"/>
              </a:rPr>
              <a:t>j</a:t>
            </a:r>
            <a:r>
              <a:rPr lang="es-ES" sz="1800" dirty="0" smtClean="0">
                <a:latin typeface="Times New Roman" pitchFamily="18" charset="0"/>
                <a:cs typeface="Times New Roman" pitchFamily="18" charset="0"/>
              </a:rPr>
              <a:t> </a:t>
            </a:r>
            <a:r>
              <a:rPr lang="es-ES" sz="1800" dirty="0">
                <a:latin typeface="Times New Roman" pitchFamily="18" charset="0"/>
                <a:cs typeface="Times New Roman" pitchFamily="18" charset="0"/>
              </a:rPr>
              <a:t>je </a:t>
            </a:r>
            <a:r>
              <a:rPr lang="es-ES" sz="1800" dirty="0" err="1">
                <a:latin typeface="Times New Roman" pitchFamily="18" charset="0"/>
                <a:cs typeface="Times New Roman" pitchFamily="18" charset="0"/>
              </a:rPr>
              <a:t>predviđen</a:t>
            </a:r>
            <a:r>
              <a:rPr lang="es-ES" sz="1800" dirty="0">
                <a:latin typeface="Times New Roman" pitchFamily="18" charset="0"/>
                <a:cs typeface="Times New Roman" pitchFamily="18" charset="0"/>
              </a:rPr>
              <a:t> za </a:t>
            </a:r>
            <a:r>
              <a:rPr lang="es-ES" sz="1800" dirty="0" err="1">
                <a:latin typeface="Times New Roman" pitchFamily="18" charset="0"/>
                <a:cs typeface="Times New Roman" pitchFamily="18" charset="0"/>
              </a:rPr>
              <a:t>neke</a:t>
            </a:r>
            <a:r>
              <a:rPr lang="es-ES" sz="1800" dirty="0">
                <a:latin typeface="Times New Roman" pitchFamily="18" charset="0"/>
                <a:cs typeface="Times New Roman" pitchFamily="18" charset="0"/>
              </a:rPr>
              <a:t> </a:t>
            </a:r>
            <a:r>
              <a:rPr lang="es-ES" sz="1800" dirty="0" err="1">
                <a:latin typeface="Times New Roman" pitchFamily="18" charset="0"/>
                <a:cs typeface="Times New Roman" pitchFamily="18" charset="0"/>
              </a:rPr>
              <a:t>oblike</a:t>
            </a:r>
            <a:r>
              <a:rPr lang="es-ES" sz="1800" dirty="0">
                <a:latin typeface="Times New Roman" pitchFamily="18" charset="0"/>
                <a:cs typeface="Times New Roman" pitchFamily="18" charset="0"/>
              </a:rPr>
              <a:t> </a:t>
            </a:r>
            <a:r>
              <a:rPr lang="es-ES" sz="1800" dirty="0" err="1">
                <a:latin typeface="Times New Roman" pitchFamily="18" charset="0"/>
                <a:cs typeface="Times New Roman" pitchFamily="18" charset="0"/>
              </a:rPr>
              <a:t>zločina</a:t>
            </a:r>
            <a:r>
              <a:rPr lang="es-ES" sz="1800" dirty="0">
                <a:latin typeface="Times New Roman" pitchFamily="18" charset="0"/>
                <a:cs typeface="Times New Roman" pitchFamily="18" charset="0"/>
              </a:rPr>
              <a:t> </a:t>
            </a:r>
            <a:r>
              <a:rPr lang="es-ES" sz="1800" dirty="0" err="1">
                <a:latin typeface="Times New Roman" pitchFamily="18" charset="0"/>
                <a:cs typeface="Times New Roman" pitchFamily="18" charset="0"/>
              </a:rPr>
              <a:t>protiv</a:t>
            </a:r>
            <a:r>
              <a:rPr lang="es-ES" sz="1800" dirty="0">
                <a:latin typeface="Times New Roman" pitchFamily="18" charset="0"/>
                <a:cs typeface="Times New Roman" pitchFamily="18" charset="0"/>
              </a:rPr>
              <a:t> </a:t>
            </a:r>
            <a:r>
              <a:rPr lang="es-ES" sz="1800" dirty="0" err="1">
                <a:latin typeface="Times New Roman" pitchFamily="18" charset="0"/>
                <a:cs typeface="Times New Roman" pitchFamily="18" charset="0"/>
              </a:rPr>
              <a:t>čovječnosti</a:t>
            </a:r>
            <a:r>
              <a:rPr lang="es-ES" sz="1800" dirty="0">
                <a:latin typeface="Times New Roman" pitchFamily="18" charset="0"/>
                <a:cs typeface="Times New Roman" pitchFamily="18" charset="0"/>
              </a:rPr>
              <a:t> – </a:t>
            </a:r>
            <a:r>
              <a:rPr lang="es-ES" sz="1800" dirty="0" err="1">
                <a:latin typeface="Times New Roman" pitchFamily="18" charset="0"/>
                <a:cs typeface="Times New Roman" pitchFamily="18" charset="0"/>
              </a:rPr>
              <a:t>kao</a:t>
            </a:r>
            <a:r>
              <a:rPr lang="es-ES" sz="1800" dirty="0">
                <a:latin typeface="Times New Roman" pitchFamily="18" charset="0"/>
                <a:cs typeface="Times New Roman" pitchFamily="18" charset="0"/>
              </a:rPr>
              <a:t> </a:t>
            </a:r>
            <a:r>
              <a:rPr lang="es-ES" sz="1800" dirty="0" err="1">
                <a:latin typeface="Times New Roman" pitchFamily="18" charset="0"/>
                <a:cs typeface="Times New Roman" pitchFamily="18" charset="0"/>
              </a:rPr>
              <a:t>što</a:t>
            </a:r>
            <a:r>
              <a:rPr lang="es-ES" sz="1800" dirty="0">
                <a:latin typeface="Times New Roman" pitchFamily="18" charset="0"/>
                <a:cs typeface="Times New Roman" pitchFamily="18" charset="0"/>
              </a:rPr>
              <a:t> je </a:t>
            </a:r>
            <a:r>
              <a:rPr lang="es-ES" sz="1800" dirty="0" err="1">
                <a:latin typeface="Times New Roman" pitchFamily="18" charset="0"/>
                <a:cs typeface="Times New Roman" pitchFamily="18" charset="0"/>
              </a:rPr>
              <a:t>progon</a:t>
            </a:r>
            <a:r>
              <a:rPr lang="es-ES" sz="1800" dirty="0">
                <a:latin typeface="Times New Roman" pitchFamily="18" charset="0"/>
                <a:cs typeface="Times New Roman" pitchFamily="18" charset="0"/>
              </a:rPr>
              <a:t>.  </a:t>
            </a:r>
            <a:endParaRPr lang="hr-HR" sz="1800" dirty="0">
              <a:latin typeface="Times New Roman" pitchFamily="18" charset="0"/>
              <a:cs typeface="Times New Roman" pitchFamily="18" charset="0"/>
            </a:endParaRPr>
          </a:p>
        </p:txBody>
      </p:sp>
    </p:spTree>
    <p:extLst>
      <p:ext uri="{BB962C8B-B14F-4D97-AF65-F5344CB8AC3E}">
        <p14:creationId xmlns:p14="http://schemas.microsoft.com/office/powerpoint/2010/main" val="153401153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hr-HR"/>
          </a:p>
        </p:txBody>
      </p:sp>
      <p:sp>
        <p:nvSpPr>
          <p:cNvPr id="3" name="Content Placeholder 2"/>
          <p:cNvSpPr>
            <a:spLocks noGrp="1"/>
          </p:cNvSpPr>
          <p:nvPr>
            <p:ph idx="1"/>
          </p:nvPr>
        </p:nvSpPr>
        <p:spPr>
          <a:xfrm>
            <a:off x="457200" y="1628800"/>
            <a:ext cx="7283152" cy="4497363"/>
          </a:xfrm>
        </p:spPr>
        <p:txBody>
          <a:bodyPr>
            <a:normAutofit/>
          </a:bodyPr>
          <a:lstStyle/>
          <a:p>
            <a:pPr algn="just"/>
            <a:r>
              <a:rPr lang="es-ES" sz="1600" b="1" dirty="0" err="1"/>
              <a:t>Krajnja</a:t>
            </a:r>
            <a:r>
              <a:rPr lang="es-ES" sz="1600" b="1" dirty="0"/>
              <a:t> </a:t>
            </a:r>
            <a:r>
              <a:rPr lang="es-ES" sz="1600" b="1" dirty="0" err="1"/>
              <a:t>nužda</a:t>
            </a:r>
            <a:r>
              <a:rPr lang="es-ES" sz="1600" dirty="0"/>
              <a:t> </a:t>
            </a:r>
            <a:r>
              <a:rPr lang="es-ES" sz="1600" b="1" dirty="0"/>
              <a:t>je </a:t>
            </a:r>
            <a:r>
              <a:rPr lang="es-ES" sz="1600" b="1" dirty="0" err="1"/>
              <a:t>širi</a:t>
            </a:r>
            <a:r>
              <a:rPr lang="es-ES" sz="1600" b="1" dirty="0"/>
              <a:t> </a:t>
            </a:r>
            <a:r>
              <a:rPr lang="es-ES" sz="1600" b="1" dirty="0" err="1"/>
              <a:t>pojam</a:t>
            </a:r>
            <a:r>
              <a:rPr lang="es-ES" sz="1600" b="1" dirty="0"/>
              <a:t> </a:t>
            </a:r>
            <a:r>
              <a:rPr lang="es-ES" sz="1600" b="1" dirty="0" err="1"/>
              <a:t>od</a:t>
            </a:r>
            <a:r>
              <a:rPr lang="es-ES" sz="1600" b="1" dirty="0"/>
              <a:t> </a:t>
            </a:r>
            <a:r>
              <a:rPr lang="es-ES" sz="1600" b="1" dirty="0" err="1"/>
              <a:t>prinude</a:t>
            </a:r>
            <a:r>
              <a:rPr lang="es-ES" sz="1600" dirty="0"/>
              <a:t>. </a:t>
            </a:r>
            <a:endParaRPr lang="hr-HR" sz="1600" dirty="0"/>
          </a:p>
          <a:p>
            <a:pPr algn="just"/>
            <a:r>
              <a:rPr lang="hr-HR" sz="1600" dirty="0" smtClean="0"/>
              <a:t>Krajnja nužda </a:t>
            </a:r>
            <a:r>
              <a:rPr lang="es-ES" sz="1600" dirty="0" err="1" smtClean="0"/>
              <a:t>označava</a:t>
            </a:r>
            <a:r>
              <a:rPr lang="es-ES" sz="1600" dirty="0" smtClean="0"/>
              <a:t> </a:t>
            </a:r>
            <a:r>
              <a:rPr lang="es-ES" sz="1600" dirty="0" err="1"/>
              <a:t>prijetnju</a:t>
            </a:r>
            <a:r>
              <a:rPr lang="es-ES" sz="1600" dirty="0"/>
              <a:t> </a:t>
            </a:r>
            <a:r>
              <a:rPr lang="es-ES" sz="1600" dirty="0" err="1"/>
              <a:t>životu</a:t>
            </a:r>
            <a:r>
              <a:rPr lang="es-ES" sz="1600" dirty="0"/>
              <a:t> i </a:t>
            </a:r>
            <a:r>
              <a:rPr lang="es-ES" sz="1600" dirty="0" err="1"/>
              <a:t>tijelu</a:t>
            </a:r>
            <a:r>
              <a:rPr lang="es-ES" sz="1600" dirty="0"/>
              <a:t> </a:t>
            </a:r>
            <a:r>
              <a:rPr lang="es-ES" sz="1600" dirty="0" err="1"/>
              <a:t>koja</a:t>
            </a:r>
            <a:r>
              <a:rPr lang="es-ES" sz="1600" dirty="0"/>
              <a:t> </a:t>
            </a:r>
            <a:r>
              <a:rPr lang="es-ES" sz="1600" dirty="0" err="1"/>
              <a:t>potiče</a:t>
            </a:r>
            <a:r>
              <a:rPr lang="es-ES" sz="1600" dirty="0"/>
              <a:t> </a:t>
            </a:r>
            <a:r>
              <a:rPr lang="es-ES" sz="1600" dirty="0" err="1"/>
              <a:t>od</a:t>
            </a:r>
            <a:r>
              <a:rPr lang="es-ES" sz="1600" dirty="0"/>
              <a:t> </a:t>
            </a:r>
            <a:r>
              <a:rPr lang="es-ES" sz="1600" dirty="0" err="1"/>
              <a:t>objektivnih</a:t>
            </a:r>
            <a:r>
              <a:rPr lang="es-ES" sz="1600" dirty="0"/>
              <a:t> </a:t>
            </a:r>
            <a:r>
              <a:rPr lang="es-ES" sz="1600" dirty="0" err="1"/>
              <a:t>okolnosti</a:t>
            </a:r>
            <a:r>
              <a:rPr lang="es-ES" sz="1600" dirty="0"/>
              <a:t> – a </a:t>
            </a:r>
            <a:r>
              <a:rPr lang="es-ES" sz="1600" dirty="0" err="1"/>
              <a:t>ne</a:t>
            </a:r>
            <a:r>
              <a:rPr lang="es-ES" sz="1600" dirty="0"/>
              <a:t> </a:t>
            </a:r>
            <a:r>
              <a:rPr lang="es-ES" sz="1600" dirty="0" err="1"/>
              <a:t>zbog</a:t>
            </a:r>
            <a:r>
              <a:rPr lang="es-ES" sz="1600" dirty="0"/>
              <a:t> </a:t>
            </a:r>
            <a:r>
              <a:rPr lang="es-ES" sz="1600" dirty="0" err="1"/>
              <a:t>djelovanja</a:t>
            </a:r>
            <a:r>
              <a:rPr lang="es-ES" sz="1600" dirty="0"/>
              <a:t> </a:t>
            </a:r>
            <a:r>
              <a:rPr lang="es-ES" sz="1600" dirty="0" err="1"/>
              <a:t>neke</a:t>
            </a:r>
            <a:r>
              <a:rPr lang="es-ES" sz="1600" dirty="0"/>
              <a:t> </a:t>
            </a:r>
            <a:r>
              <a:rPr lang="es-ES" sz="1600" dirty="0" err="1"/>
              <a:t>druge</a:t>
            </a:r>
            <a:r>
              <a:rPr lang="es-ES" sz="1600" dirty="0"/>
              <a:t> </a:t>
            </a:r>
            <a:r>
              <a:rPr lang="es-ES" sz="1600" dirty="0" err="1"/>
              <a:t>osobe</a:t>
            </a:r>
            <a:r>
              <a:rPr lang="es-ES" sz="1600" dirty="0"/>
              <a:t>. </a:t>
            </a:r>
            <a:endParaRPr lang="hr-HR" sz="1600" dirty="0"/>
          </a:p>
          <a:p>
            <a:pPr algn="just"/>
            <a:r>
              <a:rPr lang="es-ES" sz="1600" dirty="0" err="1"/>
              <a:t>Međunarodno</a:t>
            </a:r>
            <a:r>
              <a:rPr lang="es-ES" sz="1600" dirty="0"/>
              <a:t> pravo </a:t>
            </a:r>
            <a:r>
              <a:rPr lang="es-ES" sz="1600" dirty="0" err="1"/>
              <a:t>pod</a:t>
            </a:r>
            <a:r>
              <a:rPr lang="es-ES" sz="1600" dirty="0"/>
              <a:t> </a:t>
            </a:r>
            <a:r>
              <a:rPr lang="es-ES" sz="1600" dirty="0" err="1"/>
              <a:t>striktnim</a:t>
            </a:r>
            <a:r>
              <a:rPr lang="es-ES" sz="1600" dirty="0"/>
              <a:t> </a:t>
            </a:r>
            <a:r>
              <a:rPr lang="es-ES" sz="1600" dirty="0" err="1"/>
              <a:t>uvjetima</a:t>
            </a:r>
            <a:r>
              <a:rPr lang="es-ES" sz="1600" dirty="0"/>
              <a:t> </a:t>
            </a:r>
            <a:r>
              <a:rPr lang="es-ES" sz="1600" dirty="0" err="1"/>
              <a:t>dozvoljava</a:t>
            </a:r>
            <a:r>
              <a:rPr lang="es-ES" sz="1600" dirty="0"/>
              <a:t> da </a:t>
            </a:r>
            <a:r>
              <a:rPr lang="es-ES" sz="1600" dirty="0" err="1"/>
              <a:t>krajnja</a:t>
            </a:r>
            <a:r>
              <a:rPr lang="es-ES" sz="1600" dirty="0"/>
              <a:t> </a:t>
            </a:r>
            <a:r>
              <a:rPr lang="es-ES" sz="1600" dirty="0" err="1"/>
              <a:t>nužda</a:t>
            </a:r>
            <a:r>
              <a:rPr lang="es-ES" sz="1600" dirty="0"/>
              <a:t> </a:t>
            </a:r>
            <a:r>
              <a:rPr lang="es-ES" sz="1600" dirty="0" err="1"/>
              <a:t>može</a:t>
            </a:r>
            <a:r>
              <a:rPr lang="es-ES" sz="1600" dirty="0"/>
              <a:t> </a:t>
            </a:r>
            <a:r>
              <a:rPr lang="es-ES" sz="1600" dirty="0" err="1"/>
              <a:t>predstavlajti</a:t>
            </a:r>
            <a:r>
              <a:rPr lang="es-ES" sz="1600" dirty="0"/>
              <a:t> </a:t>
            </a:r>
            <a:r>
              <a:rPr lang="es-ES" sz="1600" dirty="0" err="1"/>
              <a:t>osnov</a:t>
            </a:r>
            <a:r>
              <a:rPr lang="es-ES" sz="1600" dirty="0"/>
              <a:t> za </a:t>
            </a:r>
            <a:r>
              <a:rPr lang="es-ES" sz="1600" dirty="0" err="1"/>
              <a:t>odbranu</a:t>
            </a:r>
            <a:r>
              <a:rPr lang="es-ES" sz="1600" dirty="0"/>
              <a:t>. </a:t>
            </a:r>
            <a:endParaRPr lang="hr-HR" sz="1600" dirty="0"/>
          </a:p>
          <a:p>
            <a:pPr algn="just"/>
            <a:r>
              <a:rPr lang="es-ES" sz="1600" dirty="0"/>
              <a:t>U </a:t>
            </a:r>
            <a:r>
              <a:rPr lang="es-ES" sz="1600" dirty="0" err="1"/>
              <a:t>precedentnom</a:t>
            </a:r>
            <a:r>
              <a:rPr lang="es-ES" sz="1600" dirty="0"/>
              <a:t> </a:t>
            </a:r>
            <a:r>
              <a:rPr lang="es-ES" sz="1600" dirty="0" err="1"/>
              <a:t>pravu</a:t>
            </a:r>
            <a:r>
              <a:rPr lang="es-ES" sz="1600" dirty="0"/>
              <a:t> se na </a:t>
            </a:r>
            <a:r>
              <a:rPr lang="es-ES" sz="1600" dirty="0" err="1"/>
              <a:t>prinudu</a:t>
            </a:r>
            <a:r>
              <a:rPr lang="es-ES" sz="1600" dirty="0"/>
              <a:t> </a:t>
            </a:r>
            <a:r>
              <a:rPr lang="es-ES" sz="1600" dirty="0" err="1"/>
              <a:t>najčešće</a:t>
            </a:r>
            <a:r>
              <a:rPr lang="es-ES" sz="1600" dirty="0"/>
              <a:t> </a:t>
            </a:r>
            <a:r>
              <a:rPr lang="es-ES" sz="1600" dirty="0" err="1"/>
              <a:t>poziva</a:t>
            </a:r>
            <a:r>
              <a:rPr lang="es-ES" sz="1600" dirty="0"/>
              <a:t> u </a:t>
            </a:r>
            <a:r>
              <a:rPr lang="es-ES" sz="1600" dirty="0" err="1"/>
              <a:t>vezi</a:t>
            </a:r>
            <a:r>
              <a:rPr lang="es-ES" sz="1600" dirty="0"/>
              <a:t> s </a:t>
            </a:r>
            <a:r>
              <a:rPr lang="es-ES" sz="1600" dirty="0" err="1"/>
              <a:t>naređenjem</a:t>
            </a:r>
            <a:r>
              <a:rPr lang="es-ES" sz="1600" dirty="0"/>
              <a:t> </a:t>
            </a:r>
            <a:r>
              <a:rPr lang="es-ES" sz="1600" dirty="0" err="1"/>
              <a:t>pretpostavljenog</a:t>
            </a:r>
            <a:r>
              <a:rPr lang="es-ES" sz="1600" dirty="0"/>
              <a:t>. </a:t>
            </a:r>
            <a:r>
              <a:rPr lang="es-ES" sz="1600" dirty="0" err="1"/>
              <a:t>Ako</a:t>
            </a:r>
            <a:r>
              <a:rPr lang="es-ES" sz="1600" dirty="0"/>
              <a:t> </a:t>
            </a:r>
            <a:r>
              <a:rPr lang="es-ES" sz="1600" dirty="0" err="1"/>
              <a:t>naređenje</a:t>
            </a:r>
            <a:r>
              <a:rPr lang="es-ES" sz="1600" dirty="0"/>
              <a:t> </a:t>
            </a:r>
            <a:r>
              <a:rPr lang="es-ES" sz="1600" dirty="0" err="1"/>
              <a:t>pretpostavljenog</a:t>
            </a:r>
            <a:r>
              <a:rPr lang="es-ES" sz="1600" dirty="0"/>
              <a:t> </a:t>
            </a:r>
            <a:r>
              <a:rPr lang="es-ES" sz="1600" dirty="0" err="1"/>
              <a:t>uključuje</a:t>
            </a:r>
            <a:r>
              <a:rPr lang="es-ES" sz="1600" dirty="0"/>
              <a:t> </a:t>
            </a:r>
            <a:r>
              <a:rPr lang="es-ES" sz="1600" dirty="0" err="1"/>
              <a:t>činjenje</a:t>
            </a:r>
            <a:r>
              <a:rPr lang="es-ES" sz="1600" dirty="0"/>
              <a:t> </a:t>
            </a:r>
            <a:r>
              <a:rPr lang="es-ES" sz="1600" dirty="0" err="1"/>
              <a:t>nekog</a:t>
            </a:r>
            <a:r>
              <a:rPr lang="es-ES" sz="1600" dirty="0"/>
              <a:t> </a:t>
            </a:r>
            <a:r>
              <a:rPr lang="es-ES" sz="1600" dirty="0" err="1"/>
              <a:t>međunarodnog</a:t>
            </a:r>
            <a:r>
              <a:rPr lang="es-ES" sz="1600" dirty="0"/>
              <a:t> </a:t>
            </a:r>
            <a:r>
              <a:rPr lang="es-ES" sz="1600" dirty="0" err="1"/>
              <a:t>zločina</a:t>
            </a:r>
            <a:r>
              <a:rPr lang="es-ES" sz="1600" dirty="0"/>
              <a:t> </a:t>
            </a:r>
            <a:r>
              <a:rPr lang="es-ES" sz="1600" dirty="0" err="1"/>
              <a:t>podređeni</a:t>
            </a:r>
            <a:r>
              <a:rPr lang="es-ES" sz="1600" dirty="0"/>
              <a:t> je </a:t>
            </a:r>
            <a:r>
              <a:rPr lang="es-ES" sz="1600" dirty="0" err="1"/>
              <a:t>dužan</a:t>
            </a:r>
            <a:r>
              <a:rPr lang="es-ES" sz="1600" dirty="0"/>
              <a:t> </a:t>
            </a:r>
            <a:r>
              <a:rPr lang="es-ES" sz="1600" dirty="0" err="1"/>
              <a:t>odbiti</a:t>
            </a:r>
            <a:r>
              <a:rPr lang="es-ES" sz="1600" dirty="0"/>
              <a:t> </a:t>
            </a:r>
            <a:r>
              <a:rPr lang="es-ES" sz="1600" dirty="0" err="1"/>
              <a:t>izvršenje</a:t>
            </a:r>
            <a:r>
              <a:rPr lang="es-ES" sz="1600" dirty="0"/>
              <a:t> </a:t>
            </a:r>
            <a:r>
              <a:rPr lang="es-ES" sz="1600" dirty="0" err="1"/>
              <a:t>naređenja</a:t>
            </a:r>
            <a:r>
              <a:rPr lang="es-ES" sz="1600" dirty="0"/>
              <a:t>. </a:t>
            </a:r>
            <a:endParaRPr lang="hr-HR" sz="1600" dirty="0"/>
          </a:p>
          <a:p>
            <a:pPr algn="just"/>
            <a:r>
              <a:rPr lang="es-ES" sz="1600" dirty="0" err="1"/>
              <a:t>Ako</a:t>
            </a:r>
            <a:r>
              <a:rPr lang="es-ES" sz="1600" dirty="0"/>
              <a:t> se </a:t>
            </a:r>
            <a:r>
              <a:rPr lang="es-ES" sz="1600" dirty="0" err="1"/>
              <a:t>uz</a:t>
            </a:r>
            <a:r>
              <a:rPr lang="es-ES" sz="1600" dirty="0"/>
              <a:t> </a:t>
            </a:r>
            <a:r>
              <a:rPr lang="es-ES" sz="1600" dirty="0" err="1"/>
              <a:t>odbijanje</a:t>
            </a:r>
            <a:r>
              <a:rPr lang="es-ES" sz="1600" dirty="0"/>
              <a:t> </a:t>
            </a:r>
            <a:r>
              <a:rPr lang="es-ES" sz="1600" dirty="0" err="1"/>
              <a:t>ponovi</a:t>
            </a:r>
            <a:r>
              <a:rPr lang="es-ES" sz="1600" dirty="0"/>
              <a:t> </a:t>
            </a:r>
            <a:r>
              <a:rPr lang="es-ES" sz="1600" dirty="0" err="1"/>
              <a:t>naređenje</a:t>
            </a:r>
            <a:r>
              <a:rPr lang="es-ES" sz="1600" dirty="0"/>
              <a:t> </a:t>
            </a:r>
            <a:r>
              <a:rPr lang="es-ES" sz="1600" dirty="0" err="1"/>
              <a:t>uz</a:t>
            </a:r>
            <a:r>
              <a:rPr lang="es-ES" sz="1600" dirty="0"/>
              <a:t> </a:t>
            </a:r>
            <a:r>
              <a:rPr lang="es-ES" sz="1600" dirty="0" err="1"/>
              <a:t>prijetnju</a:t>
            </a:r>
            <a:r>
              <a:rPr lang="es-ES" sz="1600" dirty="0"/>
              <a:t> na </a:t>
            </a:r>
            <a:r>
              <a:rPr lang="es-ES" sz="1600" dirty="0" err="1"/>
              <a:t>život</a:t>
            </a:r>
            <a:r>
              <a:rPr lang="es-ES" sz="1600" dirty="0"/>
              <a:t> i </a:t>
            </a:r>
            <a:r>
              <a:rPr lang="es-ES" sz="1600" dirty="0" err="1"/>
              <a:t>tijelo</a:t>
            </a:r>
            <a:r>
              <a:rPr lang="es-ES" sz="1600" dirty="0"/>
              <a:t> </a:t>
            </a:r>
            <a:r>
              <a:rPr lang="es-ES" sz="1600" dirty="0" err="1"/>
              <a:t>može</a:t>
            </a:r>
            <a:r>
              <a:rPr lang="es-ES" sz="1600" dirty="0"/>
              <a:t> </a:t>
            </a:r>
            <a:r>
              <a:rPr lang="es-ES" sz="1600" dirty="0" err="1"/>
              <a:t>pristupiti</a:t>
            </a:r>
            <a:r>
              <a:rPr lang="es-ES" sz="1600" dirty="0"/>
              <a:t> </a:t>
            </a:r>
            <a:r>
              <a:rPr lang="es-ES" sz="1600" dirty="0" err="1"/>
              <a:t>odbrani</a:t>
            </a:r>
            <a:r>
              <a:rPr lang="es-ES" sz="1600" dirty="0"/>
              <a:t> </a:t>
            </a:r>
            <a:r>
              <a:rPr lang="es-ES" sz="1600" dirty="0" err="1"/>
              <a:t>pozivanjem</a:t>
            </a:r>
            <a:r>
              <a:rPr lang="es-ES" sz="1600" dirty="0"/>
              <a:t> na </a:t>
            </a:r>
            <a:r>
              <a:rPr lang="es-ES" sz="1600" dirty="0" err="1"/>
              <a:t>prinudu</a:t>
            </a:r>
            <a:r>
              <a:rPr lang="es-ES" sz="1600" dirty="0"/>
              <a:t>, </a:t>
            </a:r>
            <a:r>
              <a:rPr lang="es-ES" sz="1600" dirty="0" err="1"/>
              <a:t>gdje</a:t>
            </a:r>
            <a:r>
              <a:rPr lang="es-ES" sz="1600" dirty="0"/>
              <a:t> </a:t>
            </a:r>
            <a:r>
              <a:rPr lang="es-ES" sz="1600" dirty="0" err="1"/>
              <a:t>naređenje</a:t>
            </a:r>
            <a:r>
              <a:rPr lang="es-ES" sz="1600" dirty="0"/>
              <a:t> </a:t>
            </a:r>
            <a:r>
              <a:rPr lang="es-ES" sz="1600" dirty="0" err="1"/>
              <a:t>pretpostavljenog</a:t>
            </a:r>
            <a:r>
              <a:rPr lang="es-ES" sz="1600" dirty="0"/>
              <a:t> </a:t>
            </a:r>
            <a:r>
              <a:rPr lang="es-ES" sz="1600" dirty="0" err="1"/>
              <a:t>gubi</a:t>
            </a:r>
            <a:r>
              <a:rPr lang="es-ES" sz="1600" dirty="0"/>
              <a:t> </a:t>
            </a:r>
            <a:r>
              <a:rPr lang="es-ES" sz="1600" dirty="0" err="1"/>
              <a:t>svaki</a:t>
            </a:r>
            <a:r>
              <a:rPr lang="es-ES" sz="1600" dirty="0"/>
              <a:t> </a:t>
            </a:r>
            <a:r>
              <a:rPr lang="es-ES" sz="1600" dirty="0" err="1"/>
              <a:t>pravni</a:t>
            </a:r>
            <a:r>
              <a:rPr lang="es-ES" sz="1600" dirty="0"/>
              <a:t> </a:t>
            </a:r>
            <a:r>
              <a:rPr lang="es-ES" sz="1600" dirty="0" err="1"/>
              <a:t>značaj</a:t>
            </a:r>
            <a:r>
              <a:rPr lang="es-ES" sz="1600" dirty="0"/>
              <a:t>. </a:t>
            </a:r>
            <a:endParaRPr lang="hr-HR" sz="1600" dirty="0"/>
          </a:p>
          <a:p>
            <a:pPr algn="just"/>
            <a:r>
              <a:rPr lang="es-ES" sz="1600" dirty="0" err="1"/>
              <a:t>Tendencije</a:t>
            </a:r>
            <a:r>
              <a:rPr lang="es-ES" sz="1600" dirty="0"/>
              <a:t> </a:t>
            </a:r>
            <a:r>
              <a:rPr lang="es-ES" sz="1600" dirty="0" err="1"/>
              <a:t>koje</a:t>
            </a:r>
            <a:r>
              <a:rPr lang="es-ES" sz="1600" dirty="0"/>
              <a:t> se </a:t>
            </a:r>
            <a:r>
              <a:rPr lang="es-ES" sz="1600" dirty="0" err="1"/>
              <a:t>mogu</a:t>
            </a:r>
            <a:r>
              <a:rPr lang="es-ES" sz="1600" dirty="0"/>
              <a:t> </a:t>
            </a:r>
            <a:r>
              <a:rPr lang="es-ES" sz="1600" dirty="0" err="1"/>
              <a:t>otkriti</a:t>
            </a:r>
            <a:r>
              <a:rPr lang="es-ES" sz="1600" dirty="0"/>
              <a:t> u </a:t>
            </a:r>
            <a:r>
              <a:rPr lang="es-ES" sz="1600" dirty="0" err="1"/>
              <a:t>precedentnom</a:t>
            </a:r>
            <a:r>
              <a:rPr lang="es-ES" sz="1600" dirty="0"/>
              <a:t> </a:t>
            </a:r>
            <a:r>
              <a:rPr lang="es-ES" sz="1600" dirty="0" err="1"/>
              <a:t>pravu</a:t>
            </a:r>
            <a:r>
              <a:rPr lang="es-ES" sz="1600" dirty="0"/>
              <a:t> </a:t>
            </a:r>
            <a:r>
              <a:rPr lang="es-ES" sz="1600" dirty="0" err="1"/>
              <a:t>ukazuju</a:t>
            </a:r>
            <a:r>
              <a:rPr lang="es-ES" sz="1600" dirty="0"/>
              <a:t> da, </a:t>
            </a:r>
            <a:r>
              <a:rPr lang="es-ES" sz="1600" dirty="0" err="1"/>
              <a:t>pri</a:t>
            </a:r>
            <a:r>
              <a:rPr lang="es-ES" sz="1600" dirty="0"/>
              <a:t> </a:t>
            </a:r>
            <a:r>
              <a:rPr lang="es-ES" sz="1600" dirty="0" err="1"/>
              <a:t>procjenjivanju</a:t>
            </a:r>
            <a:r>
              <a:rPr lang="es-ES" sz="1600" dirty="0"/>
              <a:t> </a:t>
            </a:r>
            <a:r>
              <a:rPr lang="es-ES" sz="1600" dirty="0" err="1"/>
              <a:t>činjeničnih</a:t>
            </a:r>
            <a:r>
              <a:rPr lang="es-ES" sz="1600" dirty="0"/>
              <a:t> </a:t>
            </a:r>
            <a:r>
              <a:rPr lang="es-ES" sz="1600" dirty="0" err="1"/>
              <a:t>okolnosti</a:t>
            </a:r>
            <a:r>
              <a:rPr lang="es-ES" sz="1600" dirty="0"/>
              <a:t> </a:t>
            </a:r>
            <a:r>
              <a:rPr lang="es-ES" sz="1600" dirty="0" err="1"/>
              <a:t>koje</a:t>
            </a:r>
            <a:r>
              <a:rPr lang="es-ES" sz="1600" dirty="0"/>
              <a:t> </a:t>
            </a:r>
            <a:r>
              <a:rPr lang="es-ES" sz="1600" dirty="0" err="1"/>
              <a:t>mogu</a:t>
            </a:r>
            <a:r>
              <a:rPr lang="es-ES" sz="1600" dirty="0"/>
              <a:t> </a:t>
            </a:r>
            <a:r>
              <a:rPr lang="es-ES" sz="1600" dirty="0" err="1"/>
              <a:t>biti</a:t>
            </a:r>
            <a:r>
              <a:rPr lang="es-ES" sz="1600" dirty="0"/>
              <a:t> u </a:t>
            </a:r>
            <a:r>
              <a:rPr lang="es-ES" sz="1600" dirty="0" err="1"/>
              <a:t>vezi</a:t>
            </a:r>
            <a:r>
              <a:rPr lang="es-ES" sz="1600" dirty="0"/>
              <a:t> </a:t>
            </a:r>
            <a:r>
              <a:rPr lang="es-ES" sz="1600" dirty="0" err="1"/>
              <a:t>sa</a:t>
            </a:r>
            <a:r>
              <a:rPr lang="es-ES" sz="1600" dirty="0"/>
              <a:t> </a:t>
            </a:r>
            <a:r>
              <a:rPr lang="es-ES" sz="1600" dirty="0" err="1"/>
              <a:t>prinudom</a:t>
            </a:r>
            <a:r>
              <a:rPr lang="es-ES" sz="1600" dirty="0"/>
              <a:t>, </a:t>
            </a:r>
            <a:r>
              <a:rPr lang="es-ES" sz="1600" dirty="0" err="1"/>
              <a:t>može</a:t>
            </a:r>
            <a:r>
              <a:rPr lang="es-ES" sz="1600" dirty="0"/>
              <a:t> </a:t>
            </a:r>
            <a:r>
              <a:rPr lang="es-ES" sz="1600" dirty="0" err="1"/>
              <a:t>doći</a:t>
            </a:r>
            <a:r>
              <a:rPr lang="es-ES" sz="1600" dirty="0"/>
              <a:t> do </a:t>
            </a:r>
            <a:r>
              <a:rPr lang="es-ES" sz="1600" dirty="0" err="1"/>
              <a:t>potrebe</a:t>
            </a:r>
            <a:r>
              <a:rPr lang="es-ES" sz="1600" dirty="0"/>
              <a:t> </a:t>
            </a:r>
            <a:r>
              <a:rPr lang="es-ES" sz="1600" dirty="0" err="1"/>
              <a:t>utvrđenja</a:t>
            </a:r>
            <a:r>
              <a:rPr lang="es-ES" sz="1600" dirty="0"/>
              <a:t> </a:t>
            </a:r>
            <a:r>
              <a:rPr lang="es-ES" sz="1600" dirty="0" err="1"/>
              <a:t>različitih</a:t>
            </a:r>
            <a:r>
              <a:rPr lang="es-ES" sz="1600" dirty="0"/>
              <a:t> </a:t>
            </a:r>
            <a:r>
              <a:rPr lang="es-ES" sz="1600" dirty="0" err="1"/>
              <a:t>stupnjeva</a:t>
            </a:r>
            <a:r>
              <a:rPr lang="es-ES" sz="1600" dirty="0"/>
              <a:t> </a:t>
            </a:r>
            <a:r>
              <a:rPr lang="es-ES" sz="1600" dirty="0" err="1"/>
              <a:t>vojne</a:t>
            </a:r>
            <a:r>
              <a:rPr lang="es-ES" sz="1600" dirty="0"/>
              <a:t> i </a:t>
            </a:r>
            <a:r>
              <a:rPr lang="es-ES" sz="1600" dirty="0" err="1"/>
              <a:t>civilne</a:t>
            </a:r>
            <a:r>
              <a:rPr lang="es-ES" sz="1600" dirty="0"/>
              <a:t> </a:t>
            </a:r>
            <a:r>
              <a:rPr lang="es-ES" sz="1600" dirty="0" err="1"/>
              <a:t>hijerarhije</a:t>
            </a:r>
            <a:r>
              <a:rPr lang="es-ES" sz="1600" dirty="0"/>
              <a:t>. </a:t>
            </a:r>
            <a:endParaRPr lang="hr-HR" sz="1600" dirty="0"/>
          </a:p>
          <a:p>
            <a:pPr algn="just"/>
            <a:r>
              <a:rPr lang="es-ES" sz="1600" dirty="0" err="1"/>
              <a:t>Očigledno</a:t>
            </a:r>
            <a:r>
              <a:rPr lang="es-ES" sz="1600" dirty="0"/>
              <a:t> </a:t>
            </a:r>
            <a:r>
              <a:rPr lang="es-ES" sz="1600" dirty="0" err="1"/>
              <a:t>što</a:t>
            </a:r>
            <a:r>
              <a:rPr lang="es-ES" sz="1600" dirty="0"/>
              <a:t> je </a:t>
            </a:r>
            <a:r>
              <a:rPr lang="es-ES" sz="1600" dirty="0" err="1"/>
              <a:t>niži</a:t>
            </a:r>
            <a:r>
              <a:rPr lang="es-ES" sz="1600" dirty="0"/>
              <a:t> </a:t>
            </a:r>
            <a:r>
              <a:rPr lang="es-ES" sz="1600" dirty="0" err="1"/>
              <a:t>rang</a:t>
            </a:r>
            <a:r>
              <a:rPr lang="es-ES" sz="1600" dirty="0"/>
              <a:t> </a:t>
            </a:r>
            <a:r>
              <a:rPr lang="es-ES" sz="1600" dirty="0" err="1"/>
              <a:t>potčinjenog</a:t>
            </a:r>
            <a:r>
              <a:rPr lang="es-ES" sz="1600" dirty="0"/>
              <a:t> </a:t>
            </a:r>
            <a:r>
              <a:rPr lang="es-ES" sz="1600" dirty="0" err="1"/>
              <a:t>koji</a:t>
            </a:r>
            <a:r>
              <a:rPr lang="es-ES" sz="1600" dirty="0"/>
              <a:t> prima </a:t>
            </a:r>
            <a:r>
              <a:rPr lang="es-ES" sz="1600" dirty="0" err="1"/>
              <a:t>naređenje</a:t>
            </a:r>
            <a:r>
              <a:rPr lang="es-ES" sz="1600" dirty="0"/>
              <a:t> </a:t>
            </a:r>
            <a:r>
              <a:rPr lang="es-ES" sz="1600" dirty="0" err="1"/>
              <a:t>propraćeno</a:t>
            </a:r>
            <a:r>
              <a:rPr lang="es-ES" sz="1600" dirty="0"/>
              <a:t> </a:t>
            </a:r>
            <a:r>
              <a:rPr lang="es-ES" sz="1600" dirty="0" err="1"/>
              <a:t>prinudom</a:t>
            </a:r>
            <a:r>
              <a:rPr lang="es-ES" sz="1600" dirty="0"/>
              <a:t>, to je </a:t>
            </a:r>
            <a:r>
              <a:rPr lang="es-ES" sz="1600" dirty="0" err="1"/>
              <a:t>manja</a:t>
            </a:r>
            <a:r>
              <a:rPr lang="es-ES" sz="1600" dirty="0"/>
              <a:t> </a:t>
            </a:r>
            <a:r>
              <a:rPr lang="es-ES" sz="1600" dirty="0" err="1"/>
              <a:t>vjerojatnoća</a:t>
            </a:r>
            <a:r>
              <a:rPr lang="es-ES" sz="1600" dirty="0"/>
              <a:t> da </a:t>
            </a:r>
            <a:r>
              <a:rPr lang="es-ES" sz="1600" dirty="0" err="1"/>
              <a:t>će</a:t>
            </a:r>
            <a:r>
              <a:rPr lang="es-ES" sz="1600" dirty="0"/>
              <a:t> </a:t>
            </a:r>
            <a:r>
              <a:rPr lang="es-ES" sz="1600" dirty="0" err="1"/>
              <a:t>imati</a:t>
            </a:r>
            <a:r>
              <a:rPr lang="es-ES" sz="1600" dirty="0"/>
              <a:t> </a:t>
            </a:r>
            <a:r>
              <a:rPr lang="es-ES" sz="1600" dirty="0" err="1"/>
              <a:t>bilo</a:t>
            </a:r>
            <a:r>
              <a:rPr lang="es-ES" sz="1600" dirty="0"/>
              <a:t> </a:t>
            </a:r>
            <a:r>
              <a:rPr lang="es-ES" sz="1600" dirty="0" err="1"/>
              <a:t>kakav</a:t>
            </a:r>
            <a:r>
              <a:rPr lang="es-ES" sz="1600" dirty="0"/>
              <a:t> </a:t>
            </a:r>
            <a:r>
              <a:rPr lang="es-ES" sz="1600" dirty="0" err="1"/>
              <a:t>moralni</a:t>
            </a:r>
            <a:r>
              <a:rPr lang="es-ES" sz="1600" dirty="0"/>
              <a:t> </a:t>
            </a:r>
            <a:r>
              <a:rPr lang="es-ES" sz="1600" dirty="0" err="1"/>
              <a:t>izbor</a:t>
            </a:r>
            <a:r>
              <a:rPr lang="es-ES" sz="1600" dirty="0"/>
              <a:t>. </a:t>
            </a:r>
            <a:endParaRPr lang="hr-HR" sz="1600" dirty="0"/>
          </a:p>
          <a:p>
            <a:pPr algn="just"/>
            <a:endParaRPr lang="hr-HR" sz="1600" dirty="0"/>
          </a:p>
          <a:p>
            <a:pPr marL="0" indent="0">
              <a:buNone/>
            </a:pPr>
            <a:endParaRPr lang="hr-HR" sz="1600" dirty="0"/>
          </a:p>
        </p:txBody>
      </p:sp>
    </p:spTree>
    <p:extLst>
      <p:ext uri="{BB962C8B-B14F-4D97-AF65-F5344CB8AC3E}">
        <p14:creationId xmlns:p14="http://schemas.microsoft.com/office/powerpoint/2010/main" val="4127904414"/>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hr-HR"/>
          </a:p>
        </p:txBody>
      </p:sp>
      <p:sp>
        <p:nvSpPr>
          <p:cNvPr id="3" name="Content Placeholder 2"/>
          <p:cNvSpPr>
            <a:spLocks noGrp="1"/>
          </p:cNvSpPr>
          <p:nvPr>
            <p:ph idx="1"/>
          </p:nvPr>
        </p:nvSpPr>
        <p:spPr>
          <a:xfrm>
            <a:off x="457200" y="1556792"/>
            <a:ext cx="7139136" cy="4569371"/>
          </a:xfrm>
        </p:spPr>
        <p:txBody>
          <a:bodyPr>
            <a:normAutofit/>
          </a:bodyPr>
          <a:lstStyle/>
          <a:p>
            <a:pPr algn="just"/>
            <a:r>
              <a:rPr lang="es-ES" sz="1800" dirty="0" err="1">
                <a:latin typeface="Times New Roman" pitchFamily="18" charset="0"/>
                <a:cs typeface="Times New Roman" pitchFamily="18" charset="0"/>
              </a:rPr>
              <a:t>Uz</a:t>
            </a:r>
            <a:r>
              <a:rPr lang="es-ES" sz="1800" dirty="0">
                <a:latin typeface="Times New Roman" pitchFamily="18" charset="0"/>
                <a:cs typeface="Times New Roman" pitchFamily="18" charset="0"/>
              </a:rPr>
              <a:t> </a:t>
            </a:r>
            <a:r>
              <a:rPr lang="es-ES" sz="1800" dirty="0" err="1">
                <a:latin typeface="Times New Roman" pitchFamily="18" charset="0"/>
                <a:cs typeface="Times New Roman" pitchFamily="18" charset="0"/>
              </a:rPr>
              <a:t>umišljaj</a:t>
            </a:r>
            <a:r>
              <a:rPr lang="es-ES" sz="1800" dirty="0">
                <a:latin typeface="Times New Roman" pitchFamily="18" charset="0"/>
                <a:cs typeface="Times New Roman" pitchFamily="18" charset="0"/>
              </a:rPr>
              <a:t> </a:t>
            </a:r>
            <a:r>
              <a:rPr lang="es-ES" sz="1800" dirty="0" err="1">
                <a:latin typeface="Times New Roman" pitchFamily="18" charset="0"/>
                <a:cs typeface="Times New Roman" pitchFamily="18" charset="0"/>
              </a:rPr>
              <a:t>potrebna</a:t>
            </a:r>
            <a:r>
              <a:rPr lang="es-ES" sz="1800" dirty="0">
                <a:latin typeface="Times New Roman" pitchFamily="18" charset="0"/>
                <a:cs typeface="Times New Roman" pitchFamily="18" charset="0"/>
              </a:rPr>
              <a:t> je i </a:t>
            </a:r>
            <a:r>
              <a:rPr lang="es-ES" sz="1800" dirty="0" err="1">
                <a:latin typeface="Times New Roman" pitchFamily="18" charset="0"/>
                <a:cs typeface="Times New Roman" pitchFamily="18" charset="0"/>
              </a:rPr>
              <a:t>namjera</a:t>
            </a:r>
            <a:r>
              <a:rPr lang="es-ES" sz="1800" dirty="0">
                <a:latin typeface="Times New Roman" pitchFamily="18" charset="0"/>
                <a:cs typeface="Times New Roman" pitchFamily="18" charset="0"/>
              </a:rPr>
              <a:t> </a:t>
            </a:r>
            <a:r>
              <a:rPr lang="es-ES" sz="1800" dirty="0" err="1">
                <a:latin typeface="Times New Roman" pitchFamily="18" charset="0"/>
                <a:cs typeface="Times New Roman" pitchFamily="18" charset="0"/>
              </a:rPr>
              <a:t>vršenja</a:t>
            </a:r>
            <a:r>
              <a:rPr lang="es-ES" sz="1800" dirty="0">
                <a:latin typeface="Times New Roman" pitchFamily="18" charset="0"/>
                <a:cs typeface="Times New Roman" pitchFamily="18" charset="0"/>
              </a:rPr>
              <a:t> </a:t>
            </a:r>
            <a:r>
              <a:rPr lang="es-ES" sz="1800" dirty="0" err="1">
                <a:latin typeface="Times New Roman" pitchFamily="18" charset="0"/>
                <a:cs typeface="Times New Roman" pitchFamily="18" charset="0"/>
              </a:rPr>
              <a:t>diskriminacije</a:t>
            </a:r>
            <a:r>
              <a:rPr lang="es-ES" sz="1800" dirty="0">
                <a:latin typeface="Times New Roman" pitchFamily="18" charset="0"/>
                <a:cs typeface="Times New Roman" pitchFamily="18" charset="0"/>
              </a:rPr>
              <a:t> – </a:t>
            </a:r>
            <a:r>
              <a:rPr lang="es-ES" sz="1800" dirty="0" err="1">
                <a:latin typeface="Times New Roman" pitchFamily="18" charset="0"/>
                <a:cs typeface="Times New Roman" pitchFamily="18" charset="0"/>
              </a:rPr>
              <a:t>htjenje</a:t>
            </a:r>
            <a:r>
              <a:rPr lang="es-ES" sz="1800" dirty="0">
                <a:latin typeface="Times New Roman" pitchFamily="18" charset="0"/>
                <a:cs typeface="Times New Roman" pitchFamily="18" charset="0"/>
              </a:rPr>
              <a:t> da se </a:t>
            </a:r>
            <a:r>
              <a:rPr lang="es-ES" sz="1800" dirty="0" err="1">
                <a:latin typeface="Times New Roman" pitchFamily="18" charset="0"/>
                <a:cs typeface="Times New Roman" pitchFamily="18" charset="0"/>
              </a:rPr>
              <a:t>diskriminiraju</a:t>
            </a:r>
            <a:r>
              <a:rPr lang="es-ES" sz="1800" dirty="0">
                <a:latin typeface="Times New Roman" pitchFamily="18" charset="0"/>
                <a:cs typeface="Times New Roman" pitchFamily="18" charset="0"/>
              </a:rPr>
              <a:t> </a:t>
            </a:r>
            <a:r>
              <a:rPr lang="es-ES" sz="1800" dirty="0" err="1">
                <a:latin typeface="Times New Roman" pitchFamily="18" charset="0"/>
                <a:cs typeface="Times New Roman" pitchFamily="18" charset="0"/>
              </a:rPr>
              <a:t>članovi</a:t>
            </a:r>
            <a:r>
              <a:rPr lang="es-ES" sz="1800" dirty="0">
                <a:latin typeface="Times New Roman" pitchFamily="18" charset="0"/>
                <a:cs typeface="Times New Roman" pitchFamily="18" charset="0"/>
              </a:rPr>
              <a:t> </a:t>
            </a:r>
            <a:r>
              <a:rPr lang="es-ES" sz="1800" dirty="0" err="1">
                <a:latin typeface="Times New Roman" pitchFamily="18" charset="0"/>
                <a:cs typeface="Times New Roman" pitchFamily="18" charset="0"/>
              </a:rPr>
              <a:t>neke</a:t>
            </a:r>
            <a:r>
              <a:rPr lang="es-ES" sz="1800" dirty="0">
                <a:latin typeface="Times New Roman" pitchFamily="18" charset="0"/>
                <a:cs typeface="Times New Roman" pitchFamily="18" charset="0"/>
              </a:rPr>
              <a:t> </a:t>
            </a:r>
            <a:r>
              <a:rPr lang="es-ES" sz="1800" dirty="0" err="1">
                <a:latin typeface="Times New Roman" pitchFamily="18" charset="0"/>
                <a:cs typeface="Times New Roman" pitchFamily="18" charset="0"/>
              </a:rPr>
              <a:t>posebne</a:t>
            </a:r>
            <a:r>
              <a:rPr lang="es-ES" sz="1800" dirty="0">
                <a:latin typeface="Times New Roman" pitchFamily="18" charset="0"/>
                <a:cs typeface="Times New Roman" pitchFamily="18" charset="0"/>
              </a:rPr>
              <a:t> </a:t>
            </a:r>
            <a:r>
              <a:rPr lang="es-ES" sz="1800" dirty="0" err="1">
                <a:latin typeface="Times New Roman" pitchFamily="18" charset="0"/>
                <a:cs typeface="Times New Roman" pitchFamily="18" charset="0"/>
              </a:rPr>
              <a:t>nacionalne</a:t>
            </a:r>
            <a:r>
              <a:rPr lang="es-ES" sz="1800" dirty="0">
                <a:latin typeface="Times New Roman" pitchFamily="18" charset="0"/>
                <a:cs typeface="Times New Roman" pitchFamily="18" charset="0"/>
              </a:rPr>
              <a:t>, </a:t>
            </a:r>
            <a:r>
              <a:rPr lang="es-ES" sz="1800" dirty="0" err="1">
                <a:latin typeface="Times New Roman" pitchFamily="18" charset="0"/>
                <a:cs typeface="Times New Roman" pitchFamily="18" charset="0"/>
              </a:rPr>
              <a:t>etničke</a:t>
            </a:r>
            <a:r>
              <a:rPr lang="es-ES" sz="1800" dirty="0">
                <a:latin typeface="Times New Roman" pitchFamily="18" charset="0"/>
                <a:cs typeface="Times New Roman" pitchFamily="18" charset="0"/>
              </a:rPr>
              <a:t>, </a:t>
            </a:r>
            <a:r>
              <a:rPr lang="es-ES" sz="1800" dirty="0" err="1">
                <a:latin typeface="Times New Roman" pitchFamily="18" charset="0"/>
                <a:cs typeface="Times New Roman" pitchFamily="18" charset="0"/>
              </a:rPr>
              <a:t>vjerske</a:t>
            </a:r>
            <a:r>
              <a:rPr lang="es-ES" sz="1800" dirty="0">
                <a:latin typeface="Times New Roman" pitchFamily="18" charset="0"/>
                <a:cs typeface="Times New Roman" pitchFamily="18" charset="0"/>
              </a:rPr>
              <a:t>, </a:t>
            </a:r>
            <a:r>
              <a:rPr lang="es-ES" sz="1800" dirty="0" err="1">
                <a:latin typeface="Times New Roman" pitchFamily="18" charset="0"/>
                <a:cs typeface="Times New Roman" pitchFamily="18" charset="0"/>
              </a:rPr>
              <a:t>rasne</a:t>
            </a:r>
            <a:r>
              <a:rPr lang="es-ES" sz="1800" dirty="0">
                <a:latin typeface="Times New Roman" pitchFamily="18" charset="0"/>
                <a:cs typeface="Times New Roman" pitchFamily="18" charset="0"/>
              </a:rPr>
              <a:t> </a:t>
            </a:r>
            <a:r>
              <a:rPr lang="es-ES" sz="1800" dirty="0" err="1">
                <a:latin typeface="Times New Roman" pitchFamily="18" charset="0"/>
                <a:cs typeface="Times New Roman" pitchFamily="18" charset="0"/>
              </a:rPr>
              <a:t>ili</a:t>
            </a:r>
            <a:r>
              <a:rPr lang="es-ES" sz="1800" dirty="0">
                <a:latin typeface="Times New Roman" pitchFamily="18" charset="0"/>
                <a:cs typeface="Times New Roman" pitchFamily="18" charset="0"/>
              </a:rPr>
              <a:t> </a:t>
            </a:r>
            <a:r>
              <a:rPr lang="es-ES" sz="1800" dirty="0" err="1">
                <a:latin typeface="Times New Roman" pitchFamily="18" charset="0"/>
                <a:cs typeface="Times New Roman" pitchFamily="18" charset="0"/>
              </a:rPr>
              <a:t>neke</a:t>
            </a:r>
            <a:r>
              <a:rPr lang="es-ES" sz="1800" dirty="0">
                <a:latin typeface="Times New Roman" pitchFamily="18" charset="0"/>
                <a:cs typeface="Times New Roman" pitchFamily="18" charset="0"/>
              </a:rPr>
              <a:t> </a:t>
            </a:r>
            <a:r>
              <a:rPr lang="es-ES" sz="1800" dirty="0" err="1">
                <a:latin typeface="Times New Roman" pitchFamily="18" charset="0"/>
                <a:cs typeface="Times New Roman" pitchFamily="18" charset="0"/>
              </a:rPr>
              <a:t>druge</a:t>
            </a:r>
            <a:r>
              <a:rPr lang="es-ES" sz="1800" dirty="0">
                <a:latin typeface="Times New Roman" pitchFamily="18" charset="0"/>
                <a:cs typeface="Times New Roman" pitchFamily="18" charset="0"/>
              </a:rPr>
              <a:t> </a:t>
            </a:r>
            <a:r>
              <a:rPr lang="es-ES" sz="1800" dirty="0" err="1">
                <a:latin typeface="Times New Roman" pitchFamily="18" charset="0"/>
                <a:cs typeface="Times New Roman" pitchFamily="18" charset="0"/>
              </a:rPr>
              <a:t>grupe</a:t>
            </a:r>
            <a:r>
              <a:rPr lang="es-ES" sz="1800" dirty="0">
                <a:latin typeface="Times New Roman" pitchFamily="18" charset="0"/>
                <a:cs typeface="Times New Roman" pitchFamily="18" charset="0"/>
              </a:rPr>
              <a:t>. </a:t>
            </a:r>
            <a:endParaRPr lang="hr-HR" sz="1800" dirty="0">
              <a:latin typeface="Times New Roman" pitchFamily="18" charset="0"/>
              <a:cs typeface="Times New Roman" pitchFamily="18" charset="0"/>
            </a:endParaRPr>
          </a:p>
          <a:p>
            <a:pPr algn="just"/>
            <a:r>
              <a:rPr lang="es-ES" sz="1800" dirty="0" err="1">
                <a:latin typeface="Times New Roman" pitchFamily="18" charset="0"/>
                <a:cs typeface="Times New Roman" pitchFamily="18" charset="0"/>
              </a:rPr>
              <a:t>Međunarodno</a:t>
            </a:r>
            <a:r>
              <a:rPr lang="es-ES" sz="1800" dirty="0">
                <a:latin typeface="Times New Roman" pitchFamily="18" charset="0"/>
                <a:cs typeface="Times New Roman" pitchFamily="18" charset="0"/>
              </a:rPr>
              <a:t> pravo </a:t>
            </a:r>
            <a:r>
              <a:rPr lang="es-ES" sz="1800" dirty="0" err="1">
                <a:latin typeface="Times New Roman" pitchFamily="18" charset="0"/>
                <a:cs typeface="Times New Roman" pitchFamily="18" charset="0"/>
              </a:rPr>
              <a:t>zahtjeva</a:t>
            </a:r>
            <a:r>
              <a:rPr lang="es-ES" sz="1800" dirty="0">
                <a:latin typeface="Times New Roman" pitchFamily="18" charset="0"/>
                <a:cs typeface="Times New Roman" pitchFamily="18" charset="0"/>
              </a:rPr>
              <a:t> </a:t>
            </a:r>
            <a:r>
              <a:rPr lang="es-ES" sz="1800" b="1" dirty="0" err="1">
                <a:latin typeface="Times New Roman" pitchFamily="18" charset="0"/>
                <a:cs typeface="Times New Roman" pitchFamily="18" charset="0"/>
              </a:rPr>
              <a:t>poseban</a:t>
            </a:r>
            <a:r>
              <a:rPr lang="es-ES" sz="1800" b="1" dirty="0">
                <a:latin typeface="Times New Roman" pitchFamily="18" charset="0"/>
                <a:cs typeface="Times New Roman" pitchFamily="18" charset="0"/>
              </a:rPr>
              <a:t> </a:t>
            </a:r>
            <a:r>
              <a:rPr lang="es-ES" sz="1800" b="1" dirty="0" err="1">
                <a:latin typeface="Times New Roman" pitchFamily="18" charset="0"/>
                <a:cs typeface="Times New Roman" pitchFamily="18" charset="0"/>
              </a:rPr>
              <a:t>umišljaj</a:t>
            </a:r>
            <a:r>
              <a:rPr lang="es-ES" sz="1800" b="1" dirty="0">
                <a:latin typeface="Times New Roman" pitchFamily="18" charset="0"/>
                <a:cs typeface="Times New Roman" pitchFamily="18" charset="0"/>
              </a:rPr>
              <a:t> </a:t>
            </a:r>
            <a:r>
              <a:rPr lang="es-ES" sz="1800" dirty="0">
                <a:latin typeface="Times New Roman" pitchFamily="18" charset="0"/>
                <a:cs typeface="Times New Roman" pitchFamily="18" charset="0"/>
              </a:rPr>
              <a:t>i za </a:t>
            </a:r>
            <a:r>
              <a:rPr lang="es-ES" sz="1800" dirty="0" err="1">
                <a:latin typeface="Times New Roman" pitchFamily="18" charset="0"/>
                <a:cs typeface="Times New Roman" pitchFamily="18" charset="0"/>
              </a:rPr>
              <a:t>genocid</a:t>
            </a:r>
            <a:r>
              <a:rPr lang="es-ES" sz="1800" dirty="0">
                <a:latin typeface="Times New Roman" pitchFamily="18" charset="0"/>
                <a:cs typeface="Times New Roman" pitchFamily="18" charset="0"/>
              </a:rPr>
              <a:t>. </a:t>
            </a:r>
            <a:endParaRPr lang="hr-HR" sz="1800" dirty="0" smtClean="0">
              <a:latin typeface="Times New Roman" pitchFamily="18" charset="0"/>
              <a:cs typeface="Times New Roman" pitchFamily="18" charset="0"/>
            </a:endParaRPr>
          </a:p>
          <a:p>
            <a:pPr algn="just"/>
            <a:endParaRPr lang="hr-HR" sz="1800" dirty="0" smtClean="0">
              <a:latin typeface="Times New Roman" pitchFamily="18" charset="0"/>
              <a:cs typeface="Times New Roman" pitchFamily="18" charset="0"/>
            </a:endParaRPr>
          </a:p>
          <a:p>
            <a:pPr algn="just"/>
            <a:r>
              <a:rPr lang="es-ES" sz="1800" dirty="0" err="1" smtClean="0">
                <a:latin typeface="Times New Roman" pitchFamily="18" charset="0"/>
                <a:cs typeface="Times New Roman" pitchFamily="18" charset="0"/>
              </a:rPr>
              <a:t>Počinitelj</a:t>
            </a:r>
            <a:r>
              <a:rPr lang="es-ES" sz="1800" dirty="0" smtClean="0">
                <a:latin typeface="Times New Roman" pitchFamily="18" charset="0"/>
                <a:cs typeface="Times New Roman" pitchFamily="18" charset="0"/>
              </a:rPr>
              <a:t> </a:t>
            </a:r>
            <a:r>
              <a:rPr lang="es-ES" sz="1800" dirty="0">
                <a:latin typeface="Times New Roman" pitchFamily="18" charset="0"/>
                <a:cs typeface="Times New Roman" pitchFamily="18" charset="0"/>
              </a:rPr>
              <a:t>mora </a:t>
            </a:r>
            <a:r>
              <a:rPr lang="es-ES" sz="1800" dirty="0" err="1">
                <a:latin typeface="Times New Roman" pitchFamily="18" charset="0"/>
                <a:cs typeface="Times New Roman" pitchFamily="18" charset="0"/>
              </a:rPr>
              <a:t>imati</a:t>
            </a:r>
            <a:r>
              <a:rPr lang="es-ES" sz="1800" dirty="0">
                <a:latin typeface="Times New Roman" pitchFamily="18" charset="0"/>
                <a:cs typeface="Times New Roman" pitchFamily="18" charset="0"/>
              </a:rPr>
              <a:t> </a:t>
            </a:r>
            <a:r>
              <a:rPr lang="es-ES" sz="1800" dirty="0" err="1">
                <a:latin typeface="Times New Roman" pitchFamily="18" charset="0"/>
                <a:cs typeface="Times New Roman" pitchFamily="18" charset="0"/>
              </a:rPr>
              <a:t>namjeru</a:t>
            </a:r>
            <a:r>
              <a:rPr lang="es-ES" sz="1800" dirty="0">
                <a:latin typeface="Times New Roman" pitchFamily="18" charset="0"/>
                <a:cs typeface="Times New Roman" pitchFamily="18" charset="0"/>
              </a:rPr>
              <a:t> da </a:t>
            </a:r>
            <a:r>
              <a:rPr lang="es-ES" sz="1800" dirty="0" err="1">
                <a:latin typeface="Times New Roman" pitchFamily="18" charset="0"/>
                <a:cs typeface="Times New Roman" pitchFamily="18" charset="0"/>
              </a:rPr>
              <a:t>potpuno</a:t>
            </a:r>
            <a:r>
              <a:rPr lang="es-ES" sz="1800" dirty="0">
                <a:latin typeface="Times New Roman" pitchFamily="18" charset="0"/>
                <a:cs typeface="Times New Roman" pitchFamily="18" charset="0"/>
              </a:rPr>
              <a:t> </a:t>
            </a:r>
            <a:r>
              <a:rPr lang="es-ES" sz="1800" dirty="0" err="1">
                <a:latin typeface="Times New Roman" pitchFamily="18" charset="0"/>
                <a:cs typeface="Times New Roman" pitchFamily="18" charset="0"/>
              </a:rPr>
              <a:t>ili</a:t>
            </a:r>
            <a:r>
              <a:rPr lang="es-ES" sz="1800" dirty="0">
                <a:latin typeface="Times New Roman" pitchFamily="18" charset="0"/>
                <a:cs typeface="Times New Roman" pitchFamily="18" charset="0"/>
              </a:rPr>
              <a:t> dj</a:t>
            </a:r>
            <a:r>
              <a:rPr lang="hr-HR" sz="1800" dirty="0">
                <a:latin typeface="Times New Roman" pitchFamily="18" charset="0"/>
                <a:cs typeface="Times New Roman" pitchFamily="18" charset="0"/>
              </a:rPr>
              <a:t>e</a:t>
            </a:r>
            <a:r>
              <a:rPr lang="es-ES" sz="1800" dirty="0" err="1">
                <a:latin typeface="Times New Roman" pitchFamily="18" charset="0"/>
                <a:cs typeface="Times New Roman" pitchFamily="18" charset="0"/>
              </a:rPr>
              <a:t>lomično</a:t>
            </a:r>
            <a:r>
              <a:rPr lang="es-ES" sz="1800" dirty="0">
                <a:latin typeface="Times New Roman" pitchFamily="18" charset="0"/>
                <a:cs typeface="Times New Roman" pitchFamily="18" charset="0"/>
              </a:rPr>
              <a:t> </a:t>
            </a:r>
            <a:r>
              <a:rPr lang="es-ES" sz="1800" dirty="0" err="1">
                <a:latin typeface="Times New Roman" pitchFamily="18" charset="0"/>
                <a:cs typeface="Times New Roman" pitchFamily="18" charset="0"/>
              </a:rPr>
              <a:t>uništi</a:t>
            </a:r>
            <a:r>
              <a:rPr lang="es-ES" sz="1800" dirty="0">
                <a:latin typeface="Times New Roman" pitchFamily="18" charset="0"/>
                <a:cs typeface="Times New Roman" pitchFamily="18" charset="0"/>
              </a:rPr>
              <a:t> </a:t>
            </a:r>
            <a:r>
              <a:rPr lang="es-ES" sz="1800" dirty="0" err="1">
                <a:latin typeface="Times New Roman" pitchFamily="18" charset="0"/>
                <a:cs typeface="Times New Roman" pitchFamily="18" charset="0"/>
              </a:rPr>
              <a:t>nacionalnu</a:t>
            </a:r>
            <a:r>
              <a:rPr lang="es-ES" sz="1800" dirty="0">
                <a:latin typeface="Times New Roman" pitchFamily="18" charset="0"/>
                <a:cs typeface="Times New Roman" pitchFamily="18" charset="0"/>
              </a:rPr>
              <a:t>, </a:t>
            </a:r>
            <a:r>
              <a:rPr lang="es-ES" sz="1800" dirty="0" err="1">
                <a:latin typeface="Times New Roman" pitchFamily="18" charset="0"/>
                <a:cs typeface="Times New Roman" pitchFamily="18" charset="0"/>
              </a:rPr>
              <a:t>etničku</a:t>
            </a:r>
            <a:r>
              <a:rPr lang="es-ES" sz="1800" dirty="0">
                <a:latin typeface="Times New Roman" pitchFamily="18" charset="0"/>
                <a:cs typeface="Times New Roman" pitchFamily="18" charset="0"/>
              </a:rPr>
              <a:t> </a:t>
            </a:r>
            <a:r>
              <a:rPr lang="es-ES" sz="1800" dirty="0" err="1">
                <a:latin typeface="Times New Roman" pitchFamily="18" charset="0"/>
                <a:cs typeface="Times New Roman" pitchFamily="18" charset="0"/>
              </a:rPr>
              <a:t>rasnu</a:t>
            </a:r>
            <a:r>
              <a:rPr lang="es-ES" sz="1800" dirty="0">
                <a:latin typeface="Times New Roman" pitchFamily="18" charset="0"/>
                <a:cs typeface="Times New Roman" pitchFamily="18" charset="0"/>
              </a:rPr>
              <a:t> </a:t>
            </a:r>
            <a:r>
              <a:rPr lang="es-ES" sz="1800" dirty="0" err="1">
                <a:latin typeface="Times New Roman" pitchFamily="18" charset="0"/>
                <a:cs typeface="Times New Roman" pitchFamily="18" charset="0"/>
              </a:rPr>
              <a:t>ili</a:t>
            </a:r>
            <a:r>
              <a:rPr lang="es-ES" sz="1800" dirty="0">
                <a:latin typeface="Times New Roman" pitchFamily="18" charset="0"/>
                <a:cs typeface="Times New Roman" pitchFamily="18" charset="0"/>
              </a:rPr>
              <a:t> </a:t>
            </a:r>
            <a:r>
              <a:rPr lang="es-ES" sz="1800" dirty="0" err="1">
                <a:latin typeface="Times New Roman" pitchFamily="18" charset="0"/>
                <a:cs typeface="Times New Roman" pitchFamily="18" charset="0"/>
              </a:rPr>
              <a:t>vjersku</a:t>
            </a:r>
            <a:r>
              <a:rPr lang="es-ES" sz="1800" dirty="0">
                <a:latin typeface="Times New Roman" pitchFamily="18" charset="0"/>
                <a:cs typeface="Times New Roman" pitchFamily="18" charset="0"/>
              </a:rPr>
              <a:t> </a:t>
            </a:r>
            <a:r>
              <a:rPr lang="es-ES" sz="1800" dirty="0" err="1">
                <a:latin typeface="Times New Roman" pitchFamily="18" charset="0"/>
                <a:cs typeface="Times New Roman" pitchFamily="18" charset="0"/>
              </a:rPr>
              <a:t>grupu</a:t>
            </a:r>
            <a:r>
              <a:rPr lang="es-ES" sz="1800" dirty="0">
                <a:latin typeface="Times New Roman" pitchFamily="18" charset="0"/>
                <a:cs typeface="Times New Roman" pitchFamily="18" charset="0"/>
              </a:rPr>
              <a:t> </a:t>
            </a:r>
            <a:r>
              <a:rPr lang="es-ES" sz="1800" dirty="0" err="1">
                <a:latin typeface="Times New Roman" pitchFamily="18" charset="0"/>
                <a:cs typeface="Times New Roman" pitchFamily="18" charset="0"/>
              </a:rPr>
              <a:t>kao</a:t>
            </a:r>
            <a:r>
              <a:rPr lang="es-ES" sz="1800" dirty="0">
                <a:latin typeface="Times New Roman" pitchFamily="18" charset="0"/>
                <a:cs typeface="Times New Roman" pitchFamily="18" charset="0"/>
              </a:rPr>
              <a:t> </a:t>
            </a:r>
            <a:r>
              <a:rPr lang="es-ES" sz="1800" dirty="0" err="1">
                <a:latin typeface="Times New Roman" pitchFamily="18" charset="0"/>
                <a:cs typeface="Times New Roman" pitchFamily="18" charset="0"/>
              </a:rPr>
              <a:t>takvu</a:t>
            </a:r>
            <a:r>
              <a:rPr lang="es-ES" sz="1800" dirty="0">
                <a:latin typeface="Times New Roman" pitchFamily="18" charset="0"/>
                <a:cs typeface="Times New Roman" pitchFamily="18" charset="0"/>
              </a:rPr>
              <a:t>. </a:t>
            </a:r>
            <a:endParaRPr lang="hr-HR" sz="1800" dirty="0">
              <a:latin typeface="Times New Roman" pitchFamily="18" charset="0"/>
              <a:cs typeface="Times New Roman" pitchFamily="18" charset="0"/>
            </a:endParaRPr>
          </a:p>
          <a:p>
            <a:pPr algn="just"/>
            <a:endParaRPr lang="hr-HR" sz="1800" dirty="0" smtClean="0">
              <a:latin typeface="Times New Roman" pitchFamily="18" charset="0"/>
              <a:cs typeface="Times New Roman" pitchFamily="18" charset="0"/>
            </a:endParaRPr>
          </a:p>
          <a:p>
            <a:pPr algn="just"/>
            <a:r>
              <a:rPr lang="es-ES" sz="1800" dirty="0" err="1" smtClean="0">
                <a:latin typeface="Times New Roman" pitchFamily="18" charset="0"/>
                <a:cs typeface="Times New Roman" pitchFamily="18" charset="0"/>
              </a:rPr>
              <a:t>Pravila</a:t>
            </a:r>
            <a:r>
              <a:rPr lang="es-ES" sz="1800" dirty="0" smtClean="0">
                <a:latin typeface="Times New Roman" pitchFamily="18" charset="0"/>
                <a:cs typeface="Times New Roman" pitchFamily="18" charset="0"/>
              </a:rPr>
              <a:t> </a:t>
            </a:r>
            <a:r>
              <a:rPr lang="es-ES" sz="1800" dirty="0" err="1">
                <a:latin typeface="Times New Roman" pitchFamily="18" charset="0"/>
                <a:cs typeface="Times New Roman" pitchFamily="18" charset="0"/>
              </a:rPr>
              <a:t>koja</a:t>
            </a:r>
            <a:r>
              <a:rPr lang="es-ES" sz="1800" dirty="0">
                <a:latin typeface="Times New Roman" pitchFamily="18" charset="0"/>
                <a:cs typeface="Times New Roman" pitchFamily="18" charset="0"/>
              </a:rPr>
              <a:t> </a:t>
            </a:r>
            <a:r>
              <a:rPr lang="es-ES" sz="1800" dirty="0" err="1">
                <a:latin typeface="Times New Roman" pitchFamily="18" charset="0"/>
                <a:cs typeface="Times New Roman" pitchFamily="18" charset="0"/>
              </a:rPr>
              <a:t>reguliraju</a:t>
            </a:r>
            <a:r>
              <a:rPr lang="es-ES" sz="1800" dirty="0">
                <a:latin typeface="Times New Roman" pitchFamily="18" charset="0"/>
                <a:cs typeface="Times New Roman" pitchFamily="18" charset="0"/>
              </a:rPr>
              <a:t> </a:t>
            </a:r>
            <a:r>
              <a:rPr lang="es-ES" sz="1800" b="1" dirty="0" err="1">
                <a:latin typeface="Times New Roman" pitchFamily="18" charset="0"/>
                <a:cs typeface="Times New Roman" pitchFamily="18" charset="0"/>
              </a:rPr>
              <a:t>međunarodni</a:t>
            </a:r>
            <a:r>
              <a:rPr lang="es-ES" sz="1800" b="1" dirty="0">
                <a:latin typeface="Times New Roman" pitchFamily="18" charset="0"/>
                <a:cs typeface="Times New Roman" pitchFamily="18" charset="0"/>
              </a:rPr>
              <a:t> </a:t>
            </a:r>
            <a:r>
              <a:rPr lang="es-ES" sz="1800" b="1" dirty="0" err="1">
                <a:latin typeface="Times New Roman" pitchFamily="18" charset="0"/>
                <a:cs typeface="Times New Roman" pitchFamily="18" charset="0"/>
              </a:rPr>
              <a:t>terorizam</a:t>
            </a:r>
            <a:r>
              <a:rPr lang="es-ES" sz="1800" b="1" dirty="0">
                <a:latin typeface="Times New Roman" pitchFamily="18" charset="0"/>
                <a:cs typeface="Times New Roman" pitchFamily="18" charset="0"/>
              </a:rPr>
              <a:t> </a:t>
            </a:r>
            <a:r>
              <a:rPr lang="es-ES" sz="1800" b="1" dirty="0" err="1">
                <a:latin typeface="Times New Roman" pitchFamily="18" charset="0"/>
                <a:cs typeface="Times New Roman" pitchFamily="18" charset="0"/>
              </a:rPr>
              <a:t>predviđaju</a:t>
            </a:r>
            <a:r>
              <a:rPr lang="es-ES" sz="1800" b="1" dirty="0">
                <a:latin typeface="Times New Roman" pitchFamily="18" charset="0"/>
                <a:cs typeface="Times New Roman" pitchFamily="18" charset="0"/>
              </a:rPr>
              <a:t> </a:t>
            </a:r>
            <a:r>
              <a:rPr lang="es-ES" sz="1800" b="1" dirty="0" err="1">
                <a:latin typeface="Times New Roman" pitchFamily="18" charset="0"/>
                <a:cs typeface="Times New Roman" pitchFamily="18" charset="0"/>
              </a:rPr>
              <a:t>poseban</a:t>
            </a:r>
            <a:r>
              <a:rPr lang="es-ES" sz="1800" b="1" dirty="0">
                <a:latin typeface="Times New Roman" pitchFamily="18" charset="0"/>
                <a:cs typeface="Times New Roman" pitchFamily="18" charset="0"/>
              </a:rPr>
              <a:t> </a:t>
            </a:r>
            <a:r>
              <a:rPr lang="es-ES" sz="1800" b="1" dirty="0" err="1">
                <a:latin typeface="Times New Roman" pitchFamily="18" charset="0"/>
                <a:cs typeface="Times New Roman" pitchFamily="18" charset="0"/>
              </a:rPr>
              <a:t>umišljaj</a:t>
            </a:r>
            <a:r>
              <a:rPr lang="es-ES" sz="1800" dirty="0">
                <a:latin typeface="Times New Roman" pitchFamily="18" charset="0"/>
                <a:cs typeface="Times New Roman" pitchFamily="18" charset="0"/>
              </a:rPr>
              <a:t>: </a:t>
            </a:r>
            <a:r>
              <a:rPr lang="es-ES" sz="1800" dirty="0" err="1">
                <a:latin typeface="Times New Roman" pitchFamily="18" charset="0"/>
                <a:cs typeface="Times New Roman" pitchFamily="18" charset="0"/>
              </a:rPr>
              <a:t>širenje</a:t>
            </a:r>
            <a:r>
              <a:rPr lang="es-ES" sz="1800" dirty="0">
                <a:latin typeface="Times New Roman" pitchFamily="18" charset="0"/>
                <a:cs typeface="Times New Roman" pitchFamily="18" charset="0"/>
              </a:rPr>
              <a:t> </a:t>
            </a:r>
            <a:r>
              <a:rPr lang="es-ES" sz="1800" dirty="0" err="1">
                <a:latin typeface="Times New Roman" pitchFamily="18" charset="0"/>
                <a:cs typeface="Times New Roman" pitchFamily="18" charset="0"/>
              </a:rPr>
              <a:t>terora</a:t>
            </a:r>
            <a:r>
              <a:rPr lang="es-ES" sz="1800" dirty="0">
                <a:latin typeface="Times New Roman" pitchFamily="18" charset="0"/>
                <a:cs typeface="Times New Roman" pitchFamily="18" charset="0"/>
              </a:rPr>
              <a:t> </a:t>
            </a:r>
            <a:r>
              <a:rPr lang="es-ES" sz="1800" dirty="0" err="1">
                <a:latin typeface="Times New Roman" pitchFamily="18" charset="0"/>
                <a:cs typeface="Times New Roman" pitchFamily="18" charset="0"/>
              </a:rPr>
              <a:t>među</a:t>
            </a:r>
            <a:r>
              <a:rPr lang="es-ES" sz="1800" dirty="0">
                <a:latin typeface="Times New Roman" pitchFamily="18" charset="0"/>
                <a:cs typeface="Times New Roman" pitchFamily="18" charset="0"/>
              </a:rPr>
              <a:t> </a:t>
            </a:r>
            <a:r>
              <a:rPr lang="es-ES" sz="1800" dirty="0" err="1">
                <a:latin typeface="Times New Roman" pitchFamily="18" charset="0"/>
                <a:cs typeface="Times New Roman" pitchFamily="18" charset="0"/>
              </a:rPr>
              <a:t>stanovništvom</a:t>
            </a:r>
            <a:r>
              <a:rPr lang="es-ES" sz="1800" dirty="0">
                <a:latin typeface="Times New Roman" pitchFamily="18" charset="0"/>
                <a:cs typeface="Times New Roman" pitchFamily="18" charset="0"/>
              </a:rPr>
              <a:t> </a:t>
            </a:r>
            <a:r>
              <a:rPr lang="es-ES" sz="1800" dirty="0" err="1">
                <a:latin typeface="Times New Roman" pitchFamily="18" charset="0"/>
                <a:cs typeface="Times New Roman" pitchFamily="18" charset="0"/>
              </a:rPr>
              <a:t>putem</a:t>
            </a:r>
            <a:r>
              <a:rPr lang="es-ES" sz="1800" dirty="0">
                <a:latin typeface="Times New Roman" pitchFamily="18" charset="0"/>
                <a:cs typeface="Times New Roman" pitchFamily="18" charset="0"/>
              </a:rPr>
              <a:t> </a:t>
            </a:r>
            <a:r>
              <a:rPr lang="es-ES" sz="1800" dirty="0" err="1">
                <a:latin typeface="Times New Roman" pitchFamily="18" charset="0"/>
                <a:cs typeface="Times New Roman" pitchFamily="18" charset="0"/>
              </a:rPr>
              <a:t>ubijanja</a:t>
            </a:r>
            <a:r>
              <a:rPr lang="es-ES" sz="1800" dirty="0">
                <a:latin typeface="Times New Roman" pitchFamily="18" charset="0"/>
                <a:cs typeface="Times New Roman" pitchFamily="18" charset="0"/>
              </a:rPr>
              <a:t>, </a:t>
            </a:r>
            <a:r>
              <a:rPr lang="es-ES" sz="1800" dirty="0" err="1">
                <a:latin typeface="Times New Roman" pitchFamily="18" charset="0"/>
                <a:cs typeface="Times New Roman" pitchFamily="18" charset="0"/>
              </a:rPr>
              <a:t>otmice</a:t>
            </a:r>
            <a:r>
              <a:rPr lang="es-ES" sz="1800" dirty="0">
                <a:latin typeface="Times New Roman" pitchFamily="18" charset="0"/>
                <a:cs typeface="Times New Roman" pitchFamily="18" charset="0"/>
              </a:rPr>
              <a:t>, </a:t>
            </a:r>
            <a:r>
              <a:rPr lang="es-ES" sz="1800" dirty="0" err="1">
                <a:latin typeface="Times New Roman" pitchFamily="18" charset="0"/>
                <a:cs typeface="Times New Roman" pitchFamily="18" charset="0"/>
              </a:rPr>
              <a:t>razaranja</a:t>
            </a:r>
            <a:r>
              <a:rPr lang="es-ES" sz="1800" dirty="0">
                <a:latin typeface="Times New Roman" pitchFamily="18" charset="0"/>
                <a:cs typeface="Times New Roman" pitchFamily="18" charset="0"/>
              </a:rPr>
              <a:t> </a:t>
            </a:r>
            <a:r>
              <a:rPr lang="es-ES" sz="1800" dirty="0" err="1">
                <a:latin typeface="Times New Roman" pitchFamily="18" charset="0"/>
                <a:cs typeface="Times New Roman" pitchFamily="18" charset="0"/>
              </a:rPr>
              <a:t>zgrada</a:t>
            </a:r>
            <a:r>
              <a:rPr lang="es-ES" sz="1800" dirty="0">
                <a:latin typeface="Times New Roman" pitchFamily="18" charset="0"/>
                <a:cs typeface="Times New Roman" pitchFamily="18" charset="0"/>
              </a:rPr>
              <a:t> </a:t>
            </a:r>
            <a:r>
              <a:rPr lang="es-ES" sz="1800" dirty="0" err="1">
                <a:latin typeface="Times New Roman" pitchFamily="18" charset="0"/>
                <a:cs typeface="Times New Roman" pitchFamily="18" charset="0"/>
              </a:rPr>
              <a:t>itd</a:t>
            </a:r>
            <a:r>
              <a:rPr lang="es-ES" sz="1800" dirty="0">
                <a:latin typeface="Times New Roman" pitchFamily="18" charset="0"/>
                <a:cs typeface="Times New Roman" pitchFamily="18" charset="0"/>
              </a:rPr>
              <a:t>.</a:t>
            </a:r>
            <a:endParaRPr lang="hr-HR" sz="1800" dirty="0">
              <a:latin typeface="Times New Roman" pitchFamily="18" charset="0"/>
              <a:cs typeface="Times New Roman" pitchFamily="18" charset="0"/>
            </a:endParaRPr>
          </a:p>
          <a:p>
            <a:pPr marL="0" indent="0">
              <a:buNone/>
            </a:pPr>
            <a:endParaRPr lang="hr-HR" sz="1800" dirty="0"/>
          </a:p>
        </p:txBody>
      </p:sp>
    </p:spTree>
    <p:extLst>
      <p:ext uri="{BB962C8B-B14F-4D97-AF65-F5344CB8AC3E}">
        <p14:creationId xmlns:p14="http://schemas.microsoft.com/office/powerpoint/2010/main" val="2404668424"/>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hr-HR"/>
          </a:p>
        </p:txBody>
      </p:sp>
      <p:sp>
        <p:nvSpPr>
          <p:cNvPr id="3" name="Content Placeholder 2"/>
          <p:cNvSpPr>
            <a:spLocks noGrp="1"/>
          </p:cNvSpPr>
          <p:nvPr>
            <p:ph idx="1"/>
          </p:nvPr>
        </p:nvSpPr>
        <p:spPr>
          <a:xfrm>
            <a:off x="1043608" y="1772816"/>
            <a:ext cx="6624736" cy="4353347"/>
          </a:xfrm>
        </p:spPr>
        <p:txBody>
          <a:bodyPr>
            <a:normAutofit/>
          </a:bodyPr>
          <a:lstStyle/>
          <a:p>
            <a:pPr marL="0" indent="0" algn="just">
              <a:buNone/>
            </a:pPr>
            <a:r>
              <a:rPr lang="es-ES" sz="1800" b="1" dirty="0" err="1" smtClean="0">
                <a:latin typeface="Times New Roman" pitchFamily="18" charset="0"/>
                <a:cs typeface="Times New Roman" pitchFamily="18" charset="0"/>
              </a:rPr>
              <a:t>Eventualni</a:t>
            </a:r>
            <a:r>
              <a:rPr lang="es-ES" sz="1800" b="1" dirty="0" smtClean="0">
                <a:latin typeface="Times New Roman" pitchFamily="18" charset="0"/>
                <a:cs typeface="Times New Roman" pitchFamily="18" charset="0"/>
              </a:rPr>
              <a:t> </a:t>
            </a:r>
            <a:r>
              <a:rPr lang="es-ES" sz="1800" b="1" dirty="0" err="1" smtClean="0">
                <a:latin typeface="Times New Roman" pitchFamily="18" charset="0"/>
                <a:cs typeface="Times New Roman" pitchFamily="18" charset="0"/>
              </a:rPr>
              <a:t>umišljaj</a:t>
            </a:r>
            <a:endParaRPr lang="hr-HR" sz="1800" dirty="0" smtClean="0">
              <a:latin typeface="Times New Roman" pitchFamily="18" charset="0"/>
              <a:cs typeface="Times New Roman" pitchFamily="18" charset="0"/>
            </a:endParaRPr>
          </a:p>
          <a:p>
            <a:pPr marL="0" indent="0" algn="just">
              <a:buNone/>
            </a:pPr>
            <a:endParaRPr lang="hr-HR" sz="1800" dirty="0" smtClean="0">
              <a:latin typeface="Times New Roman" pitchFamily="18" charset="0"/>
              <a:cs typeface="Times New Roman" pitchFamily="18" charset="0"/>
            </a:endParaRPr>
          </a:p>
          <a:p>
            <a:pPr marL="0" indent="0" algn="just">
              <a:buNone/>
            </a:pPr>
            <a:r>
              <a:rPr lang="es-ES" sz="1800" dirty="0" err="1" smtClean="0">
                <a:latin typeface="Times New Roman" pitchFamily="18" charset="0"/>
                <a:cs typeface="Times New Roman" pitchFamily="18" charset="0"/>
              </a:rPr>
              <a:t>Eventualni</a:t>
            </a:r>
            <a:r>
              <a:rPr lang="es-ES" sz="1800" dirty="0" smtClean="0">
                <a:latin typeface="Times New Roman" pitchFamily="18" charset="0"/>
                <a:cs typeface="Times New Roman" pitchFamily="18" charset="0"/>
              </a:rPr>
              <a:t> </a:t>
            </a:r>
            <a:r>
              <a:rPr lang="es-ES" sz="1800" dirty="0" err="1">
                <a:latin typeface="Times New Roman" pitchFamily="18" charset="0"/>
                <a:cs typeface="Times New Roman" pitchFamily="18" charset="0"/>
              </a:rPr>
              <a:t>umišljaj</a:t>
            </a:r>
            <a:r>
              <a:rPr lang="es-ES" sz="1800" dirty="0">
                <a:latin typeface="Times New Roman" pitchFamily="18" charset="0"/>
                <a:cs typeface="Times New Roman" pitchFamily="18" charset="0"/>
              </a:rPr>
              <a:t> (</a:t>
            </a:r>
            <a:r>
              <a:rPr lang="es-ES" sz="1800" dirty="0" err="1">
                <a:latin typeface="Times New Roman" pitchFamily="18" charset="0"/>
                <a:cs typeface="Times New Roman" pitchFamily="18" charset="0"/>
              </a:rPr>
              <a:t>dolus</a:t>
            </a:r>
            <a:r>
              <a:rPr lang="es-ES" sz="1800" dirty="0">
                <a:latin typeface="Times New Roman" pitchFamily="18" charset="0"/>
                <a:cs typeface="Times New Roman" pitchFamily="18" charset="0"/>
              </a:rPr>
              <a:t> </a:t>
            </a:r>
            <a:r>
              <a:rPr lang="es-ES" sz="1800" dirty="0" err="1">
                <a:latin typeface="Times New Roman" pitchFamily="18" charset="0"/>
                <a:cs typeface="Times New Roman" pitchFamily="18" charset="0"/>
              </a:rPr>
              <a:t>eventualis</a:t>
            </a:r>
            <a:r>
              <a:rPr lang="es-ES" sz="1800" dirty="0">
                <a:latin typeface="Times New Roman" pitchFamily="18" charset="0"/>
                <a:cs typeface="Times New Roman" pitchFamily="18" charset="0"/>
              </a:rPr>
              <a:t>) </a:t>
            </a:r>
            <a:r>
              <a:rPr lang="es-ES" sz="1800" dirty="0" err="1">
                <a:latin typeface="Times New Roman" pitchFamily="18" charset="0"/>
                <a:cs typeface="Times New Roman" pitchFamily="18" charset="0"/>
              </a:rPr>
              <a:t>predstavlja</a:t>
            </a:r>
            <a:r>
              <a:rPr lang="es-ES" sz="1800" dirty="0">
                <a:latin typeface="Times New Roman" pitchFamily="18" charset="0"/>
                <a:cs typeface="Times New Roman" pitchFamily="18" charset="0"/>
              </a:rPr>
              <a:t> </a:t>
            </a:r>
            <a:r>
              <a:rPr lang="es-ES" sz="1800" dirty="0" err="1">
                <a:latin typeface="Times New Roman" pitchFamily="18" charset="0"/>
                <a:cs typeface="Times New Roman" pitchFamily="18" charset="0"/>
              </a:rPr>
              <a:t>ono</a:t>
            </a:r>
            <a:r>
              <a:rPr lang="es-ES" sz="1800" dirty="0">
                <a:latin typeface="Times New Roman" pitchFamily="18" charset="0"/>
                <a:cs typeface="Times New Roman" pitchFamily="18" charset="0"/>
              </a:rPr>
              <a:t> </a:t>
            </a:r>
            <a:r>
              <a:rPr lang="es-ES" sz="1800" dirty="0" err="1">
                <a:latin typeface="Times New Roman" pitchFamily="18" charset="0"/>
                <a:cs typeface="Times New Roman" pitchFamily="18" charset="0"/>
              </a:rPr>
              <a:t>stanje</a:t>
            </a:r>
            <a:r>
              <a:rPr lang="es-ES" sz="1800" dirty="0">
                <a:latin typeface="Times New Roman" pitchFamily="18" charset="0"/>
                <a:cs typeface="Times New Roman" pitchFamily="18" charset="0"/>
              </a:rPr>
              <a:t> </a:t>
            </a:r>
            <a:r>
              <a:rPr lang="es-ES" sz="1800" dirty="0" err="1">
                <a:latin typeface="Times New Roman" pitchFamily="18" charset="0"/>
                <a:cs typeface="Times New Roman" pitchFamily="18" charset="0"/>
              </a:rPr>
              <a:t>svijesti</a:t>
            </a:r>
            <a:r>
              <a:rPr lang="es-ES" sz="1800" dirty="0">
                <a:latin typeface="Times New Roman" pitchFamily="18" charset="0"/>
                <a:cs typeface="Times New Roman" pitchFamily="18" charset="0"/>
              </a:rPr>
              <a:t> </a:t>
            </a:r>
            <a:r>
              <a:rPr lang="es-ES" sz="1800" dirty="0" err="1">
                <a:latin typeface="Times New Roman" pitchFamily="18" charset="0"/>
                <a:cs typeface="Times New Roman" pitchFamily="18" charset="0"/>
              </a:rPr>
              <a:t>gdje</a:t>
            </a:r>
            <a:r>
              <a:rPr lang="es-ES" sz="1800" dirty="0">
                <a:latin typeface="Times New Roman" pitchFamily="18" charset="0"/>
                <a:cs typeface="Times New Roman" pitchFamily="18" charset="0"/>
              </a:rPr>
              <a:t> </a:t>
            </a:r>
            <a:r>
              <a:rPr lang="es-ES" sz="1800" dirty="0" err="1">
                <a:latin typeface="Times New Roman" pitchFamily="18" charset="0"/>
                <a:cs typeface="Times New Roman" pitchFamily="18" charset="0"/>
              </a:rPr>
              <a:t>određena</a:t>
            </a:r>
            <a:r>
              <a:rPr lang="es-ES" sz="1800" dirty="0">
                <a:latin typeface="Times New Roman" pitchFamily="18" charset="0"/>
                <a:cs typeface="Times New Roman" pitchFamily="18" charset="0"/>
              </a:rPr>
              <a:t> </a:t>
            </a:r>
            <a:r>
              <a:rPr lang="es-ES" sz="1800" dirty="0" err="1">
                <a:latin typeface="Times New Roman" pitchFamily="18" charset="0"/>
                <a:cs typeface="Times New Roman" pitchFamily="18" charset="0"/>
              </a:rPr>
              <a:t>osoba</a:t>
            </a:r>
            <a:r>
              <a:rPr lang="es-ES" sz="1800" dirty="0">
                <a:latin typeface="Times New Roman" pitchFamily="18" charset="0"/>
                <a:cs typeface="Times New Roman" pitchFamily="18" charset="0"/>
              </a:rPr>
              <a:t> </a:t>
            </a:r>
            <a:r>
              <a:rPr lang="es-ES" sz="1800" dirty="0" err="1">
                <a:latin typeface="Times New Roman" pitchFamily="18" charset="0"/>
                <a:cs typeface="Times New Roman" pitchFamily="18" charset="0"/>
              </a:rPr>
              <a:t>predviđa</a:t>
            </a:r>
            <a:r>
              <a:rPr lang="es-ES" sz="1800" dirty="0">
                <a:latin typeface="Times New Roman" pitchFamily="18" charset="0"/>
                <a:cs typeface="Times New Roman" pitchFamily="18" charset="0"/>
              </a:rPr>
              <a:t> da </a:t>
            </a:r>
            <a:r>
              <a:rPr lang="es-ES" sz="1800" dirty="0" err="1">
                <a:latin typeface="Times New Roman" pitchFamily="18" charset="0"/>
                <a:cs typeface="Times New Roman" pitchFamily="18" charset="0"/>
              </a:rPr>
              <a:t>će</a:t>
            </a:r>
            <a:r>
              <a:rPr lang="es-ES" sz="1800" dirty="0">
                <a:latin typeface="Times New Roman" pitchFamily="18" charset="0"/>
                <a:cs typeface="Times New Roman" pitchFamily="18" charset="0"/>
              </a:rPr>
              <a:t> </a:t>
            </a:r>
            <a:r>
              <a:rPr lang="es-ES" sz="1800" dirty="0" err="1">
                <a:latin typeface="Times New Roman" pitchFamily="18" charset="0"/>
                <a:cs typeface="Times New Roman" pitchFamily="18" charset="0"/>
              </a:rPr>
              <a:t>njezina</a:t>
            </a:r>
            <a:r>
              <a:rPr lang="es-ES" sz="1800" dirty="0">
                <a:latin typeface="Times New Roman" pitchFamily="18" charset="0"/>
                <a:cs typeface="Times New Roman" pitchFamily="18" charset="0"/>
              </a:rPr>
              <a:t> </a:t>
            </a:r>
            <a:r>
              <a:rPr lang="es-ES" sz="1800" dirty="0" err="1">
                <a:latin typeface="Times New Roman" pitchFamily="18" charset="0"/>
                <a:cs typeface="Times New Roman" pitchFamily="18" charset="0"/>
              </a:rPr>
              <a:t>radnja</a:t>
            </a:r>
            <a:r>
              <a:rPr lang="es-ES" sz="1800" dirty="0">
                <a:latin typeface="Times New Roman" pitchFamily="18" charset="0"/>
                <a:cs typeface="Times New Roman" pitchFamily="18" charset="0"/>
              </a:rPr>
              <a:t> </a:t>
            </a:r>
            <a:r>
              <a:rPr lang="es-ES" sz="1800" dirty="0" err="1">
                <a:latin typeface="Times New Roman" pitchFamily="18" charset="0"/>
                <a:cs typeface="Times New Roman" pitchFamily="18" charset="0"/>
              </a:rPr>
              <a:t>vjerojatno</a:t>
            </a:r>
            <a:r>
              <a:rPr lang="es-ES" sz="1800" dirty="0">
                <a:latin typeface="Times New Roman" pitchFamily="18" charset="0"/>
                <a:cs typeface="Times New Roman" pitchFamily="18" charset="0"/>
              </a:rPr>
              <a:t> </a:t>
            </a:r>
            <a:r>
              <a:rPr lang="es-ES" sz="1800" dirty="0" err="1">
                <a:latin typeface="Times New Roman" pitchFamily="18" charset="0"/>
                <a:cs typeface="Times New Roman" pitchFamily="18" charset="0"/>
              </a:rPr>
              <a:t>proizvesti</a:t>
            </a:r>
            <a:r>
              <a:rPr lang="es-ES" sz="1800" dirty="0">
                <a:latin typeface="Times New Roman" pitchFamily="18" charset="0"/>
                <a:cs typeface="Times New Roman" pitchFamily="18" charset="0"/>
              </a:rPr>
              <a:t> </a:t>
            </a:r>
            <a:r>
              <a:rPr lang="es-ES" sz="1800" dirty="0" err="1">
                <a:latin typeface="Times New Roman" pitchFamily="18" charset="0"/>
                <a:cs typeface="Times New Roman" pitchFamily="18" charset="0"/>
              </a:rPr>
              <a:t>zabranjene</a:t>
            </a:r>
            <a:r>
              <a:rPr lang="es-ES" sz="1800" dirty="0">
                <a:latin typeface="Times New Roman" pitchFamily="18" charset="0"/>
                <a:cs typeface="Times New Roman" pitchFamily="18" charset="0"/>
              </a:rPr>
              <a:t> </a:t>
            </a:r>
            <a:r>
              <a:rPr lang="es-ES" sz="1800" dirty="0" err="1">
                <a:latin typeface="Times New Roman" pitchFamily="18" charset="0"/>
                <a:cs typeface="Times New Roman" pitchFamily="18" charset="0"/>
              </a:rPr>
              <a:t>posljedice</a:t>
            </a:r>
            <a:r>
              <a:rPr lang="es-ES" sz="1800" dirty="0">
                <a:latin typeface="Times New Roman" pitchFamily="18" charset="0"/>
                <a:cs typeface="Times New Roman" pitchFamily="18" charset="0"/>
              </a:rPr>
              <a:t>, </a:t>
            </a:r>
            <a:r>
              <a:rPr lang="es-ES" sz="1800" dirty="0" err="1">
                <a:latin typeface="Times New Roman" pitchFamily="18" charset="0"/>
                <a:cs typeface="Times New Roman" pitchFamily="18" charset="0"/>
              </a:rPr>
              <a:t>pa</a:t>
            </a:r>
            <a:r>
              <a:rPr lang="es-ES" sz="1800" dirty="0">
                <a:latin typeface="Times New Roman" pitchFamily="18" charset="0"/>
                <a:cs typeface="Times New Roman" pitchFamily="18" charset="0"/>
              </a:rPr>
              <a:t> </a:t>
            </a:r>
            <a:r>
              <a:rPr lang="es-ES" sz="1800" dirty="0" err="1">
                <a:latin typeface="Times New Roman" pitchFamily="18" charset="0"/>
                <a:cs typeface="Times New Roman" pitchFamily="18" charset="0"/>
              </a:rPr>
              <a:t>ipak</a:t>
            </a:r>
            <a:r>
              <a:rPr lang="es-ES" sz="1800" dirty="0">
                <a:latin typeface="Times New Roman" pitchFamily="18" charset="0"/>
                <a:cs typeface="Times New Roman" pitchFamily="18" charset="0"/>
              </a:rPr>
              <a:t> </a:t>
            </a:r>
            <a:r>
              <a:rPr lang="es-ES" sz="1800" dirty="0" err="1">
                <a:latin typeface="Times New Roman" pitchFamily="18" charset="0"/>
                <a:cs typeface="Times New Roman" pitchFamily="18" charset="0"/>
              </a:rPr>
              <a:t>poduzima</a:t>
            </a:r>
            <a:r>
              <a:rPr lang="es-ES" sz="1800" dirty="0">
                <a:latin typeface="Times New Roman" pitchFamily="18" charset="0"/>
                <a:cs typeface="Times New Roman" pitchFamily="18" charset="0"/>
              </a:rPr>
              <a:t> </a:t>
            </a:r>
            <a:r>
              <a:rPr lang="es-ES" sz="1800" dirty="0" err="1">
                <a:latin typeface="Times New Roman" pitchFamily="18" charset="0"/>
                <a:cs typeface="Times New Roman" pitchFamily="18" charset="0"/>
              </a:rPr>
              <a:t>rizik</a:t>
            </a:r>
            <a:r>
              <a:rPr lang="es-ES" sz="1800" dirty="0">
                <a:latin typeface="Times New Roman" pitchFamily="18" charset="0"/>
                <a:cs typeface="Times New Roman" pitchFamily="18" charset="0"/>
              </a:rPr>
              <a:t> </a:t>
            </a:r>
            <a:r>
              <a:rPr lang="es-ES" sz="1800" dirty="0" err="1">
                <a:latin typeface="Times New Roman" pitchFamily="18" charset="0"/>
                <a:cs typeface="Times New Roman" pitchFamily="18" charset="0"/>
              </a:rPr>
              <a:t>vršenja</a:t>
            </a:r>
            <a:r>
              <a:rPr lang="es-ES" sz="1800" dirty="0">
                <a:latin typeface="Times New Roman" pitchFamily="18" charset="0"/>
                <a:cs typeface="Times New Roman" pitchFamily="18" charset="0"/>
              </a:rPr>
              <a:t> te </a:t>
            </a:r>
            <a:r>
              <a:rPr lang="es-ES" sz="1800" dirty="0" err="1">
                <a:latin typeface="Times New Roman" pitchFamily="18" charset="0"/>
                <a:cs typeface="Times New Roman" pitchFamily="18" charset="0"/>
              </a:rPr>
              <a:t>radnje</a:t>
            </a:r>
            <a:r>
              <a:rPr lang="es-ES" sz="1800" dirty="0">
                <a:latin typeface="Times New Roman" pitchFamily="18" charset="0"/>
                <a:cs typeface="Times New Roman" pitchFamily="18" charset="0"/>
              </a:rPr>
              <a:t>. </a:t>
            </a:r>
            <a:endParaRPr lang="hr-HR" sz="1800" dirty="0" smtClean="0">
              <a:latin typeface="Times New Roman" pitchFamily="18" charset="0"/>
              <a:cs typeface="Times New Roman" pitchFamily="18" charset="0"/>
            </a:endParaRPr>
          </a:p>
          <a:p>
            <a:pPr marL="0" indent="0" algn="just">
              <a:buNone/>
            </a:pPr>
            <a:endParaRPr lang="hr-HR" sz="1800" dirty="0" smtClean="0">
              <a:latin typeface="Times New Roman" pitchFamily="18" charset="0"/>
              <a:cs typeface="Times New Roman" pitchFamily="18" charset="0"/>
            </a:endParaRPr>
          </a:p>
          <a:p>
            <a:pPr marL="0" indent="0" algn="just">
              <a:buNone/>
            </a:pPr>
            <a:r>
              <a:rPr lang="es-ES" sz="1800" dirty="0" err="1" smtClean="0">
                <a:latin typeface="Times New Roman" pitchFamily="18" charset="0"/>
                <a:cs typeface="Times New Roman" pitchFamily="18" charset="0"/>
              </a:rPr>
              <a:t>Ovdje</a:t>
            </a:r>
            <a:r>
              <a:rPr lang="es-ES" sz="1800" dirty="0" smtClean="0">
                <a:latin typeface="Times New Roman" pitchFamily="18" charset="0"/>
                <a:cs typeface="Times New Roman" pitchFamily="18" charset="0"/>
              </a:rPr>
              <a:t> </a:t>
            </a:r>
            <a:r>
              <a:rPr lang="es-ES" sz="1800" dirty="0">
                <a:latin typeface="Times New Roman" pitchFamily="18" charset="0"/>
                <a:cs typeface="Times New Roman" pitchFamily="18" charset="0"/>
              </a:rPr>
              <a:t>je </a:t>
            </a:r>
            <a:r>
              <a:rPr lang="es-ES" sz="1800" b="1" dirty="0" err="1">
                <a:latin typeface="Times New Roman" pitchFamily="18" charset="0"/>
                <a:cs typeface="Times New Roman" pitchFamily="18" charset="0"/>
              </a:rPr>
              <a:t>stepen</a:t>
            </a:r>
            <a:r>
              <a:rPr lang="es-ES" sz="1800" b="1" dirty="0">
                <a:latin typeface="Times New Roman" pitchFamily="18" charset="0"/>
                <a:cs typeface="Times New Roman" pitchFamily="18" charset="0"/>
              </a:rPr>
              <a:t> </a:t>
            </a:r>
            <a:r>
              <a:rPr lang="es-ES" sz="1800" b="1" dirty="0" err="1">
                <a:latin typeface="Times New Roman" pitchFamily="18" charset="0"/>
                <a:cs typeface="Times New Roman" pitchFamily="18" charset="0"/>
              </a:rPr>
              <a:t>krivnje</a:t>
            </a:r>
            <a:r>
              <a:rPr lang="es-ES" sz="1800" b="1" dirty="0">
                <a:latin typeface="Times New Roman" pitchFamily="18" charset="0"/>
                <a:cs typeface="Times New Roman" pitchFamily="18" charset="0"/>
              </a:rPr>
              <a:t> </a:t>
            </a:r>
            <a:r>
              <a:rPr lang="es-ES" sz="1800" b="1" dirty="0" err="1">
                <a:latin typeface="Times New Roman" pitchFamily="18" charset="0"/>
                <a:cs typeface="Times New Roman" pitchFamily="18" charset="0"/>
              </a:rPr>
              <a:t>niži</a:t>
            </a:r>
            <a:r>
              <a:rPr lang="es-ES" sz="1800" b="1" dirty="0">
                <a:latin typeface="Times New Roman" pitchFamily="18" charset="0"/>
                <a:cs typeface="Times New Roman" pitchFamily="18" charset="0"/>
              </a:rPr>
              <a:t> </a:t>
            </a:r>
            <a:r>
              <a:rPr lang="es-ES" sz="1800" b="1" dirty="0" err="1">
                <a:latin typeface="Times New Roman" pitchFamily="18" charset="0"/>
                <a:cs typeface="Times New Roman" pitchFamily="18" charset="0"/>
              </a:rPr>
              <a:t>nego</a:t>
            </a:r>
            <a:r>
              <a:rPr lang="es-ES" sz="1800" b="1" dirty="0">
                <a:latin typeface="Times New Roman" pitchFamily="18" charset="0"/>
                <a:cs typeface="Times New Roman" pitchFamily="18" charset="0"/>
              </a:rPr>
              <a:t> </a:t>
            </a:r>
            <a:r>
              <a:rPr lang="es-ES" sz="1800" b="1" dirty="0" err="1">
                <a:latin typeface="Times New Roman" pitchFamily="18" charset="0"/>
                <a:cs typeface="Times New Roman" pitchFamily="18" charset="0"/>
              </a:rPr>
              <a:t>kod</a:t>
            </a:r>
            <a:r>
              <a:rPr lang="es-ES" sz="1800" b="1" dirty="0">
                <a:latin typeface="Times New Roman" pitchFamily="18" charset="0"/>
                <a:cs typeface="Times New Roman" pitchFamily="18" charset="0"/>
              </a:rPr>
              <a:t> </a:t>
            </a:r>
            <a:r>
              <a:rPr lang="es-ES" sz="1800" b="1" dirty="0" err="1">
                <a:latin typeface="Times New Roman" pitchFamily="18" charset="0"/>
                <a:cs typeface="Times New Roman" pitchFamily="18" charset="0"/>
              </a:rPr>
              <a:t>umišljaja</a:t>
            </a:r>
            <a:r>
              <a:rPr lang="es-ES" sz="1800" dirty="0">
                <a:latin typeface="Times New Roman" pitchFamily="18" charset="0"/>
                <a:cs typeface="Times New Roman" pitchFamily="18" charset="0"/>
              </a:rPr>
              <a:t>, </a:t>
            </a:r>
            <a:r>
              <a:rPr lang="es-ES" sz="1800" dirty="0" err="1">
                <a:latin typeface="Times New Roman" pitchFamily="18" charset="0"/>
                <a:cs typeface="Times New Roman" pitchFamily="18" charset="0"/>
              </a:rPr>
              <a:t>jer</a:t>
            </a:r>
            <a:r>
              <a:rPr lang="es-ES" sz="1800" dirty="0">
                <a:latin typeface="Times New Roman" pitchFamily="18" charset="0"/>
                <a:cs typeface="Times New Roman" pitchFamily="18" charset="0"/>
              </a:rPr>
              <a:t> </a:t>
            </a:r>
            <a:r>
              <a:rPr lang="es-ES" sz="1800" dirty="0" err="1">
                <a:latin typeface="Times New Roman" pitchFamily="18" charset="0"/>
                <a:cs typeface="Times New Roman" pitchFamily="18" charset="0"/>
              </a:rPr>
              <a:t>počinitelj</a:t>
            </a:r>
            <a:r>
              <a:rPr lang="es-ES" sz="1800" dirty="0">
                <a:latin typeface="Times New Roman" pitchFamily="18" charset="0"/>
                <a:cs typeface="Times New Roman" pitchFamily="18" charset="0"/>
              </a:rPr>
              <a:t> </a:t>
            </a:r>
            <a:r>
              <a:rPr lang="es-ES" sz="1800" dirty="0" err="1">
                <a:latin typeface="Times New Roman" pitchFamily="18" charset="0"/>
                <a:cs typeface="Times New Roman" pitchFamily="18" charset="0"/>
              </a:rPr>
              <a:t>predviđa</a:t>
            </a:r>
            <a:r>
              <a:rPr lang="es-ES" sz="1800" dirty="0">
                <a:latin typeface="Times New Roman" pitchFamily="18" charset="0"/>
                <a:cs typeface="Times New Roman" pitchFamily="18" charset="0"/>
              </a:rPr>
              <a:t> da </a:t>
            </a:r>
            <a:r>
              <a:rPr lang="es-ES" sz="1800" dirty="0" err="1">
                <a:latin typeface="Times New Roman" pitchFamily="18" charset="0"/>
                <a:cs typeface="Times New Roman" pitchFamily="18" charset="0"/>
              </a:rPr>
              <a:t>će</a:t>
            </a:r>
            <a:r>
              <a:rPr lang="es-ES" sz="1800" dirty="0">
                <a:latin typeface="Times New Roman" pitchFamily="18" charset="0"/>
                <a:cs typeface="Times New Roman" pitchFamily="18" charset="0"/>
              </a:rPr>
              <a:t> </a:t>
            </a:r>
            <a:r>
              <a:rPr lang="es-ES" sz="1800" dirty="0" err="1">
                <a:latin typeface="Times New Roman" pitchFamily="18" charset="0"/>
                <a:cs typeface="Times New Roman" pitchFamily="18" charset="0"/>
              </a:rPr>
              <a:t>možda</a:t>
            </a:r>
            <a:r>
              <a:rPr lang="es-ES" sz="1800" dirty="0">
                <a:latin typeface="Times New Roman" pitchFamily="18" charset="0"/>
                <a:cs typeface="Times New Roman" pitchFamily="18" charset="0"/>
              </a:rPr>
              <a:t> </a:t>
            </a:r>
            <a:r>
              <a:rPr lang="es-ES" sz="1800" dirty="0" err="1">
                <a:latin typeface="Times New Roman" pitchFamily="18" charset="0"/>
                <a:cs typeface="Times New Roman" pitchFamily="18" charset="0"/>
              </a:rPr>
              <a:t>ili</a:t>
            </a:r>
            <a:r>
              <a:rPr lang="es-ES" sz="1800" dirty="0">
                <a:latin typeface="Times New Roman" pitchFamily="18" charset="0"/>
                <a:cs typeface="Times New Roman" pitchFamily="18" charset="0"/>
              </a:rPr>
              <a:t> </a:t>
            </a:r>
            <a:r>
              <a:rPr lang="es-ES" sz="1800" dirty="0" err="1" smtClean="0">
                <a:latin typeface="Times New Roman" pitchFamily="18" charset="0"/>
                <a:cs typeface="Times New Roman" pitchFamily="18" charset="0"/>
              </a:rPr>
              <a:t>vjero</a:t>
            </a:r>
            <a:r>
              <a:rPr lang="hr-HR" sz="1800" dirty="0" smtClean="0">
                <a:latin typeface="Times New Roman" pitchFamily="18" charset="0"/>
                <a:cs typeface="Times New Roman" pitchFamily="18" charset="0"/>
              </a:rPr>
              <a:t>j</a:t>
            </a:r>
            <a:r>
              <a:rPr lang="es-ES" sz="1800" dirty="0" err="1" smtClean="0">
                <a:latin typeface="Times New Roman" pitchFamily="18" charset="0"/>
                <a:cs typeface="Times New Roman" pitchFamily="18" charset="0"/>
              </a:rPr>
              <a:t>atno</a:t>
            </a:r>
            <a:r>
              <a:rPr lang="es-ES" sz="1800" dirty="0" smtClean="0">
                <a:latin typeface="Times New Roman" pitchFamily="18" charset="0"/>
                <a:cs typeface="Times New Roman" pitchFamily="18" charset="0"/>
              </a:rPr>
              <a:t> </a:t>
            </a:r>
            <a:r>
              <a:rPr lang="es-ES" sz="1800" dirty="0" err="1">
                <a:latin typeface="Times New Roman" pitchFamily="18" charset="0"/>
                <a:cs typeface="Times New Roman" pitchFamily="18" charset="0"/>
              </a:rPr>
              <a:t>dovesti</a:t>
            </a:r>
            <a:r>
              <a:rPr lang="es-ES" sz="1800" dirty="0">
                <a:latin typeface="Times New Roman" pitchFamily="18" charset="0"/>
                <a:cs typeface="Times New Roman" pitchFamily="18" charset="0"/>
              </a:rPr>
              <a:t> do </a:t>
            </a:r>
            <a:r>
              <a:rPr lang="es-ES" sz="1800" dirty="0" err="1">
                <a:latin typeface="Times New Roman" pitchFamily="18" charset="0"/>
                <a:cs typeface="Times New Roman" pitchFamily="18" charset="0"/>
              </a:rPr>
              <a:t>poljedice</a:t>
            </a:r>
            <a:r>
              <a:rPr lang="es-ES" sz="1800" dirty="0">
                <a:latin typeface="Times New Roman" pitchFamily="18" charset="0"/>
                <a:cs typeface="Times New Roman" pitchFamily="18" charset="0"/>
              </a:rPr>
              <a:t> i </a:t>
            </a:r>
            <a:r>
              <a:rPr lang="es-ES" sz="1800" dirty="0" err="1">
                <a:latin typeface="Times New Roman" pitchFamily="18" charset="0"/>
                <a:cs typeface="Times New Roman" pitchFamily="18" charset="0"/>
              </a:rPr>
              <a:t>svjesno</a:t>
            </a:r>
            <a:r>
              <a:rPr lang="es-ES" sz="1800" dirty="0">
                <a:latin typeface="Times New Roman" pitchFamily="18" charset="0"/>
                <a:cs typeface="Times New Roman" pitchFamily="18" charset="0"/>
              </a:rPr>
              <a:t> </a:t>
            </a:r>
            <a:r>
              <a:rPr lang="es-ES" sz="1800" dirty="0" err="1" smtClean="0">
                <a:latin typeface="Times New Roman" pitchFamily="18" charset="0"/>
                <a:cs typeface="Times New Roman" pitchFamily="18" charset="0"/>
              </a:rPr>
              <a:t>rizikuje</a:t>
            </a:r>
            <a:r>
              <a:rPr lang="es-ES" sz="1800" dirty="0" smtClean="0">
                <a:latin typeface="Times New Roman" pitchFamily="18" charset="0"/>
                <a:cs typeface="Times New Roman" pitchFamily="18" charset="0"/>
              </a:rPr>
              <a:t>, </a:t>
            </a:r>
            <a:r>
              <a:rPr lang="es-ES" sz="1800" dirty="0" err="1">
                <a:latin typeface="Times New Roman" pitchFamily="18" charset="0"/>
                <a:cs typeface="Times New Roman" pitchFamily="18" charset="0"/>
              </a:rPr>
              <a:t>međutim</a:t>
            </a:r>
            <a:r>
              <a:rPr lang="es-ES" sz="1800" dirty="0">
                <a:latin typeface="Times New Roman" pitchFamily="18" charset="0"/>
                <a:cs typeface="Times New Roman" pitchFamily="18" charset="0"/>
              </a:rPr>
              <a:t>, </a:t>
            </a:r>
            <a:r>
              <a:rPr lang="es-ES" sz="1800" dirty="0" smtClean="0">
                <a:latin typeface="Times New Roman" pitchFamily="18" charset="0"/>
                <a:cs typeface="Times New Roman" pitchFamily="18" charset="0"/>
              </a:rPr>
              <a:t>t</a:t>
            </a:r>
            <a:r>
              <a:rPr lang="hr-HR" sz="1800" dirty="0" smtClean="0">
                <a:latin typeface="Times New Roman" pitchFamily="18" charset="0"/>
                <a:cs typeface="Times New Roman" pitchFamily="18" charset="0"/>
              </a:rPr>
              <a:t>o</a:t>
            </a:r>
            <a:r>
              <a:rPr lang="es-ES" sz="1800" dirty="0" smtClean="0">
                <a:latin typeface="Times New Roman" pitchFamily="18" charset="0"/>
                <a:cs typeface="Times New Roman" pitchFamily="18" charset="0"/>
              </a:rPr>
              <a:t> </a:t>
            </a:r>
            <a:r>
              <a:rPr lang="es-ES" sz="1800" dirty="0" err="1">
                <a:latin typeface="Times New Roman" pitchFamily="18" charset="0"/>
                <a:cs typeface="Times New Roman" pitchFamily="18" charset="0"/>
              </a:rPr>
              <a:t>ne</a:t>
            </a:r>
            <a:r>
              <a:rPr lang="es-ES" sz="1800" dirty="0">
                <a:latin typeface="Times New Roman" pitchFamily="18" charset="0"/>
                <a:cs typeface="Times New Roman" pitchFamily="18" charset="0"/>
              </a:rPr>
              <a:t> </a:t>
            </a:r>
            <a:r>
              <a:rPr lang="es-ES" sz="1800" dirty="0" err="1">
                <a:latin typeface="Times New Roman" pitchFamily="18" charset="0"/>
                <a:cs typeface="Times New Roman" pitchFamily="18" charset="0"/>
              </a:rPr>
              <a:t>znači</a:t>
            </a:r>
            <a:r>
              <a:rPr lang="es-ES" sz="1800" dirty="0">
                <a:latin typeface="Times New Roman" pitchFamily="18" charset="0"/>
                <a:cs typeface="Times New Roman" pitchFamily="18" charset="0"/>
              </a:rPr>
              <a:t> da </a:t>
            </a:r>
            <a:r>
              <a:rPr lang="es-ES" sz="1800" dirty="0" err="1">
                <a:latin typeface="Times New Roman" pitchFamily="18" charset="0"/>
                <a:cs typeface="Times New Roman" pitchFamily="18" charset="0"/>
              </a:rPr>
              <a:t>on</a:t>
            </a:r>
            <a:r>
              <a:rPr lang="es-ES" sz="1800" dirty="0">
                <a:latin typeface="Times New Roman" pitchFamily="18" charset="0"/>
                <a:cs typeface="Times New Roman" pitchFamily="18" charset="0"/>
              </a:rPr>
              <a:t> </a:t>
            </a:r>
            <a:r>
              <a:rPr lang="es-ES" sz="1800" dirty="0" err="1">
                <a:latin typeface="Times New Roman" pitchFamily="18" charset="0"/>
                <a:cs typeface="Times New Roman" pitchFamily="18" charset="0"/>
              </a:rPr>
              <a:t>želi</a:t>
            </a:r>
            <a:r>
              <a:rPr lang="es-ES" sz="1800" dirty="0">
                <a:latin typeface="Times New Roman" pitchFamily="18" charset="0"/>
                <a:cs typeface="Times New Roman" pitchFamily="18" charset="0"/>
              </a:rPr>
              <a:t> da tu </a:t>
            </a:r>
            <a:r>
              <a:rPr lang="es-ES" sz="1800" dirty="0" err="1">
                <a:latin typeface="Times New Roman" pitchFamily="18" charset="0"/>
                <a:cs typeface="Times New Roman" pitchFamily="18" charset="0"/>
              </a:rPr>
              <a:t>posljedicu</a:t>
            </a:r>
            <a:r>
              <a:rPr lang="es-ES" sz="1800" dirty="0">
                <a:latin typeface="Times New Roman" pitchFamily="18" charset="0"/>
                <a:cs typeface="Times New Roman" pitchFamily="18" charset="0"/>
              </a:rPr>
              <a:t> </a:t>
            </a:r>
            <a:r>
              <a:rPr lang="es-ES" sz="1800" dirty="0" err="1">
                <a:latin typeface="Times New Roman" pitchFamily="18" charset="0"/>
                <a:cs typeface="Times New Roman" pitchFamily="18" charset="0"/>
              </a:rPr>
              <a:t>prouzrokuje</a:t>
            </a:r>
            <a:r>
              <a:rPr lang="es-ES" sz="1800" b="1" dirty="0">
                <a:latin typeface="Times New Roman" pitchFamily="18" charset="0"/>
                <a:cs typeface="Times New Roman" pitchFamily="18" charset="0"/>
              </a:rPr>
              <a:t>.</a:t>
            </a:r>
            <a:endParaRPr lang="hr-HR" sz="1800" dirty="0">
              <a:latin typeface="Times New Roman" pitchFamily="18" charset="0"/>
              <a:cs typeface="Times New Roman" pitchFamily="18" charset="0"/>
            </a:endParaRPr>
          </a:p>
          <a:p>
            <a:pPr marL="0" indent="0" algn="just">
              <a:buNone/>
            </a:pPr>
            <a:r>
              <a:rPr lang="es-ES" sz="1800" b="1" dirty="0">
                <a:latin typeface="Times New Roman" pitchFamily="18" charset="0"/>
                <a:cs typeface="Times New Roman" pitchFamily="18" charset="0"/>
              </a:rPr>
              <a:t> </a:t>
            </a:r>
            <a:endParaRPr lang="hr-HR" sz="1800" dirty="0">
              <a:latin typeface="Times New Roman" pitchFamily="18" charset="0"/>
              <a:cs typeface="Times New Roman" pitchFamily="18" charset="0"/>
            </a:endParaRPr>
          </a:p>
          <a:p>
            <a:pPr marL="0" indent="0">
              <a:buNone/>
            </a:pPr>
            <a:endParaRPr lang="hr-HR" sz="1800" dirty="0"/>
          </a:p>
          <a:p>
            <a:pPr marL="0" indent="0">
              <a:buNone/>
            </a:pPr>
            <a:endParaRPr lang="hr-HR" sz="1800" dirty="0"/>
          </a:p>
        </p:txBody>
      </p:sp>
    </p:spTree>
    <p:extLst>
      <p:ext uri="{BB962C8B-B14F-4D97-AF65-F5344CB8AC3E}">
        <p14:creationId xmlns:p14="http://schemas.microsoft.com/office/powerpoint/2010/main" val="1954224316"/>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hr-HR"/>
          </a:p>
        </p:txBody>
      </p:sp>
      <p:sp>
        <p:nvSpPr>
          <p:cNvPr id="3" name="Content Placeholder 2"/>
          <p:cNvSpPr>
            <a:spLocks noGrp="1"/>
          </p:cNvSpPr>
          <p:nvPr>
            <p:ph idx="1"/>
          </p:nvPr>
        </p:nvSpPr>
        <p:spPr>
          <a:xfrm>
            <a:off x="457200" y="1844824"/>
            <a:ext cx="6995120" cy="4281339"/>
          </a:xfrm>
        </p:spPr>
        <p:txBody>
          <a:bodyPr>
            <a:normAutofit/>
          </a:bodyPr>
          <a:lstStyle/>
          <a:p>
            <a:pPr algn="just"/>
            <a:r>
              <a:rPr lang="es-ES" sz="1800" b="1" dirty="0" err="1">
                <a:latin typeface="Times New Roman" pitchFamily="18" charset="0"/>
                <a:cs typeface="Times New Roman" pitchFamily="18" charset="0"/>
              </a:rPr>
              <a:t>Svjesni</a:t>
            </a:r>
            <a:r>
              <a:rPr lang="es-ES" sz="1800" b="1" dirty="0">
                <a:latin typeface="Times New Roman" pitchFamily="18" charset="0"/>
                <a:cs typeface="Times New Roman" pitchFamily="18" charset="0"/>
              </a:rPr>
              <a:t> </a:t>
            </a:r>
            <a:r>
              <a:rPr lang="es-ES" sz="1800" b="1" dirty="0" err="1">
                <a:latin typeface="Times New Roman" pitchFamily="18" charset="0"/>
                <a:cs typeface="Times New Roman" pitchFamily="18" charset="0"/>
              </a:rPr>
              <a:t>nehat</a:t>
            </a:r>
            <a:r>
              <a:rPr lang="es-ES" sz="1800" b="1" dirty="0">
                <a:latin typeface="Times New Roman" pitchFamily="18" charset="0"/>
                <a:cs typeface="Times New Roman" pitchFamily="18" charset="0"/>
              </a:rPr>
              <a:t> </a:t>
            </a:r>
            <a:endParaRPr lang="hr-HR" sz="1800" dirty="0">
              <a:latin typeface="Times New Roman" pitchFamily="18" charset="0"/>
              <a:cs typeface="Times New Roman" pitchFamily="18" charset="0"/>
            </a:endParaRPr>
          </a:p>
          <a:p>
            <a:pPr algn="just"/>
            <a:r>
              <a:rPr lang="es-ES" sz="1800" dirty="0" err="1">
                <a:latin typeface="Times New Roman" pitchFamily="18" charset="0"/>
                <a:cs typeface="Times New Roman" pitchFamily="18" charset="0"/>
              </a:rPr>
              <a:t>Svjesni</a:t>
            </a:r>
            <a:r>
              <a:rPr lang="es-ES" sz="1800" dirty="0">
                <a:latin typeface="Times New Roman" pitchFamily="18" charset="0"/>
                <a:cs typeface="Times New Roman" pitchFamily="18" charset="0"/>
              </a:rPr>
              <a:t> </a:t>
            </a:r>
            <a:r>
              <a:rPr lang="es-ES" sz="1800" dirty="0" err="1">
                <a:latin typeface="Times New Roman" pitchFamily="18" charset="0"/>
                <a:cs typeface="Times New Roman" pitchFamily="18" charset="0"/>
              </a:rPr>
              <a:t>nehat</a:t>
            </a:r>
            <a:r>
              <a:rPr lang="es-ES" sz="1800" dirty="0">
                <a:latin typeface="Times New Roman" pitchFamily="18" charset="0"/>
                <a:cs typeface="Times New Roman" pitchFamily="18" charset="0"/>
              </a:rPr>
              <a:t> </a:t>
            </a:r>
            <a:r>
              <a:rPr lang="es-ES" sz="1800" dirty="0" err="1">
                <a:latin typeface="Times New Roman" pitchFamily="18" charset="0"/>
                <a:cs typeface="Times New Roman" pitchFamily="18" charset="0"/>
              </a:rPr>
              <a:t>podrazumijeva</a:t>
            </a:r>
            <a:r>
              <a:rPr lang="es-ES" sz="1800" dirty="0">
                <a:latin typeface="Times New Roman" pitchFamily="18" charset="0"/>
                <a:cs typeface="Times New Roman" pitchFamily="18" charset="0"/>
              </a:rPr>
              <a:t> da </a:t>
            </a:r>
            <a:r>
              <a:rPr lang="es-ES" sz="1800" b="1" dirty="0" err="1">
                <a:latin typeface="Times New Roman" pitchFamily="18" charset="0"/>
                <a:cs typeface="Times New Roman" pitchFamily="18" charset="0"/>
              </a:rPr>
              <a:t>osoba</a:t>
            </a:r>
            <a:r>
              <a:rPr lang="es-ES" sz="1800" b="1" dirty="0">
                <a:latin typeface="Times New Roman" pitchFamily="18" charset="0"/>
                <a:cs typeface="Times New Roman" pitchFamily="18" charset="0"/>
              </a:rPr>
              <a:t> </a:t>
            </a:r>
            <a:r>
              <a:rPr lang="es-ES" sz="1800" b="1" dirty="0" err="1">
                <a:latin typeface="Times New Roman" pitchFamily="18" charset="0"/>
                <a:cs typeface="Times New Roman" pitchFamily="18" charset="0"/>
              </a:rPr>
              <a:t>postupa</a:t>
            </a:r>
            <a:r>
              <a:rPr lang="es-ES" sz="1800" b="1" dirty="0">
                <a:latin typeface="Times New Roman" pitchFamily="18" charset="0"/>
                <a:cs typeface="Times New Roman" pitchFamily="18" charset="0"/>
              </a:rPr>
              <a:t> </a:t>
            </a:r>
            <a:r>
              <a:rPr lang="es-ES" sz="1800" b="1" dirty="0" err="1" smtClean="0">
                <a:latin typeface="Times New Roman" pitchFamily="18" charset="0"/>
                <a:cs typeface="Times New Roman" pitchFamily="18" charset="0"/>
              </a:rPr>
              <a:t>na</a:t>
            </a:r>
            <a:r>
              <a:rPr lang="hr-HR" sz="1800" b="1" dirty="0" smtClean="0">
                <a:latin typeface="Times New Roman" pitchFamily="18" charset="0"/>
                <a:cs typeface="Times New Roman" pitchFamily="18" charset="0"/>
              </a:rPr>
              <a:t> </a:t>
            </a:r>
            <a:r>
              <a:rPr lang="es-ES" sz="1800" b="1" dirty="0" err="1" smtClean="0">
                <a:latin typeface="Times New Roman" pitchFamily="18" charset="0"/>
                <a:cs typeface="Times New Roman" pitchFamily="18" charset="0"/>
              </a:rPr>
              <a:t>način</a:t>
            </a:r>
            <a:r>
              <a:rPr lang="es-ES" sz="1800" b="1" dirty="0" smtClean="0">
                <a:latin typeface="Times New Roman" pitchFamily="18" charset="0"/>
                <a:cs typeface="Times New Roman" pitchFamily="18" charset="0"/>
              </a:rPr>
              <a:t> </a:t>
            </a:r>
            <a:r>
              <a:rPr lang="es-ES" sz="1800" b="1" dirty="0" err="1">
                <a:latin typeface="Times New Roman" pitchFamily="18" charset="0"/>
                <a:cs typeface="Times New Roman" pitchFamily="18" charset="0"/>
              </a:rPr>
              <a:t>koji</a:t>
            </a:r>
            <a:r>
              <a:rPr lang="es-ES" sz="1800" b="1" dirty="0">
                <a:latin typeface="Times New Roman" pitchFamily="18" charset="0"/>
                <a:cs typeface="Times New Roman" pitchFamily="18" charset="0"/>
              </a:rPr>
              <a:t> je </a:t>
            </a:r>
            <a:r>
              <a:rPr lang="es-ES" sz="1800" b="1" dirty="0" err="1">
                <a:latin typeface="Times New Roman" pitchFamily="18" charset="0"/>
                <a:cs typeface="Times New Roman" pitchFamily="18" charset="0"/>
              </a:rPr>
              <a:t>protivan</a:t>
            </a:r>
            <a:r>
              <a:rPr lang="es-ES" sz="1800" b="1" dirty="0">
                <a:latin typeface="Times New Roman" pitchFamily="18" charset="0"/>
                <a:cs typeface="Times New Roman" pitchFamily="18" charset="0"/>
              </a:rPr>
              <a:t> </a:t>
            </a:r>
            <a:r>
              <a:rPr lang="es-ES" sz="1800" b="1" dirty="0" err="1">
                <a:latin typeface="Times New Roman" pitchFamily="18" charset="0"/>
                <a:cs typeface="Times New Roman" pitchFamily="18" charset="0"/>
              </a:rPr>
              <a:t>elementarnim</a:t>
            </a:r>
            <a:r>
              <a:rPr lang="es-ES" sz="1800" b="1" dirty="0">
                <a:latin typeface="Times New Roman" pitchFamily="18" charset="0"/>
                <a:cs typeface="Times New Roman" pitchFamily="18" charset="0"/>
              </a:rPr>
              <a:t> </a:t>
            </a:r>
            <a:r>
              <a:rPr lang="es-ES" sz="1800" b="1" dirty="0" err="1">
                <a:latin typeface="Times New Roman" pitchFamily="18" charset="0"/>
                <a:cs typeface="Times New Roman" pitchFamily="18" charset="0"/>
              </a:rPr>
              <a:t>standardima</a:t>
            </a:r>
            <a:r>
              <a:rPr lang="es-ES" sz="1800" b="1" dirty="0">
                <a:latin typeface="Times New Roman" pitchFamily="18" charset="0"/>
                <a:cs typeface="Times New Roman" pitchFamily="18" charset="0"/>
              </a:rPr>
              <a:t> </a:t>
            </a:r>
            <a:r>
              <a:rPr lang="es-ES" sz="1800" b="1" dirty="0" err="1">
                <a:latin typeface="Times New Roman" pitchFamily="18" charset="0"/>
                <a:cs typeface="Times New Roman" pitchFamily="18" charset="0"/>
              </a:rPr>
              <a:t>po</a:t>
            </a:r>
            <a:r>
              <a:rPr lang="es-ES" sz="1800" b="1" dirty="0">
                <a:latin typeface="Times New Roman" pitchFamily="18" charset="0"/>
                <a:cs typeface="Times New Roman" pitchFamily="18" charset="0"/>
              </a:rPr>
              <a:t> </a:t>
            </a:r>
            <a:r>
              <a:rPr lang="es-ES" sz="1800" b="1" dirty="0" err="1">
                <a:latin typeface="Times New Roman" pitchFamily="18" charset="0"/>
                <a:cs typeface="Times New Roman" pitchFamily="18" charset="0"/>
              </a:rPr>
              <a:t>kojima</a:t>
            </a:r>
            <a:r>
              <a:rPr lang="es-ES" sz="1800" b="1" dirty="0">
                <a:latin typeface="Times New Roman" pitchFamily="18" charset="0"/>
                <a:cs typeface="Times New Roman" pitchFamily="18" charset="0"/>
              </a:rPr>
              <a:t> </a:t>
            </a:r>
            <a:r>
              <a:rPr lang="es-ES" sz="1800" b="1" dirty="0" err="1">
                <a:latin typeface="Times New Roman" pitchFamily="18" charset="0"/>
                <a:cs typeface="Times New Roman" pitchFamily="18" charset="0"/>
              </a:rPr>
              <a:t>svaki</a:t>
            </a:r>
            <a:r>
              <a:rPr lang="es-ES" sz="1800" b="1" dirty="0">
                <a:latin typeface="Times New Roman" pitchFamily="18" charset="0"/>
                <a:cs typeface="Times New Roman" pitchFamily="18" charset="0"/>
              </a:rPr>
              <a:t> </a:t>
            </a:r>
            <a:r>
              <a:rPr lang="es-ES" sz="1800" b="1" dirty="0" err="1">
                <a:latin typeface="Times New Roman" pitchFamily="18" charset="0"/>
                <a:cs typeface="Times New Roman" pitchFamily="18" charset="0"/>
              </a:rPr>
              <a:t>razuman</a:t>
            </a:r>
            <a:r>
              <a:rPr lang="es-ES" sz="1800" b="1" dirty="0">
                <a:latin typeface="Times New Roman" pitchFamily="18" charset="0"/>
                <a:cs typeface="Times New Roman" pitchFamily="18" charset="0"/>
              </a:rPr>
              <a:t> </a:t>
            </a:r>
            <a:r>
              <a:rPr lang="es-ES" sz="1800" b="1" dirty="0" err="1">
                <a:latin typeface="Times New Roman" pitchFamily="18" charset="0"/>
                <a:cs typeface="Times New Roman" pitchFamily="18" charset="0"/>
              </a:rPr>
              <a:t>čovjek</a:t>
            </a:r>
            <a:r>
              <a:rPr lang="es-ES" sz="1800" b="1" dirty="0">
                <a:latin typeface="Times New Roman" pitchFamily="18" charset="0"/>
                <a:cs typeface="Times New Roman" pitchFamily="18" charset="0"/>
              </a:rPr>
              <a:t> </a:t>
            </a:r>
            <a:r>
              <a:rPr lang="es-ES" sz="1800" b="1" dirty="0" err="1">
                <a:latin typeface="Times New Roman" pitchFamily="18" charset="0"/>
                <a:cs typeface="Times New Roman" pitchFamily="18" charset="0"/>
              </a:rPr>
              <a:t>postupa</a:t>
            </a:r>
            <a:r>
              <a:rPr lang="es-ES" sz="1800" b="1" dirty="0">
                <a:latin typeface="Times New Roman" pitchFamily="18" charset="0"/>
                <a:cs typeface="Times New Roman" pitchFamily="18" charset="0"/>
              </a:rPr>
              <a:t> </a:t>
            </a:r>
            <a:r>
              <a:rPr lang="es-ES" sz="1800" b="1" dirty="0" err="1">
                <a:latin typeface="Times New Roman" pitchFamily="18" charset="0"/>
                <a:cs typeface="Times New Roman" pitchFamily="18" charset="0"/>
              </a:rPr>
              <a:t>i</a:t>
            </a:r>
            <a:r>
              <a:rPr lang="es-ES" sz="1800" dirty="0" err="1">
                <a:latin typeface="Times New Roman" pitchFamily="18" charset="0"/>
                <a:cs typeface="Times New Roman" pitchFamily="18" charset="0"/>
              </a:rPr>
              <a:t>li</a:t>
            </a:r>
            <a:r>
              <a:rPr lang="es-ES" sz="1800" dirty="0">
                <a:latin typeface="Times New Roman" pitchFamily="18" charset="0"/>
                <a:cs typeface="Times New Roman" pitchFamily="18" charset="0"/>
              </a:rPr>
              <a:t> se </a:t>
            </a:r>
            <a:r>
              <a:rPr lang="es-ES" sz="1800" dirty="0" err="1">
                <a:latin typeface="Times New Roman" pitchFamily="18" charset="0"/>
                <a:cs typeface="Times New Roman" pitchFamily="18" charset="0"/>
              </a:rPr>
              <a:t>uopće</a:t>
            </a:r>
            <a:r>
              <a:rPr lang="es-ES" sz="1800" dirty="0">
                <a:latin typeface="Times New Roman" pitchFamily="18" charset="0"/>
                <a:cs typeface="Times New Roman" pitchFamily="18" charset="0"/>
              </a:rPr>
              <a:t> </a:t>
            </a:r>
            <a:r>
              <a:rPr lang="es-ES" sz="1800" dirty="0" err="1">
                <a:latin typeface="Times New Roman" pitchFamily="18" charset="0"/>
                <a:cs typeface="Times New Roman" pitchFamily="18" charset="0"/>
              </a:rPr>
              <a:t>ne</a:t>
            </a:r>
            <a:r>
              <a:rPr lang="es-ES" sz="1800" dirty="0">
                <a:latin typeface="Times New Roman" pitchFamily="18" charset="0"/>
                <a:cs typeface="Times New Roman" pitchFamily="18" charset="0"/>
              </a:rPr>
              <a:t> </a:t>
            </a:r>
            <a:r>
              <a:rPr lang="es-ES" sz="1800" dirty="0" err="1">
                <a:latin typeface="Times New Roman" pitchFamily="18" charset="0"/>
                <a:cs typeface="Times New Roman" pitchFamily="18" charset="0"/>
              </a:rPr>
              <a:t>osvrće</a:t>
            </a:r>
            <a:r>
              <a:rPr lang="es-ES" sz="1800" dirty="0">
                <a:latin typeface="Times New Roman" pitchFamily="18" charset="0"/>
                <a:cs typeface="Times New Roman" pitchFamily="18" charset="0"/>
              </a:rPr>
              <a:t> </a:t>
            </a:r>
            <a:r>
              <a:rPr lang="es-ES" sz="1800" dirty="0" err="1">
                <a:latin typeface="Times New Roman" pitchFamily="18" charset="0"/>
                <a:cs typeface="Times New Roman" pitchFamily="18" charset="0"/>
              </a:rPr>
              <a:t>na</a:t>
            </a:r>
            <a:r>
              <a:rPr lang="es-ES" sz="1800" dirty="0">
                <a:latin typeface="Times New Roman" pitchFamily="18" charset="0"/>
                <a:cs typeface="Times New Roman" pitchFamily="18" charset="0"/>
              </a:rPr>
              <a:t> </a:t>
            </a:r>
            <a:r>
              <a:rPr lang="es-ES" sz="1800" dirty="0" err="1">
                <a:latin typeface="Times New Roman" pitchFamily="18" charset="0"/>
                <a:cs typeface="Times New Roman" pitchFamily="18" charset="0"/>
              </a:rPr>
              <a:t>rizik</a:t>
            </a:r>
            <a:r>
              <a:rPr lang="es-ES" sz="1800" dirty="0">
                <a:latin typeface="Times New Roman" pitchFamily="18" charset="0"/>
                <a:cs typeface="Times New Roman" pitchFamily="18" charset="0"/>
              </a:rPr>
              <a:t> da </a:t>
            </a:r>
            <a:r>
              <a:rPr lang="es-ES" sz="1800" dirty="0" err="1">
                <a:latin typeface="Times New Roman" pitchFamily="18" charset="0"/>
                <a:cs typeface="Times New Roman" pitchFamily="18" charset="0"/>
              </a:rPr>
              <a:t>pričini</a:t>
            </a:r>
            <a:r>
              <a:rPr lang="es-ES" sz="1800" dirty="0">
                <a:latin typeface="Times New Roman" pitchFamily="18" charset="0"/>
                <a:cs typeface="Times New Roman" pitchFamily="18" charset="0"/>
              </a:rPr>
              <a:t> </a:t>
            </a:r>
            <a:r>
              <a:rPr lang="es-ES" sz="1800" dirty="0" err="1">
                <a:latin typeface="Times New Roman" pitchFamily="18" charset="0"/>
                <a:cs typeface="Times New Roman" pitchFamily="18" charset="0"/>
              </a:rPr>
              <a:t>štetu</a:t>
            </a:r>
            <a:r>
              <a:rPr lang="es-ES" sz="1800" dirty="0">
                <a:latin typeface="Times New Roman" pitchFamily="18" charset="0"/>
                <a:cs typeface="Times New Roman" pitchFamily="18" charset="0"/>
              </a:rPr>
              <a:t> </a:t>
            </a:r>
            <a:r>
              <a:rPr lang="es-ES" sz="1800" dirty="0" err="1">
                <a:latin typeface="Times New Roman" pitchFamily="18" charset="0"/>
                <a:cs typeface="Times New Roman" pitchFamily="18" charset="0"/>
              </a:rPr>
              <a:t>nekoj</a:t>
            </a:r>
            <a:r>
              <a:rPr lang="es-ES" sz="1800" dirty="0">
                <a:latin typeface="Times New Roman" pitchFamily="18" charset="0"/>
                <a:cs typeface="Times New Roman" pitchFamily="18" charset="0"/>
              </a:rPr>
              <a:t> </a:t>
            </a:r>
            <a:r>
              <a:rPr lang="es-ES" sz="1800" dirty="0" err="1">
                <a:latin typeface="Times New Roman" pitchFamily="18" charset="0"/>
                <a:cs typeface="Times New Roman" pitchFamily="18" charset="0"/>
              </a:rPr>
              <a:t>drugoj</a:t>
            </a:r>
            <a:r>
              <a:rPr lang="es-ES" sz="1800" dirty="0">
                <a:latin typeface="Times New Roman" pitchFamily="18" charset="0"/>
                <a:cs typeface="Times New Roman" pitchFamily="18" charset="0"/>
              </a:rPr>
              <a:t> </a:t>
            </a:r>
            <a:r>
              <a:rPr lang="es-ES" sz="1800" dirty="0" err="1">
                <a:latin typeface="Times New Roman" pitchFamily="18" charset="0"/>
                <a:cs typeface="Times New Roman" pitchFamily="18" charset="0"/>
              </a:rPr>
              <a:t>osobi</a:t>
            </a:r>
            <a:r>
              <a:rPr lang="es-ES" sz="1800" dirty="0">
                <a:latin typeface="Times New Roman" pitchFamily="18" charset="0"/>
                <a:cs typeface="Times New Roman" pitchFamily="18" charset="0"/>
              </a:rPr>
              <a:t> </a:t>
            </a:r>
            <a:r>
              <a:rPr lang="es-ES" sz="1800" dirty="0" err="1">
                <a:latin typeface="Times New Roman" pitchFamily="18" charset="0"/>
                <a:cs typeface="Times New Roman" pitchFamily="18" charset="0"/>
              </a:rPr>
              <a:t>koja</a:t>
            </a:r>
            <a:r>
              <a:rPr lang="es-ES" sz="1800" dirty="0">
                <a:latin typeface="Times New Roman" pitchFamily="18" charset="0"/>
                <a:cs typeface="Times New Roman" pitchFamily="18" charset="0"/>
              </a:rPr>
              <a:t> je s </a:t>
            </a:r>
            <a:r>
              <a:rPr lang="es-ES" sz="1800" dirty="0" err="1">
                <a:latin typeface="Times New Roman" pitchFamily="18" charset="0"/>
                <a:cs typeface="Times New Roman" pitchFamily="18" charset="0"/>
              </a:rPr>
              <a:t>tim</a:t>
            </a:r>
            <a:r>
              <a:rPr lang="es-ES" sz="1800" dirty="0">
                <a:latin typeface="Times New Roman" pitchFamily="18" charset="0"/>
                <a:cs typeface="Times New Roman" pitchFamily="18" charset="0"/>
              </a:rPr>
              <a:t> </a:t>
            </a:r>
            <a:r>
              <a:rPr lang="es-ES" sz="1800" dirty="0" err="1">
                <a:latin typeface="Times New Roman" pitchFamily="18" charset="0"/>
                <a:cs typeface="Times New Roman" pitchFamily="18" charset="0"/>
              </a:rPr>
              <a:t>ponašanjem</a:t>
            </a:r>
            <a:r>
              <a:rPr lang="es-ES" sz="1800" dirty="0">
                <a:latin typeface="Times New Roman" pitchFamily="18" charset="0"/>
                <a:cs typeface="Times New Roman" pitchFamily="18" charset="0"/>
              </a:rPr>
              <a:t> </a:t>
            </a:r>
            <a:r>
              <a:rPr lang="es-ES" sz="1800" dirty="0" err="1">
                <a:latin typeface="Times New Roman" pitchFamily="18" charset="0"/>
                <a:cs typeface="Times New Roman" pitchFamily="18" charset="0"/>
              </a:rPr>
              <a:t>povezana</a:t>
            </a:r>
            <a:r>
              <a:rPr lang="es-ES" sz="1800" dirty="0">
                <a:latin typeface="Times New Roman" pitchFamily="18" charset="0"/>
                <a:cs typeface="Times New Roman" pitchFamily="18" charset="0"/>
              </a:rPr>
              <a:t> (</a:t>
            </a:r>
            <a:r>
              <a:rPr lang="es-ES" sz="1800" dirty="0" err="1" smtClean="0">
                <a:latin typeface="Times New Roman" pitchFamily="18" charset="0"/>
                <a:cs typeface="Times New Roman" pitchFamily="18" charset="0"/>
              </a:rPr>
              <a:t>nesvje</a:t>
            </a:r>
            <a:r>
              <a:rPr lang="hr-HR" sz="1800" dirty="0" smtClean="0">
                <a:latin typeface="Times New Roman" pitchFamily="18" charset="0"/>
                <a:cs typeface="Times New Roman" pitchFamily="18" charset="0"/>
              </a:rPr>
              <a:t>s</a:t>
            </a:r>
            <a:r>
              <a:rPr lang="es-ES" sz="1800" dirty="0" smtClean="0">
                <a:latin typeface="Times New Roman" pitchFamily="18" charset="0"/>
                <a:cs typeface="Times New Roman" pitchFamily="18" charset="0"/>
              </a:rPr>
              <a:t>ni </a:t>
            </a:r>
            <a:r>
              <a:rPr lang="es-ES" sz="1800" dirty="0" err="1">
                <a:latin typeface="Times New Roman" pitchFamily="18" charset="0"/>
                <a:cs typeface="Times New Roman" pitchFamily="18" charset="0"/>
              </a:rPr>
              <a:t>nehat</a:t>
            </a:r>
            <a:r>
              <a:rPr lang="es-ES" sz="1800" dirty="0">
                <a:latin typeface="Times New Roman" pitchFamily="18" charset="0"/>
                <a:cs typeface="Times New Roman" pitchFamily="18" charset="0"/>
              </a:rPr>
              <a:t>), </a:t>
            </a:r>
            <a:r>
              <a:rPr lang="es-ES" sz="1800" dirty="0" err="1">
                <a:latin typeface="Times New Roman" pitchFamily="18" charset="0"/>
                <a:cs typeface="Times New Roman" pitchFamily="18" charset="0"/>
              </a:rPr>
              <a:t>ili</a:t>
            </a:r>
            <a:r>
              <a:rPr lang="es-ES" sz="1800" dirty="0">
                <a:latin typeface="Times New Roman" pitchFamily="18" charset="0"/>
                <a:cs typeface="Times New Roman" pitchFamily="18" charset="0"/>
              </a:rPr>
              <a:t> je </a:t>
            </a:r>
            <a:r>
              <a:rPr lang="es-ES" sz="1800" dirty="0" err="1">
                <a:latin typeface="Times New Roman" pitchFamily="18" charset="0"/>
                <a:cs typeface="Times New Roman" pitchFamily="18" charset="0"/>
              </a:rPr>
              <a:t>stvjestan</a:t>
            </a:r>
            <a:r>
              <a:rPr lang="es-ES" sz="1800" dirty="0">
                <a:latin typeface="Times New Roman" pitchFamily="18" charset="0"/>
                <a:cs typeface="Times New Roman" pitchFamily="18" charset="0"/>
              </a:rPr>
              <a:t> </a:t>
            </a:r>
            <a:r>
              <a:rPr lang="es-ES" sz="1800" dirty="0" err="1">
                <a:latin typeface="Times New Roman" pitchFamily="18" charset="0"/>
                <a:cs typeface="Times New Roman" pitchFamily="18" charset="0"/>
              </a:rPr>
              <a:t>tog</a:t>
            </a:r>
            <a:r>
              <a:rPr lang="es-ES" sz="1800" dirty="0">
                <a:latin typeface="Times New Roman" pitchFamily="18" charset="0"/>
                <a:cs typeface="Times New Roman" pitchFamily="18" charset="0"/>
              </a:rPr>
              <a:t> </a:t>
            </a:r>
            <a:r>
              <a:rPr lang="es-ES" sz="1800" dirty="0" err="1">
                <a:latin typeface="Times New Roman" pitchFamily="18" charset="0"/>
                <a:cs typeface="Times New Roman" pitchFamily="18" charset="0"/>
              </a:rPr>
              <a:t>rizika</a:t>
            </a:r>
            <a:r>
              <a:rPr lang="es-ES" sz="1800" dirty="0">
                <a:latin typeface="Times New Roman" pitchFamily="18" charset="0"/>
                <a:cs typeface="Times New Roman" pitchFamily="18" charset="0"/>
              </a:rPr>
              <a:t> </a:t>
            </a:r>
            <a:r>
              <a:rPr lang="es-ES" sz="1800" dirty="0" err="1">
                <a:latin typeface="Times New Roman" pitchFamily="18" charset="0"/>
                <a:cs typeface="Times New Roman" pitchFamily="18" charset="0"/>
              </a:rPr>
              <a:t>ali</a:t>
            </a:r>
            <a:r>
              <a:rPr lang="es-ES" sz="1800" dirty="0">
                <a:latin typeface="Times New Roman" pitchFamily="18" charset="0"/>
                <a:cs typeface="Times New Roman" pitchFamily="18" charset="0"/>
              </a:rPr>
              <a:t> je </a:t>
            </a:r>
            <a:r>
              <a:rPr lang="es-ES" sz="1800" dirty="0" err="1">
                <a:latin typeface="Times New Roman" pitchFamily="18" charset="0"/>
                <a:cs typeface="Times New Roman" pitchFamily="18" charset="0"/>
              </a:rPr>
              <a:t>siguran</a:t>
            </a:r>
            <a:r>
              <a:rPr lang="es-ES" sz="1800" dirty="0">
                <a:latin typeface="Times New Roman" pitchFamily="18" charset="0"/>
                <a:cs typeface="Times New Roman" pitchFamily="18" charset="0"/>
              </a:rPr>
              <a:t> da se </a:t>
            </a:r>
            <a:r>
              <a:rPr lang="es-ES" sz="1800" dirty="0" err="1">
                <a:latin typeface="Times New Roman" pitchFamily="18" charset="0"/>
                <a:cs typeface="Times New Roman" pitchFamily="18" charset="0"/>
              </a:rPr>
              <a:t>neće</a:t>
            </a:r>
            <a:r>
              <a:rPr lang="es-ES" sz="1800" dirty="0">
                <a:latin typeface="Times New Roman" pitchFamily="18" charset="0"/>
                <a:cs typeface="Times New Roman" pitchFamily="18" charset="0"/>
              </a:rPr>
              <a:t> </a:t>
            </a:r>
            <a:r>
              <a:rPr lang="es-ES" sz="1800" dirty="0" err="1">
                <a:latin typeface="Times New Roman" pitchFamily="18" charset="0"/>
                <a:cs typeface="Times New Roman" pitchFamily="18" charset="0"/>
              </a:rPr>
              <a:t>desiti</a:t>
            </a:r>
            <a:r>
              <a:rPr lang="es-ES" sz="1800" dirty="0">
                <a:latin typeface="Times New Roman" pitchFamily="18" charset="0"/>
                <a:cs typeface="Times New Roman" pitchFamily="18" charset="0"/>
              </a:rPr>
              <a:t> (</a:t>
            </a:r>
            <a:r>
              <a:rPr lang="es-ES" sz="1800" dirty="0" err="1" smtClean="0">
                <a:latin typeface="Times New Roman" pitchFamily="18" charset="0"/>
                <a:cs typeface="Times New Roman" pitchFamily="18" charset="0"/>
              </a:rPr>
              <a:t>nesvj</a:t>
            </a:r>
            <a:r>
              <a:rPr lang="hr-HR" sz="1800" dirty="0" smtClean="0">
                <a:latin typeface="Times New Roman" pitchFamily="18" charset="0"/>
                <a:cs typeface="Times New Roman" pitchFamily="18" charset="0"/>
              </a:rPr>
              <a:t>e</a:t>
            </a:r>
            <a:r>
              <a:rPr lang="es-ES" sz="1800" dirty="0" err="1" smtClean="0">
                <a:latin typeface="Times New Roman" pitchFamily="18" charset="0"/>
                <a:cs typeface="Times New Roman" pitchFamily="18" charset="0"/>
              </a:rPr>
              <a:t>sni</a:t>
            </a:r>
            <a:r>
              <a:rPr lang="es-ES" sz="1800" dirty="0" smtClean="0">
                <a:latin typeface="Times New Roman" pitchFamily="18" charset="0"/>
                <a:cs typeface="Times New Roman" pitchFamily="18" charset="0"/>
              </a:rPr>
              <a:t> </a:t>
            </a:r>
            <a:r>
              <a:rPr lang="es-ES" sz="1800" dirty="0" err="1">
                <a:latin typeface="Times New Roman" pitchFamily="18" charset="0"/>
                <a:cs typeface="Times New Roman" pitchFamily="18" charset="0"/>
              </a:rPr>
              <a:t>nehat</a:t>
            </a:r>
            <a:r>
              <a:rPr lang="es-ES" sz="1800" dirty="0">
                <a:latin typeface="Times New Roman" pitchFamily="18" charset="0"/>
                <a:cs typeface="Times New Roman" pitchFamily="18" charset="0"/>
              </a:rPr>
              <a:t>). </a:t>
            </a:r>
            <a:endParaRPr lang="hr-HR" sz="1800" dirty="0" smtClean="0">
              <a:latin typeface="Times New Roman" pitchFamily="18" charset="0"/>
              <a:cs typeface="Times New Roman" pitchFamily="18" charset="0"/>
            </a:endParaRPr>
          </a:p>
          <a:p>
            <a:pPr algn="just"/>
            <a:endParaRPr lang="hr-HR" sz="1800" dirty="0" smtClean="0">
              <a:latin typeface="Times New Roman" pitchFamily="18" charset="0"/>
              <a:cs typeface="Times New Roman" pitchFamily="18" charset="0"/>
            </a:endParaRPr>
          </a:p>
          <a:p>
            <a:pPr algn="just"/>
            <a:r>
              <a:rPr lang="es-ES" sz="1800" dirty="0" smtClean="0">
                <a:latin typeface="Times New Roman" pitchFamily="18" charset="0"/>
                <a:cs typeface="Times New Roman" pitchFamily="18" charset="0"/>
              </a:rPr>
              <a:t>Sam </a:t>
            </a:r>
            <a:r>
              <a:rPr lang="es-ES" sz="1800" dirty="0" err="1">
                <a:latin typeface="Times New Roman" pitchFamily="18" charset="0"/>
                <a:cs typeface="Times New Roman" pitchFamily="18" charset="0"/>
              </a:rPr>
              <a:t>nehat</a:t>
            </a:r>
            <a:r>
              <a:rPr lang="es-ES" sz="1800" dirty="0">
                <a:latin typeface="Times New Roman" pitchFamily="18" charset="0"/>
                <a:cs typeface="Times New Roman" pitchFamily="18" charset="0"/>
              </a:rPr>
              <a:t> </a:t>
            </a:r>
            <a:r>
              <a:rPr lang="es-ES" sz="1800" dirty="0" err="1">
                <a:latin typeface="Times New Roman" pitchFamily="18" charset="0"/>
                <a:cs typeface="Times New Roman" pitchFamily="18" charset="0"/>
              </a:rPr>
              <a:t>predstavlja</a:t>
            </a:r>
            <a:r>
              <a:rPr lang="es-ES" sz="1800" dirty="0">
                <a:latin typeface="Times New Roman" pitchFamily="18" charset="0"/>
                <a:cs typeface="Times New Roman" pitchFamily="18" charset="0"/>
              </a:rPr>
              <a:t> </a:t>
            </a:r>
            <a:r>
              <a:rPr lang="es-ES" sz="1800" dirty="0" err="1">
                <a:latin typeface="Times New Roman" pitchFamily="18" charset="0"/>
                <a:cs typeface="Times New Roman" pitchFamily="18" charset="0"/>
              </a:rPr>
              <a:t>najniži</a:t>
            </a:r>
            <a:r>
              <a:rPr lang="es-ES" sz="1800" dirty="0">
                <a:latin typeface="Times New Roman" pitchFamily="18" charset="0"/>
                <a:cs typeface="Times New Roman" pitchFamily="18" charset="0"/>
              </a:rPr>
              <a:t> </a:t>
            </a:r>
            <a:r>
              <a:rPr lang="es-ES" sz="1800" dirty="0" err="1">
                <a:latin typeface="Times New Roman" pitchFamily="18" charset="0"/>
                <a:cs typeface="Times New Roman" pitchFamily="18" charset="0"/>
              </a:rPr>
              <a:t>stupanj</a:t>
            </a:r>
            <a:r>
              <a:rPr lang="es-ES" sz="1800" dirty="0">
                <a:latin typeface="Times New Roman" pitchFamily="18" charset="0"/>
                <a:cs typeface="Times New Roman" pitchFamily="18" charset="0"/>
              </a:rPr>
              <a:t> </a:t>
            </a:r>
            <a:r>
              <a:rPr lang="es-ES" sz="1800" dirty="0" err="1">
                <a:latin typeface="Times New Roman" pitchFamily="18" charset="0"/>
                <a:cs typeface="Times New Roman" pitchFamily="18" charset="0"/>
              </a:rPr>
              <a:t>krivnje</a:t>
            </a:r>
            <a:r>
              <a:rPr lang="es-ES" sz="1800" dirty="0">
                <a:latin typeface="Times New Roman" pitchFamily="18" charset="0"/>
                <a:cs typeface="Times New Roman" pitchFamily="18" charset="0"/>
              </a:rPr>
              <a:t>. </a:t>
            </a:r>
            <a:endParaRPr lang="hr-HR" sz="1800" dirty="0" smtClean="0">
              <a:latin typeface="Times New Roman" pitchFamily="18" charset="0"/>
              <a:cs typeface="Times New Roman" pitchFamily="18" charset="0"/>
            </a:endParaRPr>
          </a:p>
          <a:p>
            <a:pPr algn="just"/>
            <a:endParaRPr lang="hr-HR" sz="1800" dirty="0" smtClean="0">
              <a:latin typeface="Times New Roman" pitchFamily="18" charset="0"/>
              <a:cs typeface="Times New Roman" pitchFamily="18" charset="0"/>
            </a:endParaRPr>
          </a:p>
          <a:p>
            <a:pPr algn="just"/>
            <a:r>
              <a:rPr lang="es-ES" sz="1800" dirty="0" err="1" smtClean="0">
                <a:latin typeface="Times New Roman" pitchFamily="18" charset="0"/>
                <a:cs typeface="Times New Roman" pitchFamily="18" charset="0"/>
              </a:rPr>
              <a:t>Postojanje</a:t>
            </a:r>
            <a:r>
              <a:rPr lang="es-ES" sz="1800" dirty="0" smtClean="0">
                <a:latin typeface="Times New Roman" pitchFamily="18" charset="0"/>
                <a:cs typeface="Times New Roman" pitchFamily="18" charset="0"/>
              </a:rPr>
              <a:t> </a:t>
            </a:r>
            <a:r>
              <a:rPr lang="es-ES" sz="1800" dirty="0" err="1">
                <a:latin typeface="Times New Roman" pitchFamily="18" charset="0"/>
                <a:cs typeface="Times New Roman" pitchFamily="18" charset="0"/>
              </a:rPr>
              <a:t>nesvjesnog</a:t>
            </a:r>
            <a:r>
              <a:rPr lang="es-ES" sz="1800" dirty="0">
                <a:latin typeface="Times New Roman" pitchFamily="18" charset="0"/>
                <a:cs typeface="Times New Roman" pitchFamily="18" charset="0"/>
              </a:rPr>
              <a:t> </a:t>
            </a:r>
            <a:r>
              <a:rPr lang="es-ES" sz="1800" dirty="0" err="1">
                <a:latin typeface="Times New Roman" pitchFamily="18" charset="0"/>
                <a:cs typeface="Times New Roman" pitchFamily="18" charset="0"/>
              </a:rPr>
              <a:t>nehata</a:t>
            </a:r>
            <a:r>
              <a:rPr lang="es-ES" sz="1800" dirty="0">
                <a:latin typeface="Times New Roman" pitchFamily="18" charset="0"/>
                <a:cs typeface="Times New Roman" pitchFamily="18" charset="0"/>
              </a:rPr>
              <a:t> </a:t>
            </a:r>
            <a:r>
              <a:rPr lang="es-ES" sz="1800" dirty="0" err="1">
                <a:latin typeface="Times New Roman" pitchFamily="18" charset="0"/>
                <a:cs typeface="Times New Roman" pitchFamily="18" charset="0"/>
              </a:rPr>
              <a:t>obično</a:t>
            </a:r>
            <a:r>
              <a:rPr lang="es-ES" sz="1800" dirty="0">
                <a:latin typeface="Times New Roman" pitchFamily="18" charset="0"/>
                <a:cs typeface="Times New Roman" pitchFamily="18" charset="0"/>
              </a:rPr>
              <a:t> </a:t>
            </a:r>
            <a:r>
              <a:rPr lang="es-ES" sz="1800" dirty="0" err="1">
                <a:latin typeface="Times New Roman" pitchFamily="18" charset="0"/>
                <a:cs typeface="Times New Roman" pitchFamily="18" charset="0"/>
              </a:rPr>
              <a:t>nije</a:t>
            </a:r>
            <a:r>
              <a:rPr lang="es-ES" sz="1800" dirty="0">
                <a:latin typeface="Times New Roman" pitchFamily="18" charset="0"/>
                <a:cs typeface="Times New Roman" pitchFamily="18" charset="0"/>
              </a:rPr>
              <a:t> </a:t>
            </a:r>
            <a:r>
              <a:rPr lang="es-ES" sz="1800" dirty="0" err="1">
                <a:latin typeface="Times New Roman" pitchFamily="18" charset="0"/>
                <a:cs typeface="Times New Roman" pitchFamily="18" charset="0"/>
              </a:rPr>
              <a:t>dovoljno</a:t>
            </a:r>
            <a:r>
              <a:rPr lang="es-ES" sz="1800" dirty="0">
                <a:latin typeface="Times New Roman" pitchFamily="18" charset="0"/>
                <a:cs typeface="Times New Roman" pitchFamily="18" charset="0"/>
              </a:rPr>
              <a:t> da </a:t>
            </a:r>
            <a:r>
              <a:rPr lang="es-ES" sz="1800" dirty="0" err="1">
                <a:latin typeface="Times New Roman" pitchFamily="18" charset="0"/>
                <a:cs typeface="Times New Roman" pitchFamily="18" charset="0"/>
              </a:rPr>
              <a:t>bi</a:t>
            </a:r>
            <a:r>
              <a:rPr lang="es-ES" sz="1800" dirty="0">
                <a:latin typeface="Times New Roman" pitchFamily="18" charset="0"/>
                <a:cs typeface="Times New Roman" pitchFamily="18" charset="0"/>
              </a:rPr>
              <a:t> </a:t>
            </a:r>
            <a:r>
              <a:rPr lang="es-ES" sz="1800" dirty="0" err="1">
                <a:latin typeface="Times New Roman" pitchFamily="18" charset="0"/>
                <a:cs typeface="Times New Roman" pitchFamily="18" charset="0"/>
              </a:rPr>
              <a:t>postojala</a:t>
            </a:r>
            <a:r>
              <a:rPr lang="es-ES" sz="1800" dirty="0">
                <a:latin typeface="Times New Roman" pitchFamily="18" charset="0"/>
                <a:cs typeface="Times New Roman" pitchFamily="18" charset="0"/>
              </a:rPr>
              <a:t> </a:t>
            </a:r>
            <a:r>
              <a:rPr lang="es-ES" sz="1800" dirty="0" err="1">
                <a:latin typeface="Times New Roman" pitchFamily="18" charset="0"/>
                <a:cs typeface="Times New Roman" pitchFamily="18" charset="0"/>
              </a:rPr>
              <a:t>pojedinačna</a:t>
            </a:r>
            <a:r>
              <a:rPr lang="es-ES" sz="1800" dirty="0">
                <a:latin typeface="Times New Roman" pitchFamily="18" charset="0"/>
                <a:cs typeface="Times New Roman" pitchFamily="18" charset="0"/>
              </a:rPr>
              <a:t> </a:t>
            </a:r>
            <a:r>
              <a:rPr lang="es-ES" sz="1800" dirty="0" err="1">
                <a:latin typeface="Times New Roman" pitchFamily="18" charset="0"/>
                <a:cs typeface="Times New Roman" pitchFamily="18" charset="0"/>
              </a:rPr>
              <a:t>kaznena</a:t>
            </a:r>
            <a:r>
              <a:rPr lang="es-ES" sz="1800" dirty="0">
                <a:latin typeface="Times New Roman" pitchFamily="18" charset="0"/>
                <a:cs typeface="Times New Roman" pitchFamily="18" charset="0"/>
              </a:rPr>
              <a:t> </a:t>
            </a:r>
            <a:r>
              <a:rPr lang="es-ES" sz="1800" dirty="0" err="1">
                <a:latin typeface="Times New Roman" pitchFamily="18" charset="0"/>
                <a:cs typeface="Times New Roman" pitchFamily="18" charset="0"/>
              </a:rPr>
              <a:t>odgovornost</a:t>
            </a:r>
            <a:r>
              <a:rPr lang="es-ES" sz="1800" dirty="0">
                <a:latin typeface="Times New Roman" pitchFamily="18" charset="0"/>
                <a:cs typeface="Times New Roman" pitchFamily="18" charset="0"/>
              </a:rPr>
              <a:t>.</a:t>
            </a:r>
            <a:endParaRPr lang="hr-HR" sz="1800" dirty="0">
              <a:latin typeface="Times New Roman" pitchFamily="18" charset="0"/>
              <a:cs typeface="Times New Roman" pitchFamily="18" charset="0"/>
            </a:endParaRPr>
          </a:p>
          <a:p>
            <a:pPr algn="just"/>
            <a:r>
              <a:rPr lang="es-ES" sz="1800" dirty="0">
                <a:latin typeface="Times New Roman" pitchFamily="18" charset="0"/>
                <a:cs typeface="Times New Roman" pitchFamily="18" charset="0"/>
              </a:rPr>
              <a:t> </a:t>
            </a:r>
            <a:endParaRPr lang="hr-HR" sz="1800" dirty="0">
              <a:latin typeface="Times New Roman" pitchFamily="18" charset="0"/>
              <a:cs typeface="Times New Roman" pitchFamily="18" charset="0"/>
            </a:endParaRPr>
          </a:p>
          <a:p>
            <a:pPr algn="just"/>
            <a:endParaRPr lang="hr-HR" sz="1800" dirty="0">
              <a:latin typeface="Times New Roman" pitchFamily="18" charset="0"/>
              <a:cs typeface="Times New Roman" pitchFamily="18" charset="0"/>
            </a:endParaRPr>
          </a:p>
        </p:txBody>
      </p:sp>
    </p:spTree>
    <p:extLst>
      <p:ext uri="{BB962C8B-B14F-4D97-AF65-F5344CB8AC3E}">
        <p14:creationId xmlns:p14="http://schemas.microsoft.com/office/powerpoint/2010/main" val="80562726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hr-HR"/>
          </a:p>
        </p:txBody>
      </p:sp>
      <p:sp>
        <p:nvSpPr>
          <p:cNvPr id="3" name="Content Placeholder 2"/>
          <p:cNvSpPr>
            <a:spLocks noGrp="1"/>
          </p:cNvSpPr>
          <p:nvPr>
            <p:ph idx="1"/>
          </p:nvPr>
        </p:nvSpPr>
        <p:spPr>
          <a:xfrm>
            <a:off x="457200" y="1556792"/>
            <a:ext cx="7139136" cy="4569371"/>
          </a:xfrm>
        </p:spPr>
        <p:txBody>
          <a:bodyPr>
            <a:normAutofit/>
          </a:bodyPr>
          <a:lstStyle/>
          <a:p>
            <a:pPr marL="0" indent="0">
              <a:buNone/>
            </a:pPr>
            <a:r>
              <a:rPr lang="hr-HR" sz="1800" b="1" dirty="0" err="1" smtClean="0"/>
              <a:t>Neuračinljivost</a:t>
            </a:r>
            <a:r>
              <a:rPr lang="hr-HR" sz="1800" b="1" dirty="0" smtClean="0"/>
              <a:t>, </a:t>
            </a:r>
            <a:r>
              <a:rPr lang="hr-HR" sz="1800" b="1" dirty="0" err="1" smtClean="0"/>
              <a:t>actiones</a:t>
            </a:r>
            <a:r>
              <a:rPr lang="hr-HR" sz="1800" b="1" dirty="0" smtClean="0"/>
              <a:t> </a:t>
            </a:r>
            <a:r>
              <a:rPr lang="hr-HR" sz="1800" b="1" dirty="0" err="1" smtClean="0"/>
              <a:t>liberae</a:t>
            </a:r>
            <a:r>
              <a:rPr lang="hr-HR" sz="1800" b="1" dirty="0" smtClean="0"/>
              <a:t> </a:t>
            </a:r>
            <a:r>
              <a:rPr lang="hr-HR" sz="1800" b="1" dirty="0" err="1" smtClean="0"/>
              <a:t>in</a:t>
            </a:r>
            <a:r>
              <a:rPr lang="hr-HR" sz="1800" b="1" dirty="0" smtClean="0"/>
              <a:t> </a:t>
            </a:r>
            <a:r>
              <a:rPr lang="hr-HR" sz="1800" b="1" dirty="0" err="1" smtClean="0"/>
              <a:t>causa</a:t>
            </a:r>
            <a:r>
              <a:rPr lang="hr-HR" sz="1800" b="1" dirty="0" smtClean="0"/>
              <a:t> i uzrast</a:t>
            </a:r>
          </a:p>
          <a:p>
            <a:pPr marL="0" indent="0" algn="just">
              <a:buNone/>
            </a:pPr>
            <a:r>
              <a:rPr lang="hr-HR" sz="1800" dirty="0" smtClean="0"/>
              <a:t>Rimski statut u čl. 31. st. 1. </a:t>
            </a:r>
            <a:r>
              <a:rPr lang="hr-HR" sz="1800" dirty="0" err="1" smtClean="0"/>
              <a:t>toč</a:t>
            </a:r>
            <a:r>
              <a:rPr lang="hr-HR" sz="1800" dirty="0" smtClean="0"/>
              <a:t>. (a) i (b) neuračunljivost predviđa kao </a:t>
            </a:r>
            <a:r>
              <a:rPr lang="hr-HR" sz="1800" dirty="0" err="1" smtClean="0"/>
              <a:t>osnov</a:t>
            </a:r>
            <a:r>
              <a:rPr lang="hr-HR" sz="1800" dirty="0" smtClean="0"/>
              <a:t> koji isključuje krivičnu odgovornost.</a:t>
            </a:r>
          </a:p>
          <a:p>
            <a:pPr marL="0" indent="0" algn="just">
              <a:buNone/>
            </a:pPr>
            <a:r>
              <a:rPr lang="hr-HR" sz="1800" dirty="0" smtClean="0"/>
              <a:t>Uvjeti za neuračunljivost su postojanje duševne bolesti ili duševnog poremećaja koji isključuje sposobnost počinitelja da shvati nedozvoljenost ili prirodu svog ponašanja ili sposobnost da upravlja svojim ponašanjem u skladu sa zahtjevima koje postavlja pravo.</a:t>
            </a:r>
          </a:p>
          <a:p>
            <a:pPr marL="0" indent="0" algn="just">
              <a:buNone/>
            </a:pPr>
            <a:r>
              <a:rPr lang="hr-HR" sz="1800" dirty="0" smtClean="0"/>
              <a:t>Kao treći </a:t>
            </a:r>
            <a:r>
              <a:rPr lang="hr-HR" sz="1800" dirty="0" err="1" smtClean="0"/>
              <a:t>osnov</a:t>
            </a:r>
            <a:r>
              <a:rPr lang="hr-HR" sz="1800" dirty="0" smtClean="0"/>
              <a:t> ova odredba predviđa i upotrebu alkohola, droga i sl. koja dovode do istih posljedica na psihološkom planu.</a:t>
            </a:r>
          </a:p>
          <a:p>
            <a:pPr marL="0" indent="0" algn="just">
              <a:buNone/>
            </a:pPr>
            <a:r>
              <a:rPr lang="hr-HR" sz="1800" dirty="0" smtClean="0"/>
              <a:t>Dakle, uvjeti za postojanje neuračunljivosti su slični onima koje  </a:t>
            </a:r>
          </a:p>
          <a:p>
            <a:pPr marL="0" indent="0" algn="just">
              <a:buNone/>
            </a:pPr>
            <a:r>
              <a:rPr lang="hr-HR" sz="1800" dirty="0" smtClean="0"/>
              <a:t>zahtjeva i naše krivično zakonodavstvo. </a:t>
            </a:r>
          </a:p>
          <a:p>
            <a:pPr marL="0" indent="0" algn="just">
              <a:buNone/>
            </a:pPr>
            <a:r>
              <a:rPr lang="hr-HR" sz="1800" dirty="0" smtClean="0"/>
              <a:t>Biološki uzroci koji dovode do smetnji na psihološkom planu postavljeni su dosta široko. Za postojanje neuračunljivosti mora se raditi o težem obliku duševnog poremećaja.</a:t>
            </a:r>
          </a:p>
        </p:txBody>
      </p:sp>
    </p:spTree>
    <p:extLst>
      <p:ext uri="{BB962C8B-B14F-4D97-AF65-F5344CB8AC3E}">
        <p14:creationId xmlns:p14="http://schemas.microsoft.com/office/powerpoint/2010/main" val="92162506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hr-HR"/>
          </a:p>
        </p:txBody>
      </p:sp>
      <p:sp>
        <p:nvSpPr>
          <p:cNvPr id="3" name="Content Placeholder 2"/>
          <p:cNvSpPr>
            <a:spLocks noGrp="1"/>
          </p:cNvSpPr>
          <p:nvPr>
            <p:ph idx="1"/>
          </p:nvPr>
        </p:nvSpPr>
        <p:spPr>
          <a:xfrm>
            <a:off x="827584" y="1484784"/>
            <a:ext cx="6264696" cy="4641379"/>
          </a:xfrm>
        </p:spPr>
        <p:txBody>
          <a:bodyPr>
            <a:normAutofit/>
          </a:bodyPr>
          <a:lstStyle/>
          <a:p>
            <a:r>
              <a:rPr lang="hr-HR" sz="1800" b="1" dirty="0" smtClean="0"/>
              <a:t>Institut </a:t>
            </a:r>
            <a:r>
              <a:rPr lang="hr-HR" sz="1800" b="1" dirty="0" err="1" smtClean="0"/>
              <a:t>actiones</a:t>
            </a:r>
            <a:r>
              <a:rPr lang="hr-HR" sz="1800" b="1" dirty="0" smtClean="0"/>
              <a:t> </a:t>
            </a:r>
            <a:r>
              <a:rPr lang="hr-HR" sz="1800" b="1" dirty="0" err="1" smtClean="0"/>
              <a:t>liberae</a:t>
            </a:r>
            <a:r>
              <a:rPr lang="hr-HR" sz="1800" b="1" dirty="0" smtClean="0"/>
              <a:t> </a:t>
            </a:r>
            <a:r>
              <a:rPr lang="hr-HR" sz="1800" b="1" dirty="0" err="1" smtClean="0"/>
              <a:t>in</a:t>
            </a:r>
            <a:r>
              <a:rPr lang="hr-HR" sz="1800" b="1" dirty="0" smtClean="0"/>
              <a:t> </a:t>
            </a:r>
            <a:r>
              <a:rPr lang="hr-HR" sz="1800" b="1" dirty="0" err="1" smtClean="0"/>
              <a:t>causa</a:t>
            </a:r>
            <a:r>
              <a:rPr lang="hr-HR" sz="1800" b="1" dirty="0" smtClean="0"/>
              <a:t> </a:t>
            </a:r>
          </a:p>
          <a:p>
            <a:pPr marL="0" indent="0">
              <a:buNone/>
            </a:pPr>
            <a:endParaRPr lang="hr-HR" sz="1800" dirty="0" smtClean="0"/>
          </a:p>
          <a:p>
            <a:pPr marL="0" indent="0" algn="just">
              <a:buNone/>
            </a:pPr>
            <a:r>
              <a:rPr lang="hr-HR" sz="1800" dirty="0" smtClean="0"/>
              <a:t>Ako se počinitelj sam, voljno, doveo u stanje intoksikacije, a znao je ili je zanemario mogućnost da u takvom stanju može poduzeti ponašanje koje predstavlja krivično djelo, njegova krivična odgovornost neće biti isključena, tj. on je u potpunosti krivično odgovoran.</a:t>
            </a:r>
          </a:p>
          <a:p>
            <a:pPr marL="0" indent="0" algn="just">
              <a:buNone/>
            </a:pPr>
            <a:endParaRPr lang="hr-HR" sz="1800" b="1" dirty="0" smtClean="0"/>
          </a:p>
          <a:p>
            <a:pPr marL="0" indent="0" algn="just">
              <a:buNone/>
            </a:pPr>
            <a:r>
              <a:rPr lang="hr-HR" sz="1800" b="1" dirty="0" smtClean="0"/>
              <a:t>Krivičnu odgovornost isključuje i nedovoljan starosni uzrast.</a:t>
            </a:r>
          </a:p>
          <a:p>
            <a:pPr marL="0" indent="0" algn="just">
              <a:buNone/>
            </a:pPr>
            <a:r>
              <a:rPr lang="hr-HR" sz="1800" dirty="0" smtClean="0"/>
              <a:t>Za krivična djela iz nadležnosti Međunarodnog krivičnog suda ne može odgovarati osoba koja u vrijeme izvršenja krivičnog djela nije navršila osamnaest godina. To međutim ne isključuje odgovornost takve osobe prema nacionalnom krivičnom pravu, ukoliko je tim pravom predviđena.</a:t>
            </a:r>
          </a:p>
          <a:p>
            <a:pPr marL="0" indent="0" algn="just">
              <a:buNone/>
            </a:pPr>
            <a:endParaRPr lang="hr-HR" sz="1800" dirty="0"/>
          </a:p>
        </p:txBody>
      </p:sp>
    </p:spTree>
    <p:extLst>
      <p:ext uri="{BB962C8B-B14F-4D97-AF65-F5344CB8AC3E}">
        <p14:creationId xmlns:p14="http://schemas.microsoft.com/office/powerpoint/2010/main" val="21335645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hr-HR"/>
          </a:p>
        </p:txBody>
      </p:sp>
      <p:sp>
        <p:nvSpPr>
          <p:cNvPr id="3" name="Content Placeholder 2"/>
          <p:cNvSpPr>
            <a:spLocks noGrp="1"/>
          </p:cNvSpPr>
          <p:nvPr>
            <p:ph idx="1"/>
          </p:nvPr>
        </p:nvSpPr>
        <p:spPr>
          <a:xfrm>
            <a:off x="457200" y="1628800"/>
            <a:ext cx="7499176" cy="4497363"/>
          </a:xfrm>
        </p:spPr>
        <p:txBody>
          <a:bodyPr>
            <a:normAutofit/>
          </a:bodyPr>
          <a:lstStyle/>
          <a:p>
            <a:pPr lvl="0"/>
            <a:r>
              <a:rPr lang="es-ES" sz="1600" b="1" dirty="0" err="1"/>
              <a:t>Krajnja</a:t>
            </a:r>
            <a:r>
              <a:rPr lang="es-ES" sz="1600" b="1" dirty="0"/>
              <a:t> </a:t>
            </a:r>
            <a:r>
              <a:rPr lang="es-ES" sz="1600" b="1" dirty="0" err="1"/>
              <a:t>nužda</a:t>
            </a:r>
            <a:r>
              <a:rPr lang="es-ES" sz="1600" b="1" dirty="0"/>
              <a:t> i </a:t>
            </a:r>
            <a:r>
              <a:rPr lang="es-ES" sz="1600" b="1" dirty="0" err="1"/>
              <a:t>prinuda</a:t>
            </a:r>
            <a:endParaRPr lang="hr-HR" sz="1600" dirty="0"/>
          </a:p>
          <a:p>
            <a:r>
              <a:rPr lang="hr-HR" sz="1600" dirty="0" smtClean="0"/>
              <a:t>Kako </a:t>
            </a:r>
            <a:r>
              <a:rPr lang="hr-HR" sz="1600" dirty="0" err="1" smtClean="0"/>
              <a:t>šo</a:t>
            </a:r>
            <a:r>
              <a:rPr lang="hr-HR" sz="1600" dirty="0" smtClean="0"/>
              <a:t> je naprijed navedeno, o</a:t>
            </a:r>
            <a:r>
              <a:rPr lang="es-ES" sz="1600" dirty="0" smtClean="0"/>
              <a:t>soba </a:t>
            </a:r>
            <a:r>
              <a:rPr lang="es-ES" sz="1600" dirty="0" err="1"/>
              <a:t>koja</a:t>
            </a:r>
            <a:r>
              <a:rPr lang="es-ES" sz="1600" dirty="0"/>
              <a:t> </a:t>
            </a:r>
            <a:r>
              <a:rPr lang="es-ES" sz="1600" dirty="0" err="1"/>
              <a:t>pod</a:t>
            </a:r>
            <a:r>
              <a:rPr lang="es-ES" sz="1600" dirty="0"/>
              <a:t> </a:t>
            </a:r>
            <a:r>
              <a:rPr lang="es-ES" sz="1600" dirty="0" err="1"/>
              <a:t>prijetnjom</a:t>
            </a:r>
            <a:r>
              <a:rPr lang="es-ES" sz="1600" dirty="0"/>
              <a:t> </a:t>
            </a:r>
            <a:r>
              <a:rPr lang="es-ES" sz="1600" dirty="0" err="1"/>
              <a:t>prekrši</a:t>
            </a:r>
            <a:r>
              <a:rPr lang="es-ES" sz="1600" dirty="0"/>
              <a:t> </a:t>
            </a:r>
            <a:r>
              <a:rPr lang="es-ES" sz="1600" dirty="0" err="1"/>
              <a:t>neko</a:t>
            </a:r>
            <a:r>
              <a:rPr lang="es-ES" sz="1600" dirty="0"/>
              <a:t> </a:t>
            </a:r>
            <a:r>
              <a:rPr lang="es-ES" sz="1600" dirty="0" err="1"/>
              <a:t>međunarodno</a:t>
            </a:r>
            <a:r>
              <a:rPr lang="es-ES" sz="1600" dirty="0"/>
              <a:t> </a:t>
            </a:r>
            <a:r>
              <a:rPr lang="es-ES" sz="1600" dirty="0" err="1"/>
              <a:t>pravilo</a:t>
            </a:r>
            <a:r>
              <a:rPr lang="es-ES" sz="1600" dirty="0"/>
              <a:t> i time </a:t>
            </a:r>
            <a:r>
              <a:rPr lang="es-ES" sz="1600" dirty="0" err="1"/>
              <a:t>počini</a:t>
            </a:r>
            <a:r>
              <a:rPr lang="es-ES" sz="1600" dirty="0"/>
              <a:t> </a:t>
            </a:r>
            <a:r>
              <a:rPr lang="es-ES" sz="1600" dirty="0" err="1"/>
              <a:t>neki</a:t>
            </a:r>
            <a:r>
              <a:rPr lang="es-ES" sz="1600" dirty="0"/>
              <a:t> </a:t>
            </a:r>
            <a:r>
              <a:rPr lang="es-ES" sz="1600" dirty="0" err="1"/>
              <a:t>međunarodni</a:t>
            </a:r>
            <a:r>
              <a:rPr lang="es-ES" sz="1600" dirty="0"/>
              <a:t> </a:t>
            </a:r>
            <a:r>
              <a:rPr lang="es-ES" sz="1600" dirty="0" err="1"/>
              <a:t>zločin</a:t>
            </a:r>
            <a:r>
              <a:rPr lang="es-ES" sz="1600" dirty="0"/>
              <a:t> </a:t>
            </a:r>
            <a:r>
              <a:rPr lang="es-ES" sz="1600" dirty="0" err="1"/>
              <a:t>ne</a:t>
            </a:r>
            <a:r>
              <a:rPr lang="es-ES" sz="1600" dirty="0"/>
              <a:t> </a:t>
            </a:r>
            <a:r>
              <a:rPr lang="es-ES" sz="1600" dirty="0" err="1"/>
              <a:t>podliježe</a:t>
            </a:r>
            <a:r>
              <a:rPr lang="es-ES" sz="1600" dirty="0"/>
              <a:t> </a:t>
            </a:r>
            <a:r>
              <a:rPr lang="es-ES" sz="1600" dirty="0" err="1"/>
              <a:t>kažnjavanju</a:t>
            </a:r>
            <a:r>
              <a:rPr lang="es-ES" sz="1600" dirty="0"/>
              <a:t>.</a:t>
            </a:r>
            <a:endParaRPr lang="hr-HR" sz="1600" dirty="0"/>
          </a:p>
          <a:p>
            <a:pPr algn="just"/>
            <a:endParaRPr lang="hr-HR" sz="1600" dirty="0" smtClean="0"/>
          </a:p>
          <a:p>
            <a:pPr algn="just"/>
            <a:r>
              <a:rPr lang="es-ES" sz="1600" dirty="0" err="1" smtClean="0"/>
              <a:t>Prinuda</a:t>
            </a:r>
            <a:r>
              <a:rPr lang="es-ES" sz="1600" dirty="0" smtClean="0"/>
              <a:t> </a:t>
            </a:r>
            <a:r>
              <a:rPr lang="es-ES" sz="1600" dirty="0"/>
              <a:t>se i u </a:t>
            </a:r>
            <a:r>
              <a:rPr lang="es-ES" sz="1600" dirty="0" err="1"/>
              <a:t>nacionalnim</a:t>
            </a:r>
            <a:r>
              <a:rPr lang="es-ES" sz="1600" dirty="0"/>
              <a:t> </a:t>
            </a:r>
            <a:r>
              <a:rPr lang="es-ES" sz="1600" dirty="0" err="1"/>
              <a:t>zakonodavstvima</a:t>
            </a:r>
            <a:r>
              <a:rPr lang="es-ES" sz="1600" dirty="0"/>
              <a:t> i </a:t>
            </a:r>
            <a:r>
              <a:rPr lang="es-ES" sz="1600" dirty="0" err="1"/>
              <a:t>sudskim</a:t>
            </a:r>
            <a:r>
              <a:rPr lang="es-ES" sz="1600" dirty="0"/>
              <a:t> </a:t>
            </a:r>
            <a:r>
              <a:rPr lang="es-ES" sz="1600" dirty="0" err="1"/>
              <a:t>postupcima</a:t>
            </a:r>
            <a:r>
              <a:rPr lang="es-ES" sz="1600" dirty="0"/>
              <a:t> </a:t>
            </a:r>
            <a:r>
              <a:rPr lang="es-ES" sz="1600" dirty="0" err="1"/>
              <a:t>često</a:t>
            </a:r>
            <a:r>
              <a:rPr lang="es-ES" sz="1600" dirty="0"/>
              <a:t> </a:t>
            </a:r>
            <a:r>
              <a:rPr lang="es-ES" sz="1600" dirty="0" err="1"/>
              <a:t>naziva</a:t>
            </a:r>
            <a:r>
              <a:rPr lang="es-ES" sz="1600" dirty="0"/>
              <a:t> </a:t>
            </a:r>
            <a:r>
              <a:rPr lang="es-ES" sz="1600" dirty="0" err="1"/>
              <a:t>krajnja</a:t>
            </a:r>
            <a:r>
              <a:rPr lang="es-ES" sz="1600" dirty="0"/>
              <a:t> </a:t>
            </a:r>
            <a:r>
              <a:rPr lang="es-ES" sz="1600" dirty="0" err="1"/>
              <a:t>nužda</a:t>
            </a:r>
            <a:r>
              <a:rPr lang="es-ES" sz="1600" dirty="0"/>
              <a:t>. </a:t>
            </a:r>
            <a:r>
              <a:rPr lang="es-ES" sz="1600" dirty="0" err="1"/>
              <a:t>Ipak</a:t>
            </a:r>
            <a:r>
              <a:rPr lang="es-ES" sz="1600" dirty="0"/>
              <a:t> </a:t>
            </a:r>
            <a:r>
              <a:rPr lang="es-ES" sz="1600" dirty="0" err="1"/>
              <a:t>između</a:t>
            </a:r>
            <a:r>
              <a:rPr lang="es-ES" sz="1600" dirty="0"/>
              <a:t> </a:t>
            </a:r>
            <a:r>
              <a:rPr lang="es-ES" sz="1600" dirty="0" err="1"/>
              <a:t>prinude</a:t>
            </a:r>
            <a:r>
              <a:rPr lang="es-ES" sz="1600" dirty="0"/>
              <a:t> i </a:t>
            </a:r>
            <a:r>
              <a:rPr lang="es-ES" sz="1600" dirty="0" err="1"/>
              <a:t>krajnje</a:t>
            </a:r>
            <a:r>
              <a:rPr lang="es-ES" sz="1600" dirty="0"/>
              <a:t> </a:t>
            </a:r>
            <a:r>
              <a:rPr lang="es-ES" sz="1600" dirty="0" err="1"/>
              <a:t>nužde</a:t>
            </a:r>
            <a:r>
              <a:rPr lang="es-ES" sz="1600" dirty="0"/>
              <a:t> </a:t>
            </a:r>
            <a:r>
              <a:rPr lang="es-ES" sz="1600" dirty="0" err="1"/>
              <a:t>kao</a:t>
            </a:r>
            <a:r>
              <a:rPr lang="es-ES" sz="1600" dirty="0"/>
              <a:t> </a:t>
            </a:r>
            <a:r>
              <a:rPr lang="es-ES" sz="1600" dirty="0" err="1"/>
              <a:t>dva</a:t>
            </a:r>
            <a:r>
              <a:rPr lang="es-ES" sz="1600" dirty="0"/>
              <a:t> </a:t>
            </a:r>
            <a:r>
              <a:rPr lang="es-ES" sz="1600" dirty="0" err="1"/>
              <a:t>oblika</a:t>
            </a:r>
            <a:r>
              <a:rPr lang="es-ES" sz="1600" dirty="0"/>
              <a:t> </a:t>
            </a:r>
            <a:r>
              <a:rPr lang="es-ES" sz="1600" dirty="0" err="1"/>
              <a:t>odbrane</a:t>
            </a:r>
            <a:r>
              <a:rPr lang="es-ES" sz="1600" dirty="0"/>
              <a:t> </a:t>
            </a:r>
            <a:r>
              <a:rPr lang="es-ES" sz="1600" dirty="0" err="1"/>
              <a:t>postoje</a:t>
            </a:r>
            <a:r>
              <a:rPr lang="es-ES" sz="1600" dirty="0"/>
              <a:t> </a:t>
            </a:r>
            <a:r>
              <a:rPr lang="es-ES" sz="1600" dirty="0" err="1"/>
              <a:t>važne</a:t>
            </a:r>
            <a:r>
              <a:rPr lang="es-ES" sz="1600" dirty="0"/>
              <a:t> </a:t>
            </a:r>
            <a:r>
              <a:rPr lang="es-ES" sz="1600" dirty="0" err="1"/>
              <a:t>razlike</a:t>
            </a:r>
            <a:r>
              <a:rPr lang="es-ES" sz="1600" dirty="0"/>
              <a:t>. </a:t>
            </a:r>
            <a:endParaRPr lang="hr-HR" sz="1600" dirty="0" smtClean="0"/>
          </a:p>
          <a:p>
            <a:pPr algn="just"/>
            <a:endParaRPr lang="hr-HR" sz="1600" dirty="0" smtClean="0"/>
          </a:p>
          <a:p>
            <a:pPr algn="just"/>
            <a:r>
              <a:rPr lang="es-ES" sz="1600" b="1" dirty="0" smtClean="0"/>
              <a:t>1</a:t>
            </a:r>
            <a:r>
              <a:rPr lang="es-ES" sz="1600" b="1" dirty="0"/>
              <a:t>. </a:t>
            </a:r>
            <a:r>
              <a:rPr lang="es-ES" sz="1600" b="1" dirty="0" err="1"/>
              <a:t>Krajnja</a:t>
            </a:r>
            <a:r>
              <a:rPr lang="es-ES" sz="1600" b="1" dirty="0"/>
              <a:t> </a:t>
            </a:r>
            <a:r>
              <a:rPr lang="es-ES" sz="1600" b="1" dirty="0" err="1"/>
              <a:t>nužda</a:t>
            </a:r>
            <a:r>
              <a:rPr lang="es-ES" sz="1600" b="1" dirty="0"/>
              <a:t> </a:t>
            </a:r>
            <a:r>
              <a:rPr lang="es-ES" sz="1600" b="1" dirty="0" err="1"/>
              <a:t>označava</a:t>
            </a:r>
            <a:r>
              <a:rPr lang="es-ES" sz="1600" b="1" dirty="0"/>
              <a:t> </a:t>
            </a:r>
            <a:r>
              <a:rPr lang="es-ES" sz="1600" b="1" dirty="0" err="1"/>
              <a:t>prijetnju</a:t>
            </a:r>
            <a:r>
              <a:rPr lang="es-ES" sz="1600" b="1" dirty="0"/>
              <a:t> </a:t>
            </a:r>
            <a:r>
              <a:rPr lang="es-ES" sz="1600" b="1" dirty="0" err="1"/>
              <a:t>životu</a:t>
            </a:r>
            <a:r>
              <a:rPr lang="es-ES" sz="1600" b="1" dirty="0"/>
              <a:t> i </a:t>
            </a:r>
            <a:r>
              <a:rPr lang="es-ES" sz="1600" b="1" dirty="0" err="1"/>
              <a:t>tijelu</a:t>
            </a:r>
            <a:r>
              <a:rPr lang="es-ES" sz="1600" b="1" dirty="0"/>
              <a:t> </a:t>
            </a:r>
            <a:r>
              <a:rPr lang="es-ES" sz="1600" b="1" dirty="0" err="1"/>
              <a:t>koja</a:t>
            </a:r>
            <a:r>
              <a:rPr lang="es-ES" sz="1600" b="1" dirty="0"/>
              <a:t> </a:t>
            </a:r>
            <a:r>
              <a:rPr lang="es-ES" sz="1600" b="1" dirty="0" err="1"/>
              <a:t>potiče</a:t>
            </a:r>
            <a:r>
              <a:rPr lang="es-ES" sz="1600" b="1" dirty="0"/>
              <a:t> </a:t>
            </a:r>
            <a:r>
              <a:rPr lang="es-ES" sz="1600" b="1" dirty="0" err="1"/>
              <a:t>iz</a:t>
            </a:r>
            <a:r>
              <a:rPr lang="es-ES" sz="1600" b="1" dirty="0"/>
              <a:t> </a:t>
            </a:r>
            <a:r>
              <a:rPr lang="es-ES" sz="1600" b="1" dirty="0" err="1"/>
              <a:t>objektivnih</a:t>
            </a:r>
            <a:r>
              <a:rPr lang="es-ES" sz="1600" b="1" dirty="0"/>
              <a:t> </a:t>
            </a:r>
            <a:r>
              <a:rPr lang="es-ES" sz="1600" b="1" dirty="0" err="1"/>
              <a:t>okolnosti</a:t>
            </a:r>
            <a:r>
              <a:rPr lang="es-ES" sz="1600" dirty="0"/>
              <a:t>. </a:t>
            </a:r>
            <a:endParaRPr lang="hr-HR" sz="1600" dirty="0" smtClean="0"/>
          </a:p>
          <a:p>
            <a:pPr algn="just"/>
            <a:r>
              <a:rPr lang="es-ES" sz="1600" b="1" dirty="0" smtClean="0"/>
              <a:t>2</a:t>
            </a:r>
            <a:r>
              <a:rPr lang="es-ES" sz="1600" b="1" dirty="0"/>
              <a:t>. U </a:t>
            </a:r>
            <a:r>
              <a:rPr lang="es-ES" sz="1600" b="1" dirty="0" err="1"/>
              <a:t>slučaju</a:t>
            </a:r>
            <a:r>
              <a:rPr lang="es-ES" sz="1600" b="1" dirty="0"/>
              <a:t> </a:t>
            </a:r>
            <a:r>
              <a:rPr lang="es-ES" sz="1600" b="1" dirty="0" err="1"/>
              <a:t>krajnje</a:t>
            </a:r>
            <a:r>
              <a:rPr lang="es-ES" sz="1600" b="1" dirty="0"/>
              <a:t> </a:t>
            </a:r>
            <a:r>
              <a:rPr lang="es-ES" sz="1600" b="1" dirty="0" err="1"/>
              <a:t>nužde</a:t>
            </a:r>
            <a:r>
              <a:rPr lang="es-ES" sz="1600" b="1" dirty="0"/>
              <a:t> </a:t>
            </a:r>
            <a:r>
              <a:rPr lang="es-ES" sz="1600" b="1" dirty="0" err="1"/>
              <a:t>počinitelj</a:t>
            </a:r>
            <a:r>
              <a:rPr lang="es-ES" sz="1600" b="1" dirty="0"/>
              <a:t> </a:t>
            </a:r>
            <a:r>
              <a:rPr lang="es-ES" sz="1600" b="1" dirty="0" err="1"/>
              <a:t>namjerava</a:t>
            </a:r>
            <a:r>
              <a:rPr lang="es-ES" sz="1600" b="1" dirty="0"/>
              <a:t> </a:t>
            </a:r>
            <a:r>
              <a:rPr lang="es-ES" sz="1600" b="1" dirty="0" err="1"/>
              <a:t>prouzrokovati</a:t>
            </a:r>
            <a:r>
              <a:rPr lang="es-ES" sz="1600" b="1" dirty="0"/>
              <a:t> </a:t>
            </a:r>
            <a:r>
              <a:rPr lang="es-ES" sz="1600" b="1" dirty="0" err="1"/>
              <a:t>protupravnu</a:t>
            </a:r>
            <a:r>
              <a:rPr lang="es-ES" sz="1600" b="1" dirty="0"/>
              <a:t> </a:t>
            </a:r>
            <a:r>
              <a:rPr lang="es-ES" sz="1600" b="1" dirty="0" err="1"/>
              <a:t>posljedicu</a:t>
            </a:r>
            <a:r>
              <a:rPr lang="es-ES" sz="1600" b="1" dirty="0"/>
              <a:t> </a:t>
            </a:r>
            <a:r>
              <a:rPr lang="es-ES" sz="1600" b="1" dirty="0" err="1"/>
              <a:t>odnosno</a:t>
            </a:r>
            <a:r>
              <a:rPr lang="es-ES" sz="1600" b="1" dirty="0"/>
              <a:t> </a:t>
            </a:r>
            <a:r>
              <a:rPr lang="es-ES" sz="1600" b="1" dirty="0" err="1"/>
              <a:t>ima</a:t>
            </a:r>
            <a:r>
              <a:rPr lang="es-ES" sz="1600" b="1" dirty="0"/>
              <a:t> </a:t>
            </a:r>
            <a:r>
              <a:rPr lang="es-ES" sz="1600" b="1" dirty="0" err="1"/>
              <a:t>kriminalni</a:t>
            </a:r>
            <a:r>
              <a:rPr lang="es-ES" sz="1600" b="1" dirty="0"/>
              <a:t> </a:t>
            </a:r>
            <a:r>
              <a:rPr lang="es-ES" sz="1600" b="1" dirty="0" err="1"/>
              <a:t>umišljaj</a:t>
            </a:r>
            <a:r>
              <a:rPr lang="es-ES" sz="1600" b="1" dirty="0"/>
              <a:t> </a:t>
            </a:r>
            <a:r>
              <a:rPr lang="es-ES" sz="1600" b="1" dirty="0" err="1"/>
              <a:t>koji</a:t>
            </a:r>
            <a:r>
              <a:rPr lang="es-ES" sz="1600" b="1" dirty="0"/>
              <a:t> </a:t>
            </a:r>
            <a:r>
              <a:rPr lang="es-ES" sz="1600" b="1" dirty="0" err="1"/>
              <a:t>traži</a:t>
            </a:r>
            <a:r>
              <a:rPr lang="es-ES" sz="1600" b="1" dirty="0"/>
              <a:t> </a:t>
            </a:r>
            <a:r>
              <a:rPr lang="es-ES" sz="1600" b="1" dirty="0" err="1"/>
              <a:t>kazneno</a:t>
            </a:r>
            <a:r>
              <a:rPr lang="es-ES" sz="1600" b="1" dirty="0"/>
              <a:t> pravo.</a:t>
            </a:r>
            <a:r>
              <a:rPr lang="es-ES" sz="1600" dirty="0"/>
              <a:t> </a:t>
            </a:r>
            <a:endParaRPr lang="hr-HR" sz="1600" dirty="0" smtClean="0"/>
          </a:p>
          <a:p>
            <a:pPr algn="just"/>
            <a:r>
              <a:rPr lang="es-ES" sz="1600" dirty="0" err="1" smtClean="0"/>
              <a:t>Nasuprot</a:t>
            </a:r>
            <a:r>
              <a:rPr lang="es-ES" sz="1600" dirty="0" smtClean="0"/>
              <a:t> </a:t>
            </a:r>
            <a:r>
              <a:rPr lang="es-ES" sz="1600" dirty="0"/>
              <a:t>tome </a:t>
            </a:r>
            <a:r>
              <a:rPr lang="es-ES" sz="1600" dirty="0" err="1"/>
              <a:t>prinuda</a:t>
            </a:r>
            <a:r>
              <a:rPr lang="es-ES" sz="1600" dirty="0"/>
              <a:t> u </a:t>
            </a:r>
            <a:r>
              <a:rPr lang="es-ES" sz="1600" dirty="0" err="1"/>
              <a:t>velikoj</a:t>
            </a:r>
            <a:r>
              <a:rPr lang="es-ES" sz="1600" dirty="0"/>
              <a:t> </a:t>
            </a:r>
            <a:r>
              <a:rPr lang="es-ES" sz="1600" dirty="0" err="1"/>
              <a:t>mjeri</a:t>
            </a:r>
            <a:r>
              <a:rPr lang="es-ES" sz="1600" dirty="0"/>
              <a:t> </a:t>
            </a:r>
            <a:r>
              <a:rPr lang="es-ES" sz="1600" dirty="0" err="1"/>
              <a:t>poništava</a:t>
            </a:r>
            <a:r>
              <a:rPr lang="es-ES" sz="1600" dirty="0"/>
              <a:t> </a:t>
            </a:r>
            <a:r>
              <a:rPr lang="es-ES" sz="1600" dirty="0" err="1"/>
              <a:t>subjektivni</a:t>
            </a:r>
            <a:r>
              <a:rPr lang="es-ES" sz="1600" dirty="0"/>
              <a:t> </a:t>
            </a:r>
            <a:r>
              <a:rPr lang="es-ES" sz="1600" dirty="0" err="1"/>
              <a:t>element</a:t>
            </a:r>
            <a:r>
              <a:rPr lang="es-ES" sz="1600" dirty="0"/>
              <a:t> </a:t>
            </a:r>
            <a:r>
              <a:rPr lang="es-ES" sz="1600" dirty="0" err="1"/>
              <a:t>osobe</a:t>
            </a:r>
            <a:r>
              <a:rPr lang="es-ES" sz="1600" dirty="0"/>
              <a:t> </a:t>
            </a:r>
            <a:r>
              <a:rPr lang="es-ES" sz="1600" dirty="0" err="1"/>
              <a:t>pod</a:t>
            </a:r>
            <a:r>
              <a:rPr lang="es-ES" sz="1600" dirty="0"/>
              <a:t> </a:t>
            </a:r>
            <a:r>
              <a:rPr lang="es-ES" sz="1600" dirty="0" err="1"/>
              <a:t>prinudom</a:t>
            </a:r>
            <a:r>
              <a:rPr lang="es-ES" sz="1600" dirty="0"/>
              <a:t>. </a:t>
            </a:r>
            <a:endParaRPr lang="hr-HR" sz="1600" dirty="0" smtClean="0"/>
          </a:p>
          <a:p>
            <a:pPr algn="just"/>
            <a:r>
              <a:rPr lang="es-ES" sz="1600" b="1" dirty="0" err="1" smtClean="0"/>
              <a:t>Neko</a:t>
            </a:r>
            <a:r>
              <a:rPr lang="es-ES" sz="1600" b="1" dirty="0" smtClean="0"/>
              <a:t> </a:t>
            </a:r>
            <a:r>
              <a:rPr lang="es-ES" sz="1600" b="1" dirty="0" err="1"/>
              <a:t>treći</a:t>
            </a:r>
            <a:r>
              <a:rPr lang="es-ES" sz="1600" b="1" dirty="0"/>
              <a:t>, </a:t>
            </a:r>
            <a:r>
              <a:rPr lang="es-ES" sz="1600" b="1" dirty="0" err="1"/>
              <a:t>osoba</a:t>
            </a:r>
            <a:r>
              <a:rPr lang="es-ES" sz="1600" b="1" dirty="0"/>
              <a:t> </a:t>
            </a:r>
            <a:r>
              <a:rPr lang="es-ES" sz="1600" b="1" dirty="0" err="1"/>
              <a:t>koja</a:t>
            </a:r>
            <a:r>
              <a:rPr lang="es-ES" sz="1600" b="1" dirty="0"/>
              <a:t> </a:t>
            </a:r>
            <a:r>
              <a:rPr lang="es-ES" sz="1600" b="1" dirty="0" err="1"/>
              <a:t>prijeti</a:t>
            </a:r>
            <a:r>
              <a:rPr lang="es-ES" sz="1600" b="1" dirty="0"/>
              <a:t> </a:t>
            </a:r>
            <a:r>
              <a:rPr lang="es-ES" sz="1600" b="1" dirty="0" err="1"/>
              <a:t>snosi</a:t>
            </a:r>
            <a:r>
              <a:rPr lang="es-ES" sz="1600" b="1" dirty="0"/>
              <a:t> </a:t>
            </a:r>
            <a:r>
              <a:rPr lang="es-ES" sz="1600" b="1" dirty="0" err="1"/>
              <a:t>kaznenu</a:t>
            </a:r>
            <a:r>
              <a:rPr lang="es-ES" sz="1600" b="1" dirty="0"/>
              <a:t> </a:t>
            </a:r>
            <a:r>
              <a:rPr lang="es-ES" sz="1600" b="1" dirty="0" err="1"/>
              <a:t>odgovornost</a:t>
            </a:r>
            <a:r>
              <a:rPr lang="es-ES" sz="1600" b="1" dirty="0"/>
              <a:t> za </a:t>
            </a:r>
            <a:r>
              <a:rPr lang="es-ES" sz="1600" b="1" dirty="0" err="1"/>
              <a:t>štetne</a:t>
            </a:r>
            <a:r>
              <a:rPr lang="es-ES" sz="1600" b="1" dirty="0"/>
              <a:t> </a:t>
            </a:r>
            <a:r>
              <a:rPr lang="es-ES" sz="1600" b="1" dirty="0" err="1"/>
              <a:t>posljedice</a:t>
            </a:r>
            <a:r>
              <a:rPr lang="es-ES" sz="1600" b="1" dirty="0"/>
              <a:t> </a:t>
            </a:r>
            <a:r>
              <a:rPr lang="es-ES" sz="1600" b="1" dirty="0" err="1"/>
              <a:t>koje</a:t>
            </a:r>
            <a:r>
              <a:rPr lang="es-ES" sz="1600" b="1" dirty="0"/>
              <a:t> je </a:t>
            </a:r>
            <a:r>
              <a:rPr lang="es-ES" sz="1600" b="1" dirty="0" err="1"/>
              <a:t>prouzokovala</a:t>
            </a:r>
            <a:r>
              <a:rPr lang="es-ES" sz="1600" b="1" dirty="0"/>
              <a:t> </a:t>
            </a:r>
            <a:r>
              <a:rPr lang="es-ES" sz="1600" b="1" dirty="0" err="1"/>
              <a:t>štetna</a:t>
            </a:r>
            <a:r>
              <a:rPr lang="es-ES" sz="1600" b="1" dirty="0"/>
              <a:t> </a:t>
            </a:r>
            <a:r>
              <a:rPr lang="es-ES" sz="1600" b="1" dirty="0" err="1"/>
              <a:t>radnja</a:t>
            </a:r>
            <a:r>
              <a:rPr lang="es-ES" sz="1600" b="1" dirty="0"/>
              <a:t> </a:t>
            </a:r>
            <a:r>
              <a:rPr lang="es-ES" sz="1600" b="1" dirty="0" err="1"/>
              <a:t>osobe</a:t>
            </a:r>
            <a:r>
              <a:rPr lang="es-ES" sz="1600" b="1" dirty="0"/>
              <a:t> </a:t>
            </a:r>
            <a:r>
              <a:rPr lang="es-ES" sz="1600" b="1" dirty="0" err="1"/>
              <a:t>koja</a:t>
            </a:r>
            <a:r>
              <a:rPr lang="es-ES" sz="1600" b="1" dirty="0"/>
              <a:t> je </a:t>
            </a:r>
            <a:r>
              <a:rPr lang="es-ES" sz="1600" b="1" dirty="0" err="1"/>
              <a:t>pod</a:t>
            </a:r>
            <a:r>
              <a:rPr lang="es-ES" sz="1600" b="1" dirty="0"/>
              <a:t> </a:t>
            </a:r>
            <a:r>
              <a:rPr lang="es-ES" sz="1600" b="1" dirty="0" err="1"/>
              <a:t>prinudom</a:t>
            </a:r>
            <a:r>
              <a:rPr lang="es-ES" sz="1600" b="1" dirty="0"/>
              <a:t>. </a:t>
            </a:r>
            <a:endParaRPr lang="hr-HR" sz="1600" dirty="0"/>
          </a:p>
        </p:txBody>
      </p:sp>
    </p:spTree>
    <p:extLst>
      <p:ext uri="{BB962C8B-B14F-4D97-AF65-F5344CB8AC3E}">
        <p14:creationId xmlns:p14="http://schemas.microsoft.com/office/powerpoint/2010/main" val="319946220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hr-HR"/>
          </a:p>
        </p:txBody>
      </p:sp>
      <p:sp>
        <p:nvSpPr>
          <p:cNvPr id="3" name="Content Placeholder 2"/>
          <p:cNvSpPr>
            <a:spLocks noGrp="1"/>
          </p:cNvSpPr>
          <p:nvPr>
            <p:ph idx="1"/>
          </p:nvPr>
        </p:nvSpPr>
        <p:spPr>
          <a:xfrm>
            <a:off x="457200" y="1484784"/>
            <a:ext cx="6923112" cy="4641379"/>
          </a:xfrm>
        </p:spPr>
        <p:txBody>
          <a:bodyPr>
            <a:normAutofit/>
          </a:bodyPr>
          <a:lstStyle/>
          <a:p>
            <a:pPr marL="0" indent="0" algn="just">
              <a:buNone/>
            </a:pPr>
            <a:r>
              <a:rPr lang="es-ES" sz="1600" dirty="0" err="1"/>
              <a:t>Međunarodnopravna</a:t>
            </a:r>
            <a:r>
              <a:rPr lang="es-ES" sz="1600" dirty="0"/>
              <a:t> </a:t>
            </a:r>
            <a:r>
              <a:rPr lang="es-ES" sz="1600" dirty="0" err="1"/>
              <a:t>pravila</a:t>
            </a:r>
            <a:r>
              <a:rPr lang="es-ES" sz="1600" dirty="0"/>
              <a:t> </a:t>
            </a:r>
            <a:r>
              <a:rPr lang="es-ES" sz="1600" dirty="0" err="1"/>
              <a:t>propisuju</a:t>
            </a:r>
            <a:r>
              <a:rPr lang="es-ES" sz="1600" dirty="0"/>
              <a:t> </a:t>
            </a:r>
            <a:r>
              <a:rPr lang="es-ES" sz="1600" dirty="0" err="1"/>
              <a:t>četiri</a:t>
            </a:r>
            <a:r>
              <a:rPr lang="es-ES" sz="1600" dirty="0"/>
              <a:t> </a:t>
            </a:r>
            <a:r>
              <a:rPr lang="es-ES" sz="1600" dirty="0" err="1"/>
              <a:t>striktna</a:t>
            </a:r>
            <a:r>
              <a:rPr lang="es-ES" sz="1600" dirty="0"/>
              <a:t> </a:t>
            </a:r>
            <a:r>
              <a:rPr lang="es-ES" sz="1600" dirty="0" err="1"/>
              <a:t>uvjeta</a:t>
            </a:r>
            <a:r>
              <a:rPr lang="es-ES" sz="1600" dirty="0"/>
              <a:t> za </a:t>
            </a:r>
            <a:r>
              <a:rPr lang="es-ES" sz="1600" dirty="0" err="1"/>
              <a:t>odbranu</a:t>
            </a:r>
            <a:r>
              <a:rPr lang="es-ES" sz="1600" dirty="0"/>
              <a:t> </a:t>
            </a:r>
            <a:r>
              <a:rPr lang="es-ES" sz="1600" dirty="0" err="1"/>
              <a:t>pozivanjem</a:t>
            </a:r>
            <a:r>
              <a:rPr lang="es-ES" sz="1600" dirty="0"/>
              <a:t> na </a:t>
            </a:r>
            <a:r>
              <a:rPr lang="es-ES" sz="1600" dirty="0" err="1"/>
              <a:t>nuždu</a:t>
            </a:r>
            <a:r>
              <a:rPr lang="es-ES" sz="1600" dirty="0"/>
              <a:t> i </a:t>
            </a:r>
            <a:r>
              <a:rPr lang="es-ES" sz="1600" dirty="0" err="1"/>
              <a:t>prinudu</a:t>
            </a:r>
            <a:r>
              <a:rPr lang="es-ES" sz="1600" dirty="0"/>
              <a:t>, a to su: </a:t>
            </a:r>
            <a:endParaRPr lang="hr-HR" sz="1600" dirty="0" smtClean="0"/>
          </a:p>
          <a:p>
            <a:pPr algn="just">
              <a:buAutoNum type="alphaLcParenR"/>
            </a:pPr>
            <a:r>
              <a:rPr lang="es-ES" sz="1600" b="1" dirty="0" err="1" smtClean="0"/>
              <a:t>radnja</a:t>
            </a:r>
            <a:r>
              <a:rPr lang="es-ES" sz="1600" dirty="0" smtClean="0"/>
              <a:t> za </a:t>
            </a:r>
            <a:r>
              <a:rPr lang="es-ES" sz="1600" dirty="0" err="1" smtClean="0"/>
              <a:t>koju</a:t>
            </a:r>
            <a:r>
              <a:rPr lang="es-ES" sz="1600" dirty="0" smtClean="0"/>
              <a:t> se </a:t>
            </a:r>
            <a:r>
              <a:rPr lang="es-ES" sz="1600" dirty="0" err="1" smtClean="0"/>
              <a:t>tereti</a:t>
            </a:r>
            <a:r>
              <a:rPr lang="es-ES" sz="1600" dirty="0" smtClean="0"/>
              <a:t> je </a:t>
            </a:r>
            <a:r>
              <a:rPr lang="es-ES" sz="1600" b="1" dirty="0" err="1" smtClean="0"/>
              <a:t>izvršena</a:t>
            </a:r>
            <a:r>
              <a:rPr lang="es-ES" sz="1600" dirty="0" smtClean="0"/>
              <a:t> u </a:t>
            </a:r>
            <a:r>
              <a:rPr lang="es-ES" sz="1600" dirty="0" err="1" smtClean="0"/>
              <a:t>okolnostima</a:t>
            </a:r>
            <a:r>
              <a:rPr lang="es-ES" sz="1600" dirty="0" smtClean="0"/>
              <a:t> </a:t>
            </a:r>
            <a:r>
              <a:rPr lang="es-ES" sz="1600" dirty="0" err="1" smtClean="0"/>
              <a:t>neposredne</a:t>
            </a:r>
            <a:r>
              <a:rPr lang="es-ES" sz="1600" dirty="0" smtClean="0"/>
              <a:t> </a:t>
            </a:r>
            <a:r>
              <a:rPr lang="es-ES" sz="1600" b="1" dirty="0" err="1" smtClean="0"/>
              <a:t>prijetnje</a:t>
            </a:r>
            <a:r>
              <a:rPr lang="es-ES" sz="1600" b="1" dirty="0" smtClean="0"/>
              <a:t> </a:t>
            </a:r>
            <a:r>
              <a:rPr lang="es-ES" sz="1600" b="1" dirty="0" err="1" smtClean="0"/>
              <a:t>nastupanja</a:t>
            </a:r>
            <a:r>
              <a:rPr lang="es-ES" sz="1600" b="1" dirty="0" smtClean="0"/>
              <a:t> </a:t>
            </a:r>
            <a:r>
              <a:rPr lang="es-ES" sz="1600" b="1" dirty="0" err="1" smtClean="0"/>
              <a:t>teške</a:t>
            </a:r>
            <a:r>
              <a:rPr lang="es-ES" sz="1600" b="1" dirty="0" smtClean="0"/>
              <a:t> i </a:t>
            </a:r>
            <a:r>
              <a:rPr lang="es-ES" sz="1600" b="1" dirty="0" err="1" smtClean="0"/>
              <a:t>nepopravljive</a:t>
            </a:r>
            <a:r>
              <a:rPr lang="es-ES" sz="1600" b="1" dirty="0" smtClean="0"/>
              <a:t> </a:t>
            </a:r>
            <a:r>
              <a:rPr lang="es-ES" sz="1600" b="1" dirty="0" err="1" smtClean="0"/>
              <a:t>posljedice</a:t>
            </a:r>
            <a:r>
              <a:rPr lang="es-ES" sz="1600" b="1" dirty="0" smtClean="0"/>
              <a:t> za </a:t>
            </a:r>
            <a:r>
              <a:rPr lang="es-ES" sz="1600" b="1" dirty="0" err="1" smtClean="0"/>
              <a:t>njegov</a:t>
            </a:r>
            <a:r>
              <a:rPr lang="es-ES" sz="1600" b="1" dirty="0" smtClean="0"/>
              <a:t> </a:t>
            </a:r>
            <a:r>
              <a:rPr lang="es-ES" sz="1600" b="1" dirty="0" err="1" smtClean="0"/>
              <a:t>život</a:t>
            </a:r>
            <a:r>
              <a:rPr lang="es-ES" sz="1600" b="1" dirty="0" smtClean="0"/>
              <a:t> </a:t>
            </a:r>
            <a:r>
              <a:rPr lang="es-ES" sz="1600" b="1" dirty="0" err="1" smtClean="0"/>
              <a:t>ili</a:t>
            </a:r>
            <a:r>
              <a:rPr lang="es-ES" sz="1600" b="1" dirty="0" smtClean="0"/>
              <a:t> </a:t>
            </a:r>
            <a:r>
              <a:rPr lang="es-ES" sz="1600" b="1" dirty="0" err="1" smtClean="0"/>
              <a:t>tijelo</a:t>
            </a:r>
            <a:r>
              <a:rPr lang="es-ES" sz="1600" dirty="0" smtClean="0"/>
              <a:t>, </a:t>
            </a:r>
            <a:endParaRPr lang="hr-HR" sz="1600" dirty="0" smtClean="0"/>
          </a:p>
          <a:p>
            <a:pPr marL="0" indent="0" algn="just">
              <a:buNone/>
            </a:pPr>
            <a:endParaRPr lang="hr-HR" sz="1600" b="1" dirty="0" smtClean="0"/>
          </a:p>
          <a:p>
            <a:pPr marL="0" indent="0" algn="just">
              <a:buNone/>
            </a:pPr>
            <a:r>
              <a:rPr lang="es-ES" sz="1600" b="1" dirty="0" smtClean="0"/>
              <a:t>b</a:t>
            </a:r>
            <a:r>
              <a:rPr lang="es-ES" sz="1600" b="1" dirty="0"/>
              <a:t>)</a:t>
            </a:r>
            <a:r>
              <a:rPr lang="es-ES" sz="1600" dirty="0"/>
              <a:t> </a:t>
            </a:r>
            <a:r>
              <a:rPr lang="es-ES" sz="1600" b="1" dirty="0" err="1"/>
              <a:t>ne</a:t>
            </a:r>
            <a:r>
              <a:rPr lang="es-ES" sz="1600" b="1" dirty="0"/>
              <a:t> </a:t>
            </a:r>
            <a:r>
              <a:rPr lang="es-ES" sz="1600" b="1" dirty="0" err="1"/>
              <a:t>postoji</a:t>
            </a:r>
            <a:r>
              <a:rPr lang="es-ES" sz="1600" b="1" dirty="0"/>
              <a:t> </a:t>
            </a:r>
            <a:r>
              <a:rPr lang="es-ES" sz="1600" b="1" dirty="0" err="1"/>
              <a:t>pogodno</a:t>
            </a:r>
            <a:r>
              <a:rPr lang="es-ES" sz="1600" b="1" dirty="0"/>
              <a:t> </a:t>
            </a:r>
            <a:r>
              <a:rPr lang="es-ES" sz="1600" b="1" dirty="0" err="1"/>
              <a:t>sredstvo</a:t>
            </a:r>
            <a:r>
              <a:rPr lang="es-ES" sz="1600" b="1" dirty="0"/>
              <a:t> za </a:t>
            </a:r>
            <a:r>
              <a:rPr lang="es-ES" sz="1600" b="1" dirty="0" err="1"/>
              <a:t>otklanjanje</a:t>
            </a:r>
            <a:r>
              <a:rPr lang="es-ES" sz="1600" b="1" dirty="0"/>
              <a:t> </a:t>
            </a:r>
            <a:r>
              <a:rPr lang="es-ES" sz="1600" b="1" dirty="0" err="1"/>
              <a:t>tog</a:t>
            </a:r>
            <a:r>
              <a:rPr lang="es-ES" sz="1600" b="1" dirty="0"/>
              <a:t> </a:t>
            </a:r>
            <a:r>
              <a:rPr lang="es-ES" sz="1600" b="1" dirty="0" err="1"/>
              <a:t>zla</a:t>
            </a:r>
            <a:r>
              <a:rPr lang="es-ES" sz="1600" dirty="0"/>
              <a:t>, </a:t>
            </a:r>
            <a:endParaRPr lang="hr-HR" sz="1600" dirty="0" smtClean="0"/>
          </a:p>
          <a:p>
            <a:pPr marL="0" indent="0" algn="just">
              <a:buNone/>
            </a:pPr>
            <a:endParaRPr lang="hr-HR" sz="1600" b="1" dirty="0" smtClean="0"/>
          </a:p>
          <a:p>
            <a:pPr marL="0" indent="0" algn="just">
              <a:buNone/>
            </a:pPr>
            <a:r>
              <a:rPr lang="es-ES" sz="1600" b="1" dirty="0" smtClean="0"/>
              <a:t>c</a:t>
            </a:r>
            <a:r>
              <a:rPr lang="es-ES" sz="1600" b="1" dirty="0"/>
              <a:t>)</a:t>
            </a:r>
            <a:r>
              <a:rPr lang="es-ES" sz="1600" dirty="0"/>
              <a:t> </a:t>
            </a:r>
            <a:r>
              <a:rPr lang="es-ES" sz="1600" b="1" dirty="0" err="1"/>
              <a:t>zločin</a:t>
            </a:r>
            <a:r>
              <a:rPr lang="es-ES" sz="1600" b="1" dirty="0"/>
              <a:t> </a:t>
            </a:r>
            <a:r>
              <a:rPr lang="es-ES" sz="1600" b="1" dirty="0" err="1"/>
              <a:t>koji</a:t>
            </a:r>
            <a:r>
              <a:rPr lang="es-ES" sz="1600" b="1" dirty="0"/>
              <a:t> je </a:t>
            </a:r>
            <a:r>
              <a:rPr lang="es-ES" sz="1600" b="1" dirty="0" err="1"/>
              <a:t>počinjen</a:t>
            </a:r>
            <a:r>
              <a:rPr lang="es-ES" sz="1600" b="1" dirty="0"/>
              <a:t> </a:t>
            </a:r>
            <a:r>
              <a:rPr lang="es-ES" sz="1600" b="1" dirty="0" err="1"/>
              <a:t>nije</a:t>
            </a:r>
            <a:r>
              <a:rPr lang="es-ES" sz="1600" b="1" dirty="0"/>
              <a:t> </a:t>
            </a:r>
            <a:r>
              <a:rPr lang="es-ES" sz="1600" b="1" dirty="0" err="1"/>
              <a:t>nesrazmjeran</a:t>
            </a:r>
            <a:r>
              <a:rPr lang="es-ES" sz="1600" b="1" dirty="0"/>
              <a:t> </a:t>
            </a:r>
            <a:r>
              <a:rPr lang="es-ES" sz="1600" b="1" dirty="0" err="1"/>
              <a:t>predstojećem</a:t>
            </a:r>
            <a:r>
              <a:rPr lang="es-ES" sz="1600" b="1" dirty="0"/>
              <a:t> </a:t>
            </a:r>
            <a:r>
              <a:rPr lang="es-ES" sz="1600" b="1" dirty="0" err="1"/>
              <a:t>zlu</a:t>
            </a:r>
            <a:r>
              <a:rPr lang="es-ES" sz="1600" b="1" dirty="0"/>
              <a:t> </a:t>
            </a:r>
            <a:r>
              <a:rPr lang="es-ES" sz="1600" dirty="0"/>
              <a:t>i </a:t>
            </a:r>
            <a:endParaRPr lang="hr-HR" sz="1600" dirty="0" smtClean="0"/>
          </a:p>
          <a:p>
            <a:pPr marL="0" indent="0" algn="just">
              <a:buNone/>
            </a:pPr>
            <a:endParaRPr lang="hr-HR" sz="1600" b="1" dirty="0"/>
          </a:p>
          <a:p>
            <a:pPr marL="0" indent="0" algn="just">
              <a:buNone/>
            </a:pPr>
            <a:r>
              <a:rPr lang="es-ES" sz="1600" b="1" dirty="0" smtClean="0"/>
              <a:t>d</a:t>
            </a:r>
            <a:r>
              <a:rPr lang="es-ES" sz="1600" b="1" dirty="0"/>
              <a:t>)</a:t>
            </a:r>
            <a:r>
              <a:rPr lang="es-ES" sz="1600" dirty="0"/>
              <a:t> </a:t>
            </a:r>
            <a:r>
              <a:rPr lang="es-ES" sz="1600" b="1" dirty="0" err="1"/>
              <a:t>osoba</a:t>
            </a:r>
            <a:r>
              <a:rPr lang="es-ES" sz="1600" b="1" dirty="0"/>
              <a:t> </a:t>
            </a:r>
            <a:r>
              <a:rPr lang="es-ES" sz="1600" b="1" dirty="0" err="1"/>
              <a:t>nije</a:t>
            </a:r>
            <a:r>
              <a:rPr lang="es-ES" sz="1600" b="1" dirty="0"/>
              <a:t> </a:t>
            </a:r>
            <a:r>
              <a:rPr lang="es-ES" sz="1600" b="1" dirty="0" err="1"/>
              <a:t>svojom</a:t>
            </a:r>
            <a:r>
              <a:rPr lang="es-ES" sz="1600" b="1" dirty="0"/>
              <a:t> </a:t>
            </a:r>
            <a:r>
              <a:rPr lang="es-ES" sz="1600" b="1" dirty="0" err="1"/>
              <a:t>voljom</a:t>
            </a:r>
            <a:r>
              <a:rPr lang="es-ES" sz="1600" b="1" dirty="0"/>
              <a:t> </a:t>
            </a:r>
            <a:r>
              <a:rPr lang="es-ES" sz="1600" b="1" dirty="0" err="1"/>
              <a:t>doprinijela</a:t>
            </a:r>
            <a:r>
              <a:rPr lang="es-ES" sz="1600" b="1" dirty="0"/>
              <a:t> </a:t>
            </a:r>
            <a:r>
              <a:rPr lang="es-ES" sz="1600" b="1" dirty="0" err="1"/>
              <a:t>stvaranju</a:t>
            </a:r>
            <a:r>
              <a:rPr lang="es-ES" sz="1600" b="1" dirty="0"/>
              <a:t> </a:t>
            </a:r>
            <a:r>
              <a:rPr lang="es-ES" sz="1600" b="1" dirty="0" err="1"/>
              <a:t>situacije</a:t>
            </a:r>
            <a:r>
              <a:rPr lang="es-ES" sz="1600" b="1" dirty="0"/>
              <a:t> </a:t>
            </a:r>
            <a:r>
              <a:rPr lang="es-ES" sz="1600" b="1" dirty="0" err="1"/>
              <a:t>zbog</a:t>
            </a:r>
            <a:r>
              <a:rPr lang="es-ES" sz="1600" b="1" dirty="0"/>
              <a:t> </a:t>
            </a:r>
            <a:r>
              <a:rPr lang="es-ES" sz="1600" b="1" dirty="0" err="1"/>
              <a:t>koje</a:t>
            </a:r>
            <a:r>
              <a:rPr lang="es-ES" sz="1600" b="1" dirty="0"/>
              <a:t> je </a:t>
            </a:r>
            <a:r>
              <a:rPr lang="es-ES" sz="1600" b="1" dirty="0" err="1"/>
              <a:t>djelovala</a:t>
            </a:r>
            <a:r>
              <a:rPr lang="es-ES" sz="1600" b="1" dirty="0"/>
              <a:t> u </a:t>
            </a:r>
            <a:r>
              <a:rPr lang="es-ES" sz="1600" b="1" dirty="0" err="1"/>
              <a:t>krajnjoj</a:t>
            </a:r>
            <a:r>
              <a:rPr lang="es-ES" sz="1600" b="1" dirty="0"/>
              <a:t> </a:t>
            </a:r>
            <a:r>
              <a:rPr lang="es-ES" sz="1600" b="1" dirty="0" err="1"/>
              <a:t>nuždi</a:t>
            </a:r>
            <a:r>
              <a:rPr lang="es-ES" sz="1600" b="1" dirty="0"/>
              <a:t> </a:t>
            </a:r>
            <a:r>
              <a:rPr lang="es-ES" sz="1600" b="1" dirty="0" err="1"/>
              <a:t>ili</a:t>
            </a:r>
            <a:r>
              <a:rPr lang="es-ES" sz="1600" b="1" dirty="0"/>
              <a:t> </a:t>
            </a:r>
            <a:r>
              <a:rPr lang="es-ES" sz="1600" b="1" dirty="0" err="1"/>
              <a:t>pod</a:t>
            </a:r>
            <a:r>
              <a:rPr lang="es-ES" sz="1600" b="1" dirty="0"/>
              <a:t> </a:t>
            </a:r>
            <a:r>
              <a:rPr lang="es-ES" sz="1600" b="1" dirty="0" err="1"/>
              <a:t>prinudom</a:t>
            </a:r>
            <a:r>
              <a:rPr lang="es-ES" sz="1600" b="1" dirty="0"/>
              <a:t>.</a:t>
            </a:r>
            <a:endParaRPr lang="hr-HR" sz="1600" dirty="0"/>
          </a:p>
          <a:p>
            <a:pPr marL="0" indent="0">
              <a:buNone/>
            </a:pPr>
            <a:endParaRPr lang="hr-HR" sz="1600" dirty="0"/>
          </a:p>
          <a:p>
            <a:pPr marL="0" indent="0">
              <a:buNone/>
            </a:pPr>
            <a:endParaRPr lang="hr-HR" sz="1600" dirty="0"/>
          </a:p>
        </p:txBody>
      </p:sp>
    </p:spTree>
    <p:extLst>
      <p:ext uri="{BB962C8B-B14F-4D97-AF65-F5344CB8AC3E}">
        <p14:creationId xmlns:p14="http://schemas.microsoft.com/office/powerpoint/2010/main" val="328623262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1212</TotalTime>
  <Words>5173</Words>
  <Application>Microsoft Office PowerPoint</Application>
  <PresentationFormat>On-screen Show (4:3)</PresentationFormat>
  <Paragraphs>348</Paragraphs>
  <Slides>52</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52</vt:i4>
      </vt:variant>
    </vt:vector>
  </HeadingPairs>
  <TitlesOfParts>
    <vt:vector size="56" baseType="lpstr">
      <vt:lpstr>Arial</vt:lpstr>
      <vt:lpstr>Calibri</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Međunarodno krivično pravo</dc:title>
  <dc:creator>Gordana Mršić</dc:creator>
  <cp:lastModifiedBy>Gordana Mršić</cp:lastModifiedBy>
  <cp:revision>397</cp:revision>
  <cp:lastPrinted>2013-11-14T09:32:10Z</cp:lastPrinted>
  <dcterms:created xsi:type="dcterms:W3CDTF">2013-02-13T11:58:38Z</dcterms:created>
  <dcterms:modified xsi:type="dcterms:W3CDTF">2019-03-29T14:50:08Z</dcterms:modified>
</cp:coreProperties>
</file>