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81" r:id="rId2"/>
    <p:sldId id="28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85907"/>
            <a:ext cx="731520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PRIKAZ NEKIH MODELA INSTITUCIONALNOG TRETMANA </a:t>
            </a:r>
            <a:endParaRPr lang="en-US" sz="1400" dirty="0"/>
          </a:p>
          <a:p>
            <a:r>
              <a:rPr lang="pl-PL" sz="1400" b="1" dirty="0"/>
              <a:t>Razvoj koncepcija tretmana učinioca krivičnih djela </a:t>
            </a:r>
            <a:endParaRPr lang="en-US" sz="1400" dirty="0"/>
          </a:p>
          <a:p>
            <a:r>
              <a:rPr lang="pl-PL" sz="1400" dirty="0"/>
              <a:t>To je tzv. </a:t>
            </a:r>
            <a:r>
              <a:rPr lang="pl-PL" sz="1400" b="1" dirty="0"/>
              <a:t>klinički ili psihodinamski pristup</a:t>
            </a:r>
            <a:r>
              <a:rPr lang="pl-PL" sz="1400" dirty="0"/>
              <a:t> (Ohlin, 1974.; Brendtro i Ness, 1983.; Gendreau, 1996.). </a:t>
            </a:r>
            <a:endParaRPr lang="en-US" sz="1400" dirty="0"/>
          </a:p>
          <a:p>
            <a:r>
              <a:rPr lang="pl-PL" sz="1400" b="1" dirty="0"/>
              <a:t>Trening socijalnih vještina</a:t>
            </a:r>
            <a:r>
              <a:rPr lang="pl-PL" sz="1400" dirty="0"/>
              <a:t> </a:t>
            </a:r>
            <a:r>
              <a:rPr lang="pl-PL" sz="1400" b="1" dirty="0"/>
              <a:t>Model socijalnog učenja</a:t>
            </a:r>
            <a:r>
              <a:rPr lang="pl-PL" sz="1400" dirty="0"/>
              <a:t> </a:t>
            </a:r>
            <a:endParaRPr lang="en-US" sz="1400" dirty="0"/>
          </a:p>
          <a:p>
            <a:r>
              <a:rPr lang="pl-PL" sz="1400" b="1" dirty="0"/>
              <a:t>Multimodalni programi Razvojni model</a:t>
            </a:r>
            <a:r>
              <a:rPr lang="pl-PL" sz="1400" dirty="0"/>
              <a:t> </a:t>
            </a:r>
            <a:endParaRPr lang="en-US" sz="1400" dirty="0"/>
          </a:p>
          <a:p>
            <a:r>
              <a:rPr lang="pl-PL" sz="1400" b="1" dirty="0"/>
              <a:t>Psihodinamski model Strategije modifikacije ponašanja</a:t>
            </a:r>
            <a:endParaRPr lang="en-US" sz="1400" dirty="0"/>
          </a:p>
          <a:p>
            <a:r>
              <a:rPr lang="pl-PL" sz="1400" b="1" dirty="0"/>
              <a:t>Medicinski i biofizički modeli  Ekološki model</a:t>
            </a:r>
            <a:endParaRPr lang="en-US" sz="1400" dirty="0"/>
          </a:p>
          <a:p>
            <a:r>
              <a:rPr lang="pl-PL" sz="1400" b="1" dirty="0"/>
              <a:t>Transcendentalni model</a:t>
            </a:r>
            <a:endParaRPr lang="en-US" sz="1400" dirty="0"/>
          </a:p>
          <a:p>
            <a:r>
              <a:rPr lang="it-IT" sz="1400" b="1" dirty="0"/>
              <a:t>Previranja u oblasti zavodskog institucionalnog tretmana</a:t>
            </a:r>
            <a:endParaRPr lang="en-US" sz="1400" dirty="0"/>
          </a:p>
          <a:p>
            <a:r>
              <a:rPr lang="it-IT" sz="1400" b="1" dirty="0"/>
              <a:t>Previranja u oblasti vaninstitucionalnog tretmana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516795"/>
            <a:ext cx="73152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POSTPENALNI TRETMAN</a:t>
            </a:r>
            <a:endParaRPr lang="en-US" sz="1400" dirty="0"/>
          </a:p>
          <a:p>
            <a:r>
              <a:rPr lang="hr-HR" sz="1400" dirty="0"/>
              <a:t>Zatvorenika za vrijeme izvršenja krivične sankcije, treba poticati da održava i uspostavlja odnose sa licima i organizacijama izvan zavoda koji su od koristi za njega, njegovo preodgoj kao i za  njegovu porodicu.</a:t>
            </a:r>
            <a:endParaRPr lang="en-US" sz="1400" dirty="0"/>
          </a:p>
          <a:p>
            <a:r>
              <a:rPr lang="hr-HR" sz="1400" b="1" dirty="0"/>
              <a:t> Postpenalni tretman maloljetnih lica</a:t>
            </a:r>
            <a:endParaRPr lang="en-US" sz="1400" dirty="0"/>
          </a:p>
          <a:p>
            <a:r>
              <a:rPr lang="sr-Latn-CS" sz="1400" b="1" dirty="0"/>
              <a:t>Problemi postpenalne pomoći</a:t>
            </a:r>
            <a:endParaRPr lang="en-US" sz="1400" b="1" dirty="0"/>
          </a:p>
          <a:p>
            <a:r>
              <a:rPr lang="sr-Latn-CS" sz="1400" b="1" dirty="0"/>
              <a:t>Bezbjedan povratak osuđenika u društvo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</TotalTime>
  <Words>118</Words>
  <Application>Microsoft Office PowerPoint</Application>
  <PresentationFormat>Prikaz na ekranu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8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21</cp:revision>
  <dcterms:created xsi:type="dcterms:W3CDTF">2019-03-27T20:56:35Z</dcterms:created>
  <dcterms:modified xsi:type="dcterms:W3CDTF">2020-11-03T20:35:07Z</dcterms:modified>
</cp:coreProperties>
</file>