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67" r:id="rId2"/>
    <p:sldId id="268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901242"/>
            <a:ext cx="73152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Osmo poglavlje</a:t>
            </a:r>
            <a:endParaRPr lang="en-US" sz="1400" dirty="0"/>
          </a:p>
          <a:p>
            <a:r>
              <a:rPr lang="hr-HR" sz="1400" b="1" dirty="0"/>
              <a:t>UPRAVLJANJE ZATVORIMA-</a:t>
            </a:r>
            <a:r>
              <a:rPr lang="pl-PL" sz="1400" b="1" dirty="0"/>
              <a:t>penitersijarni </a:t>
            </a:r>
            <a:endParaRPr lang="en-US" sz="1400" dirty="0"/>
          </a:p>
          <a:p>
            <a:r>
              <a:rPr lang="pl-PL" sz="1400" dirty="0"/>
              <a:t>Kriteriji za kategorizaciju zavodskih ustanova u kojima se izvršava kazna zatvora su: stepen objezbjeđenja, trajanje izrečene kazne, pol i starost osuđenih lica i dr. Svi zatvorski sistemi (osim ćelijski), koji su postojali u jednom periodu razvoja zatvorskih sistema, iako izolovani od društvene zajednice, omogućavali su licima lišenim slobode da u zatvorskim uslovima uspostavljaju interpersonalne komunikacije sa drugim osuđenicima. Prijedlozi za poboljšanje uslova za izvršenje krivičnih sankcija:</a:t>
            </a:r>
            <a:endParaRPr lang="en-US" sz="1400" dirty="0"/>
          </a:p>
          <a:p>
            <a:r>
              <a:rPr lang="pl-PL" sz="1400" dirty="0"/>
              <a:t>izgradnja novih zatvora, povećanje kapaciteta  u postojećim zatvorima, poboljšati kvalitet objekata zatvora i uslova života,</a:t>
            </a:r>
            <a:r>
              <a:rPr lang="hr-HR" sz="1400" dirty="0"/>
              <a:t>poboljšati opremu namijenjenu zatvorenicima,poboljšanje komunikacije sa spoljnim svijetom, popuniti radna mjesta stručnim osobljem,obezbijediti bolje uslove i finansijska sredstva za Upravu zatvorskog sistema, </a:t>
            </a:r>
            <a:r>
              <a:rPr lang="pl-PL" sz="1400" dirty="0"/>
              <a:t>raditi na kvalitetu bezbijednosti,raditi na otvorenosti zatvora,prioriteti su poboljšanje komunikacije između koncipiranja pravila režima.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224407"/>
            <a:ext cx="7315200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Nadzor nad radom Zavoda za izvršavanje krivičnih sankcija</a:t>
            </a:r>
            <a:endParaRPr lang="en-US" sz="1400" dirty="0"/>
          </a:p>
          <a:p>
            <a:r>
              <a:rPr lang="pl-PL" sz="1400" dirty="0"/>
              <a:t>Kontrola i nadzor rada zavoda se odvija na različitim osnovama i nivoima:</a:t>
            </a:r>
            <a:endParaRPr lang="en-US" sz="1400" dirty="0"/>
          </a:p>
          <a:p>
            <a:r>
              <a:rPr lang="pl-PL" sz="1400" dirty="0"/>
              <a:t>- sudski nadzor (sprovodi se od strane suda, prvenstveno kontrola nad izvršenjem mjere pritvora),</a:t>
            </a:r>
            <a:endParaRPr lang="en-US" sz="1400" dirty="0"/>
          </a:p>
          <a:p>
            <a:r>
              <a:rPr lang="pl-PL" sz="1400" dirty="0"/>
              <a:t>- upravni nadzor (vrši ministarstvo pravde),</a:t>
            </a:r>
            <a:endParaRPr lang="en-US" sz="1400" dirty="0"/>
          </a:p>
          <a:p>
            <a:r>
              <a:rPr lang="pl-PL" sz="1400" dirty="0"/>
              <a:t>- inspekcijski nadzor (vrše inspektori  raznih profila, inspektor rada, sanitarni, finansijski, tržni itd).</a:t>
            </a:r>
            <a:endParaRPr lang="en-US" sz="1400" dirty="0"/>
          </a:p>
          <a:p>
            <a:r>
              <a:rPr lang="pl-PL" sz="1400" dirty="0"/>
              <a:t>U kontroli i nadzoru nad radom zavoda, učestvuje stručni tim zavoda (psiholog, pravnik, pedagog, ekonomist kao i stručno lice iz oblasti sigurnosti, kriminalist itd). Zavod za izvršenje krivičnih sankcija ima odjel za unutrašnju kontrolu, koja brine o zaštiti i povredi prava lica u zavodu.Mjere i rokovi koji su dati od strane inspektora potrebno je ispoštovati od strane uprave zavoda uz mogućnost žalbe ministru pravde.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362633"/>
            <a:ext cx="731520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l-PL" sz="1400" b="1" dirty="0"/>
              <a:t>ZATVORSKO</a:t>
            </a:r>
            <a:r>
              <a:rPr lang="hr-HR" sz="1400" b="1" dirty="0"/>
              <a:t>  </a:t>
            </a:r>
            <a:r>
              <a:rPr lang="pl-PL" sz="1400" b="1" dirty="0"/>
              <a:t>OSOBLJE</a:t>
            </a:r>
            <a:endParaRPr lang="en-US" sz="1400" dirty="0"/>
          </a:p>
          <a:p>
            <a:r>
              <a:rPr lang="pl-PL" sz="1400" dirty="0"/>
              <a:t>Walmsley (1996), analizirajući zatvorske sustave u srednjoj i istočnoj Europi, u svojim zaključcima, između ostalog, navodi i sljedeće probleme:</a:t>
            </a:r>
            <a:endParaRPr lang="en-US" sz="1400" dirty="0"/>
          </a:p>
          <a:p>
            <a:pPr>
              <a:buFontTx/>
              <a:buChar char="-"/>
            </a:pPr>
            <a:r>
              <a:rPr lang="pl-PL" sz="1400" dirty="0"/>
              <a:t>regrutiranje i zadržavanje kvalitetnog osoblja, uključujući medicinske i druge specijaliste kao edukatore i socijalne radnike,osiguranje uslova da je osoblje uvjereno u važnost poboljšanja zatvorskog režima i da je vješto u korišćenju pozitivnih metoda u suglasju s međunarodnim standardima,poboljšanje imidža  zaposlenja u zatvoru,	održavanje morala osoblja, ne samo poboljšanjem imidža u javnosti, već i osiguranjem adekvatnih dohodaka i uslova rada,obraćanje posebne pažnje potrebama specijalista zaposlenih u ustanovama (ljekara, edukatora, psihologa, pedagoga, socijalnih radnika, pravnika, kriminalista itd.).</a:t>
            </a:r>
          </a:p>
          <a:p>
            <a:pPr>
              <a:buFontTx/>
              <a:buChar char="-"/>
            </a:pPr>
            <a:endParaRPr lang="pl-PL" sz="1400" dirty="0"/>
          </a:p>
          <a:p>
            <a:r>
              <a:rPr lang="pl-PL" sz="1400" b="1" dirty="0"/>
              <a:t>Pravila o svojstvima, statusu i ponašanju osoblja kaznenih zavoda</a:t>
            </a:r>
            <a:endParaRPr lang="en-US" sz="1400" dirty="0"/>
          </a:p>
          <a:p>
            <a:r>
              <a:rPr lang="hr-HR" sz="1400" dirty="0"/>
              <a:t>Obuka zatvorskog osoblja-Pretres pojedinca</a:t>
            </a:r>
            <a:endParaRPr lang="en-US" sz="1400" dirty="0"/>
          </a:p>
          <a:p>
            <a:r>
              <a:rPr lang="pl-PL" sz="1400" dirty="0"/>
              <a:t>Polaznicima obuke objasniti da postoje dvije vrste pretresa pojedinaca:</a:t>
            </a:r>
            <a:endParaRPr lang="en-US" sz="1400" dirty="0"/>
          </a:p>
          <a:p>
            <a:r>
              <a:rPr lang="pl-PL" sz="1400" dirty="0"/>
              <a:t>1. standardni pretres (pretres najčešći je i ne podrazumijeva skidanje odjeće sa pojedinica).</a:t>
            </a:r>
            <a:endParaRPr lang="en-US" sz="1400" dirty="0"/>
          </a:p>
          <a:p>
            <a:r>
              <a:rPr lang="pl-PL" sz="1400" dirty="0"/>
              <a:t>2. detaljni pretres </a:t>
            </a:r>
            <a:endParaRPr lang="en-US" sz="1400" dirty="0"/>
          </a:p>
          <a:p>
            <a:r>
              <a:rPr lang="pl-PL" sz="1400" dirty="0"/>
              <a:t>Procedura pretresa osoba sa povredama ili invaliditetom</a:t>
            </a:r>
            <a:endParaRPr lang="en-US" sz="1400" dirty="0"/>
          </a:p>
          <a:p>
            <a:pPr>
              <a:buFontTx/>
              <a:buChar char="-"/>
            </a:pP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458</Words>
  <Application>Microsoft Office PowerPoint</Application>
  <PresentationFormat>Prikaz na ekranu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9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21</cp:revision>
  <dcterms:created xsi:type="dcterms:W3CDTF">2019-03-27T20:56:35Z</dcterms:created>
  <dcterms:modified xsi:type="dcterms:W3CDTF">2020-11-03T20:33:47Z</dcterms:modified>
</cp:coreProperties>
</file>