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 BiH i njenim entitetima i distriktu prisutan je vanjski i unutrašnji dug. Analiziraću vanjski i unutrašnji dug na dan 31.12.2017. godine.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31.12.2017.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7.851,99 mil KM2 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7.718,78 mil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alociran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Republiku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Srpsku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Brčko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133,21 mil KM,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aključno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31.12.2017.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14.142,08 mil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KM6,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angažovano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11.510,96 mil KM,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2.631,12 mil KM7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raspoloživo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angažovanje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realizacijom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angažovanja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aranžmana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2017.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angažovano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516,60 mil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povučenih sredstava 41,97% se odnosi na EIB, 18,08% na KfW, na WBIDA kredite 11,74%, OPEC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9,76%,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18,45% (EBRD, CEB, WBIBRD,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Japana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KWT, SFD,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IFAD).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/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vanjske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zaduženosti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kreditorima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31.12.2017.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14,64%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iskazuje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tendenciju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16,15%, a 2015.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17,89%.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dug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nasljeđeni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komercijalni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Pariškom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klubu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Londonskom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klubu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IBRD-a.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procentualnu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zastupljenost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IDA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IBRD, EIB, MMF, EBRD,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Evropska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/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Vanjska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zaduženost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novi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sektorima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namjeni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korištenja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podršku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infrastrukturnim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projektima za podršku javnog sektora i privredne djelatnosti.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60,67%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usmjerene za realizaciju infrastrukturnih projekata, 14,98% na kredite namijenjene javnom sektoru, dok se 24,35% odnosi na kredite namijenjene za privredne djelatnosti.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 ukupno povučenih sredstava u 2017. godini 92,66% se odnosi na infrastrukturne projekte, 5,72% na javni sektor, dok se 1,62% odnosi na projekte usmjerene na privredne djelatnosti.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/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Servisiranje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državnog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2017.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01.01.-31.12.2017.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servisirane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redovno, u ukupnom iznosu od 983,26 mil KM12, od čega se na otplatu glavnice odnosi 864,62 mil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87,93%,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servisnih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118,64 mil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12,07%.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mulilateralne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80,98%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servisiranih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dugu, dok se na bilateralne kreditore odnosi 19,02%.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Struktura servisiranih obaveza po vanjskom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prikazana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sljedećem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grafikonu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servisiranom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učestvovala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632,38 mil KM (64,31%),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Republika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Srpska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341,59 mil KM (34,74%),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4,57 mil KM (0,47%),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4,71 mil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KM (0,48%).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/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Kreditni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uslovi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valutna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Prosječna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koncesionalnog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referentnih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Prosječna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vanjski dug u 2017. godini iznosi 1,41% i ista se nije značajnije promijenila u odnosu na 2016. godinu.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91,46%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gore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navedene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zastupljene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92,57%.</a:t>
            </a:r>
          </a:p>
          <a:p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Kada je u pitanju valutna struktura izvršenog servisa vanjskog duga BiH u posmatranom periodu,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glavnina dospjelih obaveza ili 83,86% je isplaćena u EUR, 12,22% u USD, dok je 3,92% realizovano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bilateralnih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sporazuma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Pariškog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kluba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Približno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polovinu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isplaćenih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EUR (46,79%),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MMF-u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isplaćene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 DUG 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/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Pokazatelji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izloženosti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rizicima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portfolio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identifikacija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portfolija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ročnu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izloženosti strukture ukupnog duga promjenama valutnih kurseva onih valuta koje se nalaze 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portfoliju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refiksiranje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prosječno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4,6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refiksira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46,2%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portfolija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činjenice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portfolija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varijabilnom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(43,0%).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396</TotalTime>
  <Words>965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PRAVNI FAKULTET  MEĐUNARODNO FINANSIJSKO PRAVO autor-prof.dr.Babić Mate&amp;Ante, izdanje Zagreb 2000 g.</vt:lpstr>
      <vt:lpstr>                          VJEŽBE 15 UVOD</vt:lpstr>
      <vt:lpstr>JAVNI DUG BIH </vt:lpstr>
      <vt:lpstr>JAVNI DUG BIH</vt:lpstr>
      <vt:lpstr>JAVNI DUG BIH  Struktura vanjske zaduženosti po periodu nastanka obaveze i kreditorima</vt:lpstr>
      <vt:lpstr>JAVNI DUG BIH  Vanjska zaduženost (novi krediti) po sektorima/namjeni korištenja kredita</vt:lpstr>
      <vt:lpstr>JAVNI DUG BIH  Servisiranje vanjskog državnog duga tokom 2017. godine</vt:lpstr>
      <vt:lpstr>JAVNI DUG BIH  Kreditni uslovi, kamatna i valutna struktura kredita</vt:lpstr>
      <vt:lpstr>JAVNI DUG BIH  Pokazatelji izloženosti vanjskog duga rizicima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112</cp:revision>
  <dcterms:created xsi:type="dcterms:W3CDTF">2018-10-12T06:19:13Z</dcterms:created>
  <dcterms:modified xsi:type="dcterms:W3CDTF">2020-01-03T13:47:43Z</dcterms:modified>
</cp:coreProperties>
</file>