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0150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80631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4568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152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pfk.edu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Jahić Mehmed, izdanje Sarajevo 2004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</a:t>
            </a:r>
            <a:r>
              <a:rPr lang="bs-Latn-BA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</a:t>
            </a: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 pravo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novčanim tokovima, budžetu, raspodjeli novca, </a:t>
            </a:r>
            <a:r>
              <a:rPr lang="bs-Latn-B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finansijsama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državnih i privatnih institucija te kako one funkcionišu“</a:t>
            </a:r>
            <a:endParaRPr lang="bs-Latn-B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</a:t>
            </a:r>
            <a:r>
              <a:rPr lang="bs-Latn-BA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 pravo: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finansijskog prava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finanijsa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finansijskog prava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 </a:t>
            </a:r>
            <a:r>
              <a:rPr lang="en-US" sz="2400" dirty="0" smtClean="0"/>
              <a:t>: </a:t>
            </a:r>
            <a:r>
              <a:rPr lang="en-US" sz="2400" dirty="0" smtClean="0"/>
              <a:t>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redovni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vanredni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in class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 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DL </a:t>
            </a:r>
            <a:r>
              <a:rPr lang="en-US" sz="2400" dirty="0" err="1" smtClean="0"/>
              <a:t>platformi</a:t>
            </a:r>
            <a:r>
              <a:rPr lang="en-US" sz="2400" dirty="0" smtClean="0"/>
              <a:t>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 -DL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 (</a:t>
            </a:r>
            <a:r>
              <a:rPr lang="en-US" sz="2400" dirty="0" err="1" smtClean="0"/>
              <a:t>učenje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daljinu</a:t>
            </a:r>
            <a:r>
              <a:rPr lang="en-US" sz="2400" dirty="0" smtClean="0"/>
              <a:t>);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Parcijalni</a:t>
            </a:r>
            <a:r>
              <a:rPr lang="en-US" sz="2400" dirty="0" smtClean="0"/>
              <a:t> test</a:t>
            </a:r>
            <a:r>
              <a:rPr lang="en-US" sz="2400" dirty="0" smtClean="0"/>
              <a:t>: </a:t>
            </a:r>
            <a:r>
              <a:rPr lang="en-US" sz="2400" dirty="0" smtClean="0"/>
              <a:t>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Završni</a:t>
            </a:r>
            <a:r>
              <a:rPr lang="en-US" sz="2400" dirty="0" smtClean="0"/>
              <a:t> </a:t>
            </a:r>
            <a:r>
              <a:rPr lang="en-US" sz="2400" dirty="0" err="1" smtClean="0"/>
              <a:t>ispit</a:t>
            </a:r>
            <a:r>
              <a:rPr lang="en-US" sz="2400" dirty="0" smtClean="0"/>
              <a:t>: </a:t>
            </a:r>
            <a:r>
              <a:rPr lang="en-US" sz="2400" dirty="0" smtClean="0"/>
              <a:t>0-60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(0-60%)-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ECTS-a…...............….55-64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1170</TotalTime>
  <Words>325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PRAVNI FAKULTET  FINANSIJE I FINANSIJSKO PRAVO autor-prof.dr.sc. Jahić Mehmed, izdanje Sarajevo 2004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144</cp:revision>
  <dcterms:created xsi:type="dcterms:W3CDTF">2016-02-04T23:36:05Z</dcterms:created>
  <dcterms:modified xsi:type="dcterms:W3CDTF">2020-10-01T11:44:32Z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