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5" r:id="rId3"/>
    <p:sldId id="27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7" r:id="rId2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1" d="100"/>
          <a:sy n="81" d="100"/>
        </p:scale>
        <p:origin x="-12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767583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289858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819044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530900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099128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02334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70834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445316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859534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563606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469072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5000"/>
            <a:lum/>
          </a:blip>
          <a:srcRect/>
          <a:stretch>
            <a:fillRect t="-21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8837E-E15A-4F53-9B86-A0EBC71CFA8D}" type="datetimeFigureOut">
              <a:rPr lang="bs-Latn-BA" smtClean="0"/>
              <a:t>18.10.2019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4276420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3528" y="1988841"/>
            <a:ext cx="8496944" cy="1611610"/>
          </a:xfrm>
        </p:spPr>
        <p:txBody>
          <a:bodyPr>
            <a:normAutofit/>
          </a:bodyPr>
          <a:lstStyle/>
          <a:p>
            <a:r>
              <a:rPr lang="bs-Latn-BA" sz="3600" b="1" dirty="0" smtClean="0">
                <a:latin typeface="Times New Roman" pitchFamily="18" charset="0"/>
                <a:cs typeface="Times New Roman" pitchFamily="18" charset="0"/>
              </a:rPr>
              <a:t>Sociologija sa sociologijom prava</a:t>
            </a:r>
            <a:endParaRPr lang="bs-Latn-BA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356992"/>
            <a:ext cx="6400800" cy="3240360"/>
          </a:xfrm>
        </p:spPr>
        <p:txBody>
          <a:bodyPr>
            <a:normAutofit lnSpcReduction="10000"/>
          </a:bodyPr>
          <a:lstStyle/>
          <a:p>
            <a:r>
              <a:rPr lang="bs-Latn-BA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Prof. dr. Mensur Kustura</a:t>
            </a:r>
          </a:p>
          <a:p>
            <a:endParaRPr lang="bs-Latn-BA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bs-Latn-BA" b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endParaRPr lang="bs-Latn-BA" b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endParaRPr lang="bs-Latn-BA" b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r>
              <a:rPr lang="bs-Latn-BA" sz="24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201</a:t>
            </a:r>
            <a:r>
              <a:rPr lang="en-US" sz="24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9</a:t>
            </a:r>
            <a:r>
              <a:rPr lang="bs-Latn-BA" sz="24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./20</a:t>
            </a:r>
            <a:r>
              <a:rPr lang="en-US" sz="2400" b="1" smtClean="0">
                <a:solidFill>
                  <a:schemeClr val="tx1"/>
                </a:solidFill>
                <a:latin typeface="Cambria" panose="02040503050406030204" pitchFamily="18" charset="0"/>
              </a:rPr>
              <a:t>20</a:t>
            </a:r>
            <a:r>
              <a:rPr lang="bs-Latn-BA" sz="2400" b="1" smtClean="0">
                <a:solidFill>
                  <a:schemeClr val="tx1"/>
                </a:solidFill>
                <a:latin typeface="Cambria" panose="02040503050406030204" pitchFamily="18" charset="0"/>
              </a:rPr>
              <a:t>.</a:t>
            </a:r>
            <a:endParaRPr lang="bs-Latn-BA" sz="24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85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latin typeface="Times New Roman" pitchFamily="18" charset="0"/>
                <a:cs typeface="Times New Roman" pitchFamily="18" charset="0"/>
              </a:rPr>
              <a:t>1. O pojmu društva</a:t>
            </a:r>
            <a:endParaRPr lang="hr-BA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Uglavnom nailazimo na dva određenja društva izvedenih na osnovu prethodno navedenih definicija:</a:t>
            </a:r>
          </a:p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društvo je pojava sui generis</a:t>
            </a:r>
          </a:p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suštinu društva čine najrazličitiji odnosi među ljudima.</a:t>
            </a:r>
          </a:p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Prije ovih određenja društvo je uglavnom bilo promatrano kao: </a:t>
            </a:r>
          </a:p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produženje evolucije događanja u živom svijetu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(sociološki biologizam)</a:t>
            </a:r>
            <a:endParaRPr lang="hr-B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hr-B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813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latin typeface="Times New Roman" pitchFamily="18" charset="0"/>
                <a:cs typeface="Times New Roman" pitchFamily="18" charset="0"/>
              </a:rPr>
              <a:t>1. O pojmu društva</a:t>
            </a:r>
            <a:endParaRPr lang="hr-BA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aritmetički zbir pojedinaca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(sociološki atomizam).</a:t>
            </a:r>
          </a:p>
          <a:p>
            <a:pPr marL="0" indent="0" algn="just">
              <a:buNone/>
            </a:pPr>
            <a:endParaRPr lang="hr-B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250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Tipovi društva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Prvobitna društva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osnovi svoje djelatnosti imala su lov. U okviru ovoga tipa društva nailazimo na lovačka društva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(to </a:t>
            </a:r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 zajednice koje su se bavile lovom s ciljem prehrane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stanovništva), </a:t>
            </a:r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pastirska društva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(javljaju </a:t>
            </a:r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u razvijenijem stupnju plemenske egzistencije, iako i danas možemo u nekim predjelima naići na ovaj tip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života), </a:t>
            </a:r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pastirske zajednice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(bavile </a:t>
            </a:r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 se uglavnom uzgojem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stoke), </a:t>
            </a:r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agrarna društva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(nastala </a:t>
            </a:r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potrazi za sigurnim i većim izvorom hrane, kao osnovnu djelatnost koriste obradu zemlje i na taj način prehranjuju svoje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članove).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14933255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latin typeface="Times New Roman" pitchFamily="18" charset="0"/>
                <a:cs typeface="Times New Roman" pitchFamily="18" charset="0"/>
              </a:rPr>
              <a:t>2. Tipovi društva</a:t>
            </a:r>
            <a:endParaRPr lang="hr-BA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Industrijska  društva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nastala su na osnovu velikih tehnoloških promjena koje su dovele do promjene u načinu zadovoljenja ljudskih potreba građana, načina života i kulture, što nazivamo industrijskim napretkom i tehničkim razvojem. Veliki broj stanovništva počinje obavljati poslove u sferi industrije i proizvodnje, a sve manje u poljoprivredi. Prisutna je stalna specijalizacija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radnika i podjela rada.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36408084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latin typeface="Times New Roman" pitchFamily="18" charset="0"/>
                <a:cs typeface="Times New Roman" pitchFamily="18" charset="0"/>
              </a:rPr>
              <a:t>2. Tipovi društva</a:t>
            </a:r>
            <a:endParaRPr lang="hr-BA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hr-B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Civilno društvo </a:t>
            </a:r>
            <a:r>
              <a:rPr lang="hr-B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hr-B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ovaj tip društva još od starih Rimljana vezan je za vladajući društveni poredak vlasti i društvenog uređenja. Njegove dimenzije su se širile sa napretkom ljudske vrste, ljudskih  sloboda i spoznaja o prirodi i karakteru vlasti i čovjekovi potreba i interesa. Ideja civilnog društva dolazi do izražaja tek nakon 20. stoljeća. Osnove civilnog društva su ograničenje moći i posredništva države u kontroli individualnih i građanskih prava, kao i u postojanju sloboda u udruživanju i iskazivanju interesa i potreba građana. Civilno društvo je sustav </a:t>
            </a:r>
            <a:r>
              <a:rPr lang="hr-B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hr-B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kome postoje zakonom uređeni odnosi i prava građana, u kojemu sustav vlasti i vladajući poredak imaju za cilj osigurati  preduvjete za slobodu, jednakost, </a:t>
            </a:r>
            <a:r>
              <a:rPr lang="hr-B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pravednost.</a:t>
            </a:r>
            <a:endParaRPr lang="hr-BA" sz="3600" dirty="0"/>
          </a:p>
        </p:txBody>
      </p:sp>
    </p:spTree>
    <p:extLst>
      <p:ext uri="{BB962C8B-B14F-4D97-AF65-F5344CB8AC3E}">
        <p14:creationId xmlns:p14="http://schemas.microsoft.com/office/powerpoint/2010/main" val="28493229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Tipovi društva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Suvremeno društvo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predstavlja totalitet i jednu povijesnu dimenziju, koja se odlikuje individualnošću, osobnosti, posebnošću, različita od svega što je do sada činilo društvo. Pojam suvremenosti znači modernost, napredak u proizvodnji, tehnologiji, sekularizaciji.  Pod suvremenim društvom mislimo na sva postojeća društva, njihove međusobne odnose, dinamiku njihovih promjena, sukobe između razvijenih i nerazvijenih društava.</a:t>
            </a:r>
          </a:p>
          <a:p>
            <a:pPr algn="just"/>
            <a:endParaRPr lang="hr-B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5684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latin typeface="Times New Roman" pitchFamily="18" charset="0"/>
                <a:cs typeface="Times New Roman" pitchFamily="18" charset="0"/>
              </a:rPr>
              <a:t>2. Tipovi društva</a:t>
            </a:r>
            <a:endParaRPr lang="hr-BA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Građansko društvo iskazuje dinamičku stranu svjetskopovijesnog razvoja. Prvenstveno pokazuje promjene nastale u proizvodnim odnosima, društvenoj svijesti, političkom uređenju, strukturi vlasništva i klasnim odnosima. U današnjem određenju građansko društvo znači osamostaljivanje vlasništva i oslobođenje radne snage, te prelazak iz agrarnih u građanska društva.</a:t>
            </a:r>
          </a:p>
          <a:p>
            <a:pPr algn="just"/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29970285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latin typeface="Times New Roman" pitchFamily="18" charset="0"/>
                <a:cs typeface="Times New Roman" pitchFamily="18" charset="0"/>
              </a:rPr>
              <a:t>2. Tipovi društva</a:t>
            </a:r>
            <a:endParaRPr lang="hr-BA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Ovaj tip društva označio je veću individualnost pojedinca u različitim aspektima, veću informatizaciju proizvodnih odnosa, kao i stvaranje jedne globalne ekonomije kapitalističkog uređenja.</a:t>
            </a:r>
          </a:p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Bitna promjena u razvoju građanskog društva je nastanak postindustrijskog društva, nastalim unutarnjim jedinstvom funkcija društva, te kompatibilnošću države sa ostalim dijelovima društva. </a:t>
            </a:r>
          </a:p>
          <a:p>
            <a:pPr marL="0" indent="0" algn="just">
              <a:buNone/>
            </a:pP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4036605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latin typeface="Times New Roman" pitchFamily="18" charset="0"/>
                <a:cs typeface="Times New Roman" pitchFamily="18" charset="0"/>
              </a:rPr>
              <a:t>2. Tipovi društva</a:t>
            </a:r>
            <a:endParaRPr lang="hr-BA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Moderno društvo je društvo promjena, razvoja, novih ideja, svjetonazora, koje je u potpunosti promijenilo svoju civilizacijsku i kulturnu osnovu. Modernost kao odraz građanskog društva znači savladavanje svih prepreka ka napretku, savladavanju moći i povećanju iste u cilju stvaranja sredstava za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ubrzani rast i stvaranje profita.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36509909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latin typeface="Times New Roman" pitchFamily="18" charset="0"/>
                <a:cs typeface="Times New Roman" pitchFamily="18" charset="0"/>
              </a:rPr>
              <a:t>2. Tipovi društva</a:t>
            </a:r>
            <a:endParaRPr lang="hr-BA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Pojedini teoretičari nazivaju suvremeno građansko društvo, društvom blagostanja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(briga </a:t>
            </a:r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solidarnost i jednakost nije samo u nadležnosti države, već cjelokupnog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društva) </a:t>
            </a:r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postindustrijskim društvom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(prevladava </a:t>
            </a:r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tehnokracija koja sve većom moći izgurava privatno vlasništvo u odnosu prema velikim transnacionalnim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korporacijama). </a:t>
            </a:r>
            <a:endParaRPr lang="hr-B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uvjetima postindustrijskog razvoja također dolazi i do odvajanja proizvoda rada od procesa rada i sustava vlasništva, što uvjetuje nastanak društva srednjeg sloja i nestanak podijeljenog klasnog društva.  Društvo srednjeg staleža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</a:t>
            </a:r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potrošačko, masovno društvo. Masovno društvo s vremenom prerasta u informacijsko društvo, što omogućuje i proizvodnju unikata, a ne samo masovnu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proizvodnju.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2673835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latin typeface="Times New Roman" pitchFamily="18" charset="0"/>
                <a:cs typeface="Times New Roman" pitchFamily="18" charset="0"/>
              </a:rPr>
              <a:t>UVOD</a:t>
            </a:r>
            <a:endParaRPr lang="hr-BA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BA" dirty="0" smtClean="0">
                <a:latin typeface="Times New Roman" pitchFamily="18" charset="0"/>
                <a:cs typeface="Times New Roman" pitchFamily="18" charset="0"/>
              </a:rPr>
              <a:t>U sociologiji često nailazimo na pojam društva kojim označavamo skup ljudi ili pojedinaca koji obitavaju na jednom prostoru unutar kojega dijele neke zajedničke elemente istoga.</a:t>
            </a:r>
          </a:p>
          <a:p>
            <a:pPr algn="just"/>
            <a:r>
              <a:rPr lang="hr-BA" dirty="0" smtClean="0">
                <a:latin typeface="Times New Roman" pitchFamily="18" charset="0"/>
                <a:cs typeface="Times New Roman" pitchFamily="18" charset="0"/>
              </a:rPr>
              <a:t>Društvo nastaje razvojem svijeta i stvaranjem materijalnoga, odnosno razvojem živih bića i to na osnovu prirodnog i društvenog razvoja.</a:t>
            </a:r>
          </a:p>
          <a:p>
            <a:pPr algn="just"/>
            <a:endParaRPr lang="hr-B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5231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latin typeface="Times New Roman" pitchFamily="18" charset="0"/>
                <a:cs typeface="Times New Roman" pitchFamily="18" charset="0"/>
              </a:rPr>
              <a:t>2. Tipovi društva</a:t>
            </a:r>
            <a:endParaRPr lang="hr-BA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Kada govorimo o političkoj odrednici suvremenog građanskog društva treba istaknuti, da prevladava politička demokracija pluralističkog tipa, koja znači diferenciranu i pluralističku strukturu društvenih interesa, djelatnosti, jezika.</a:t>
            </a:r>
          </a:p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Kulturni aspekt suvremenog građanskog društva podložan je aktualnim ideologijama i politici s jedne strane, te tehnološkim odnosima s druge strane, kao i </a:t>
            </a:r>
            <a:r>
              <a:rPr lang="hr-BA">
                <a:latin typeface="Times New Roman" panose="02020603050405020304" pitchFamily="18" charset="0"/>
                <a:cs typeface="Times New Roman" panose="02020603050405020304" pitchFamily="18" charset="0"/>
              </a:rPr>
              <a:t>ekonomskom </a:t>
            </a:r>
            <a:r>
              <a:rPr lang="hr-BA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razvoju.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21401989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ZAKLJUČAK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hr-BA" sz="3600" dirty="0" smtClean="0">
                <a:latin typeface="Times New Roman" pitchFamily="18" charset="0"/>
                <a:cs typeface="Times New Roman" pitchFamily="18" charset="0"/>
              </a:rPr>
              <a:t>Društvo je predmet proučavanja mnogih društvenih nauka, pa tako i sociologije. Sociologija proučava jedinstvenost ljudskog društva u svim njegovim oblicima za razliku od drugih nauka.</a:t>
            </a:r>
          </a:p>
          <a:p>
            <a:pPr algn="just"/>
            <a:r>
              <a:rPr lang="hr-BA" sz="3600" dirty="0" smtClean="0">
                <a:latin typeface="Times New Roman" pitchFamily="18" charset="0"/>
                <a:cs typeface="Times New Roman" pitchFamily="18" charset="0"/>
              </a:rPr>
              <a:t>Društvo je elemenat koji ljude ne povezuje samo mehanički, već i dijalektički, i to ne upravo ono što ga ćini specifičnim dijelom ljudskog razvoja.</a:t>
            </a:r>
            <a:endParaRPr lang="hr-BA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815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latin typeface="Times New Roman" pitchFamily="18" charset="0"/>
                <a:cs typeface="Times New Roman" pitchFamily="18" charset="0"/>
              </a:rPr>
              <a:t>UVOD</a:t>
            </a:r>
            <a:endParaRPr lang="hr-BA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hr-BA" dirty="0" smtClean="0">
                <a:latin typeface="Times New Roman" pitchFamily="18" charset="0"/>
                <a:cs typeface="Times New Roman" pitchFamily="18" charset="0"/>
              </a:rPr>
              <a:t>U početku razvoja društva nailazimo na njegove različite oblike: horde,klanove, gense i druge. </a:t>
            </a:r>
          </a:p>
          <a:p>
            <a:pPr algn="just"/>
            <a:r>
              <a:rPr lang="hr-BA" dirty="0" smtClean="0">
                <a:latin typeface="Times New Roman" pitchFamily="18" charset="0"/>
                <a:cs typeface="Times New Roman" pitchFamily="18" charset="0"/>
              </a:rPr>
              <a:t>Prezentacija je podijeljena na dva dijela:</a:t>
            </a:r>
          </a:p>
          <a:p>
            <a:pPr algn="just"/>
            <a:r>
              <a:rPr lang="hr-BA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hr-BA" dirty="0" smtClean="0">
                <a:latin typeface="Times New Roman" pitchFamily="18" charset="0"/>
                <a:cs typeface="Times New Roman" pitchFamily="18" charset="0"/>
              </a:rPr>
              <a:t> prvome razmatramo sam pojam društva, razvoj i povezanost sa sociologijom kao naukom;</a:t>
            </a:r>
          </a:p>
          <a:p>
            <a:pPr algn="just"/>
            <a:r>
              <a:rPr lang="hr-BA" dirty="0" smtClean="0">
                <a:latin typeface="Times New Roman" pitchFamily="18" charset="0"/>
                <a:cs typeface="Times New Roman" pitchFamily="18" charset="0"/>
              </a:rPr>
              <a:t>u drugome se baziramo na tipove društva kroz ljudsku povijest.</a:t>
            </a:r>
            <a:endParaRPr lang="hr-B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336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s-Latn-BA" sz="3600" b="1" dirty="0" smtClean="0">
                <a:latin typeface="Times New Roman" pitchFamily="18" charset="0"/>
                <a:cs typeface="Times New Roman" pitchFamily="18" charset="0"/>
              </a:rPr>
              <a:t>1. O pojmu društva</a:t>
            </a:r>
            <a:endParaRPr lang="bs-Latn-BA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Sociologija je nauka koja se javlja na prelazu iz 18. u 19. stoljeće, a predmet njenog proučavanja jeste ljudsko društvo, kao i svi činioci koji se pojavljuju uz isto.</a:t>
            </a:r>
          </a:p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Društvo, stoga možemo odrediti kao pojavu sui generis ( samo po sebi ) a osnovu svakog ljudskog društva čine najrazličitije interakcije u koje članovi socijalne zajednice stupaju.</a:t>
            </a:r>
          </a:p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Radi samoga pregleda razvoja ljudskog društva navest ćemo nekoliko definicija istaknutih sociologa: </a:t>
            </a:r>
          </a:p>
          <a:p>
            <a:pPr algn="just"/>
            <a:endParaRPr lang="hr-B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99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latin typeface="Times New Roman" pitchFamily="18" charset="0"/>
                <a:cs typeface="Times New Roman" pitchFamily="18" charset="0"/>
              </a:rPr>
              <a:t>1. O pojmu društva</a:t>
            </a:r>
            <a:endParaRPr lang="hr-BA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Georg Simmel – društvo je psihička interakcija između ljudskih bića, kako pojedinaca tako i članova grupe. Društvo je proces zbivanja, nešto što ljudska bića rade i doživljavaju. </a:t>
            </a:r>
          </a:p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Emile Durkheim – društvo je realnost koja formira čovjeka, pod društvom podrazumijevamo skup ideja, uvjerenja, osjećanja svih vrsta koja se ostvaraju preko pojedinaca, s tim da je u osnovi tih ideja moralni ideal. Durkheim je razlikovao dva tipa društva: </a:t>
            </a:r>
          </a:p>
          <a:p>
            <a:pPr algn="just"/>
            <a:endParaRPr lang="hr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r-B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r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r-B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r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r-B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r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r-B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r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r-B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r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r-B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r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r-B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r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r-B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r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r-B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r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r-B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r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r-B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r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hr-B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887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latin typeface="Times New Roman" pitchFamily="18" charset="0"/>
                <a:cs typeface="Times New Roman" pitchFamily="18" charset="0"/>
              </a:rPr>
              <a:t>1. O pojmu društva</a:t>
            </a:r>
            <a:endParaRPr lang="hr-BA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društvo zasnovano na mehaničkoj solidarnosti i društvo zasnovano na organskoj solidarnosti, a osnova ovih društava je podjela rada.</a:t>
            </a:r>
          </a:p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Saint Simon – društvo je organizacijski stroj u kojemu svi dijelovi pridonose na različit način kretanju cjeline. </a:t>
            </a:r>
          </a:p>
          <a:p>
            <a:pPr algn="just"/>
            <a:endParaRPr lang="hr-B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513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O pojmu društva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Auguste Comte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društvo je određena pojava nastala ranije u povijesti, ali se ne može svesti samo na pojave, stoga on formira pozitivni sustav kako bi došao do saznanja u uradio analizu društvenih problema i došao do spoznaja o njemu.</a:t>
            </a:r>
          </a:p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Karl Marx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društvo je dijalektičko kretanje u kojemu proces spoznaje polazi od konkretnih pojava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(teorijskih zasnovanih), </a:t>
            </a:r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kako bi otkrio njihovu dijalektiku, razvoj, uslovljenost.</a:t>
            </a:r>
          </a:p>
          <a:p>
            <a:pPr algn="just"/>
            <a:endParaRPr lang="hr-B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321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latin typeface="Times New Roman" pitchFamily="18" charset="0"/>
                <a:cs typeface="Times New Roman" pitchFamily="18" charset="0"/>
              </a:rPr>
              <a:t>1. O pojmu društva</a:t>
            </a:r>
            <a:endParaRPr lang="hr-BA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Osnovu svakog društva čine zajedničko porijeklo, krvno srodstvo, interesi, potreba za zaštitom, čovjekova upućenost na zajednički život, uzajamnost i suradnja sa drugim ljudima.</a:t>
            </a:r>
          </a:p>
          <a:p>
            <a:pPr algn="just"/>
            <a:r>
              <a:rPr lang="hr-BA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obzirom na to da je društvo karakteristično po uspostavljanju interakcije ili međuljudskih odnosa, javlja se uvijek u nekom povijesno obliku, koji je određen načinom života, proizvodnjom, podjelom rada, formi obiteljskog života, </a:t>
            </a:r>
            <a:r>
              <a:rPr lang="hr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religijom.</a:t>
            </a:r>
            <a:endParaRPr lang="hr-B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89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latin typeface="Times New Roman" pitchFamily="18" charset="0"/>
                <a:cs typeface="Times New Roman" pitchFamily="18" charset="0"/>
              </a:rPr>
              <a:t>1. O pojmu društva</a:t>
            </a:r>
            <a:endParaRPr lang="hr-BA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BA" dirty="0">
                <a:latin typeface="Times New Roman" pitchFamily="18" charset="0"/>
                <a:cs typeface="Times New Roman" pitchFamily="18" charset="0"/>
              </a:rPr>
              <a:t>Uglavnom možemo navesti slijedeće oblike društva, ovisno, dakle o povijesnom razdoblju: pleme, horda, gensi, klanovi prvobitna društva, industrijska društva, klasna društva, primitivna društva, arhaična društva, nacionalna </a:t>
            </a:r>
            <a:r>
              <a:rPr lang="hr-BA" dirty="0" smtClean="0">
                <a:latin typeface="Times New Roman" pitchFamily="18" charset="0"/>
                <a:cs typeface="Times New Roman" pitchFamily="18" charset="0"/>
              </a:rPr>
              <a:t>društva, religijska društva...</a:t>
            </a:r>
            <a:endParaRPr lang="hr-B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552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</TotalTime>
  <Words>1349</Words>
  <Application>Microsoft Office PowerPoint</Application>
  <PresentationFormat>On-screen Show (4:3)</PresentationFormat>
  <Paragraphs>87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Sociologija sa sociologijom prava</vt:lpstr>
      <vt:lpstr>UVOD</vt:lpstr>
      <vt:lpstr>UVOD</vt:lpstr>
      <vt:lpstr>1. O pojmu društva</vt:lpstr>
      <vt:lpstr>1. O pojmu društva</vt:lpstr>
      <vt:lpstr>1. O pojmu društva</vt:lpstr>
      <vt:lpstr>1. O pojmu društva</vt:lpstr>
      <vt:lpstr>1. O pojmu društva</vt:lpstr>
      <vt:lpstr>1. O pojmu društva</vt:lpstr>
      <vt:lpstr>1. O pojmu društva</vt:lpstr>
      <vt:lpstr>1. O pojmu društva</vt:lpstr>
      <vt:lpstr>2. Tipovi društva</vt:lpstr>
      <vt:lpstr>2. Tipovi društva</vt:lpstr>
      <vt:lpstr>2. Tipovi društva</vt:lpstr>
      <vt:lpstr>2. Tipovi društva</vt:lpstr>
      <vt:lpstr>2. Tipovi društva</vt:lpstr>
      <vt:lpstr>2. Tipovi društva</vt:lpstr>
      <vt:lpstr>2. Tipovi društva</vt:lpstr>
      <vt:lpstr>2. Tipovi društva</vt:lpstr>
      <vt:lpstr>2. Tipovi društva</vt:lpstr>
      <vt:lpstr>ZAKLJUČAK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PFK8</dc:creator>
  <cp:lastModifiedBy>mensur</cp:lastModifiedBy>
  <cp:revision>21</cp:revision>
  <dcterms:created xsi:type="dcterms:W3CDTF">2017-03-02T12:00:53Z</dcterms:created>
  <dcterms:modified xsi:type="dcterms:W3CDTF">2019-10-18T06:36:42Z</dcterms:modified>
</cp:coreProperties>
</file>