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8.10.2018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 fontScale="92500" lnSpcReduction="20000"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2018/2019 godine</a:t>
            </a:r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1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1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1. OSNOVNI POJMOVI O EKONOMIJI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ETIMOLOŠKO ZNAČENJE</a:t>
            </a:r>
            <a:endParaRPr lang="bs-Latn-BA" dirty="0" smtClean="0"/>
          </a:p>
          <a:p>
            <a:pPr lvl="0"/>
            <a:r>
              <a:rPr lang="hr-HR" dirty="0" smtClean="0"/>
              <a:t>SAVREMENO ZNAČENJE</a:t>
            </a:r>
            <a:endParaRPr lang="bs-Latn-BA" dirty="0" smtClean="0"/>
          </a:p>
          <a:p>
            <a:pPr lvl="0"/>
            <a:r>
              <a:rPr lang="hr-HR" dirty="0" smtClean="0"/>
              <a:t>EKONOMIJA KAO ZNANOST</a:t>
            </a:r>
            <a:endParaRPr lang="bs-Latn-BA" dirty="0" smtClean="0"/>
          </a:p>
          <a:p>
            <a:pPr lvl="0"/>
            <a:r>
              <a:rPr lang="hr-HR" dirty="0" smtClean="0"/>
              <a:t>EKONOMIJA KAO VJEŠTINA </a:t>
            </a:r>
            <a:endParaRPr lang="bs-Latn-BA" dirty="0" smtClean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2. PRISTUP EKONOMSKIM PROBLEMIMA</a:t>
            </a:r>
            <a:endParaRPr lang="bs-Latn-B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9916"/>
          </a:xfrm>
        </p:spPr>
        <p:txBody>
          <a:bodyPr/>
          <a:lstStyle/>
          <a:p>
            <a:pPr lvl="0"/>
            <a:r>
              <a:rPr lang="hr-HR" dirty="0" smtClean="0"/>
              <a:t>POLITEKONOMSKI PRISTUP</a:t>
            </a:r>
            <a:endParaRPr lang="bs-Latn-BA" dirty="0" smtClean="0"/>
          </a:p>
          <a:p>
            <a:pPr lvl="0"/>
            <a:r>
              <a:rPr lang="hr-HR" dirty="0" smtClean="0"/>
              <a:t>EKONOMISTIČKI PRISTUP</a:t>
            </a:r>
            <a:endParaRPr lang="bs-Latn-BA" dirty="0" smtClean="0"/>
          </a:p>
          <a:p>
            <a:pPr lvl="0"/>
            <a:r>
              <a:rPr lang="hr-HR" dirty="0" smtClean="0"/>
              <a:t>KOMBINACIJA PRISTUPA</a:t>
            </a:r>
            <a:endParaRPr lang="bs-Latn-BA" dirty="0" smtClean="0"/>
          </a:p>
          <a:p>
            <a:pPr lvl="0"/>
            <a:r>
              <a:rPr lang="hr-HR" dirty="0" smtClean="0"/>
              <a:t>OSTALI PRISTUPI</a:t>
            </a:r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3. ODNOS POLITEKONOMSKOG I EKONOMISTIČKOG PRISTUPA 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ODNOS EKONOMIJE, POLITIČKE EKONOMIJE I EKONOMIKE</a:t>
            </a:r>
            <a:endParaRPr lang="bs-Latn-BA" dirty="0" smtClean="0"/>
          </a:p>
          <a:p>
            <a:pPr lvl="0"/>
            <a:r>
              <a:rPr lang="hr-HR" dirty="0" smtClean="0"/>
              <a:t>POLITIČKA EKONOMIJA</a:t>
            </a:r>
            <a:endParaRPr lang="bs-Latn-BA" dirty="0" smtClean="0"/>
          </a:p>
          <a:p>
            <a:pPr lvl="0"/>
            <a:r>
              <a:rPr lang="hr-HR" dirty="0" smtClean="0"/>
              <a:t>EKONOMIKA</a:t>
            </a:r>
            <a:endParaRPr lang="bs-Latn-BA" dirty="0" smtClean="0"/>
          </a:p>
          <a:p>
            <a:pPr lvl="0"/>
            <a:r>
              <a:rPr lang="hr-HR" dirty="0" smtClean="0"/>
              <a:t>ODNOS POLITIČKE EKONOMIJE I EKONOMIKE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4. POLITIČKA EKONOMIJA I EKONOMIKA KAO NASTAVNI KOLEGIJI 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dirty="0" smtClean="0"/>
              <a:t>KONCIPIRANJE TEMELJNOG EKONOMSKO-TEORIJSKOG KOLEGIJA</a:t>
            </a:r>
            <a:endParaRPr lang="bs-Latn-BA" dirty="0" smtClean="0"/>
          </a:p>
          <a:p>
            <a:pPr lvl="0"/>
            <a:r>
              <a:rPr lang="hr-HR" dirty="0" smtClean="0"/>
              <a:t>NORMATIVNI I POLITEKONOMSKI PRISTUP –“POLITIČKA EKONOMIJA“</a:t>
            </a:r>
            <a:endParaRPr lang="bs-Latn-BA" dirty="0" smtClean="0"/>
          </a:p>
          <a:p>
            <a:pPr lvl="0"/>
            <a:r>
              <a:rPr lang="hr-HR" dirty="0" smtClean="0"/>
              <a:t>POZITIVNI I EKONOMISTIČKI PRISTUP - “EKONOMIKA“</a:t>
            </a:r>
            <a:endParaRPr lang="bs-Latn-BA" dirty="0" smtClean="0"/>
          </a:p>
          <a:p>
            <a:pPr lvl="0"/>
            <a:r>
              <a:rPr lang="hr-HR" dirty="0" smtClean="0"/>
              <a:t>KOMBINACIJA POLITIČKE EKONOMIJE I EKONOMIKE</a:t>
            </a:r>
            <a:endParaRPr lang="bs-Latn-BA" dirty="0" smtClean="0"/>
          </a:p>
          <a:p>
            <a:pPr lvl="0"/>
            <a:r>
              <a:rPr lang="hr-HR" dirty="0" smtClean="0"/>
              <a:t>FUNKCIJE TEMELJNOG EKONOMSKO-TEORIJSKOG KOLEGIJA</a:t>
            </a:r>
            <a:endParaRPr lang="bs-Latn-BA" dirty="0" smtClean="0"/>
          </a:p>
          <a:p>
            <a:pPr lvl="0"/>
            <a:r>
              <a:rPr lang="hr-HR" dirty="0" smtClean="0"/>
              <a:t>TEMELJNA FUNKCIJA</a:t>
            </a:r>
            <a:endParaRPr lang="bs-Latn-BA" dirty="0" smtClean="0"/>
          </a:p>
          <a:p>
            <a:pPr lvl="0"/>
            <a:r>
              <a:rPr lang="hr-HR" dirty="0" smtClean="0"/>
              <a:t>TEORIJSKA FUNKCIJA</a:t>
            </a:r>
            <a:endParaRPr lang="bs-Latn-BA" dirty="0" smtClean="0"/>
          </a:p>
          <a:p>
            <a:pPr lvl="0"/>
            <a:r>
              <a:rPr lang="hr-HR" dirty="0" smtClean="0"/>
              <a:t>OPĆEOBRAZOVNA FUNKCIJA</a:t>
            </a:r>
            <a:endParaRPr lang="bs-Latn-BA" dirty="0" smtClean="0"/>
          </a:p>
          <a:p>
            <a:pPr lvl="0"/>
            <a:r>
              <a:rPr lang="hr-HR" dirty="0" smtClean="0"/>
              <a:t>IDEOLOŠKA FUNKCIJA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5. EKONOMSKA LOGIKA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POGREŠKA UVJETOVANA NESPOSOBNOŠĆU DA SE “OSTALE STVARI ILI VARIJABLE“ DRŽE ILI TRETIRAJU NEPROMIJENJENIMA</a:t>
            </a:r>
            <a:endParaRPr lang="bs-Latn-BA" dirty="0" smtClean="0"/>
          </a:p>
          <a:p>
            <a:pPr lvl="0"/>
            <a:r>
              <a:rPr lang="hr-HR" dirty="0" smtClean="0"/>
              <a:t>POST HOC POGREŠKA</a:t>
            </a:r>
            <a:endParaRPr lang="bs-Latn-BA" dirty="0" smtClean="0"/>
          </a:p>
          <a:p>
            <a:pPr lvl="0"/>
            <a:r>
              <a:rPr lang="hr-HR" dirty="0" smtClean="0"/>
              <a:t>POGREŠKA POOPĆAVANJA ILI POGREŠKA TIPA PARS PO TOTO</a:t>
            </a:r>
            <a:endParaRPr lang="bs-Latn-BA" dirty="0" smtClean="0"/>
          </a:p>
          <a:p>
            <a:r>
              <a:rPr lang="hr-HR" dirty="0" smtClean="0"/>
              <a:t>POGREŠKA POZNATA POD NAZIVOM SUBJEKTIVNOST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422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PRAVNI FAKULTET  EKONOMSKE OSNOVE DRŽAVE I PRAVA Jašarević, Faruk &amp; Zlatan Jašarević (2010). POLITIČKA EKONOMIJA. Sarajevo: Interlinea. </vt:lpstr>
      <vt:lpstr> VJEŽBE 1 </vt:lpstr>
      <vt:lpstr>VJEŽBE 1</vt:lpstr>
      <vt:lpstr>1. OSNOVNI POJMOVI O EKONOMIJI </vt:lpstr>
      <vt:lpstr>2. PRISTUP EKONOMSKIM PROBLEMIMA</vt:lpstr>
      <vt:lpstr>3. ODNOS POLITEKONOMSKOG I EKONOMISTIČKOG PRISTUPA  </vt:lpstr>
      <vt:lpstr>4. POLITIČKA EKONOMIJA I EKONOMIKA KAO NASTAVNI KOLEGIJI  </vt:lpstr>
      <vt:lpstr>5. EKONOMSKA LOGIKA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Haris</cp:lastModifiedBy>
  <cp:revision>8</cp:revision>
  <dcterms:created xsi:type="dcterms:W3CDTF">2018-10-08T16:50:54Z</dcterms:created>
  <dcterms:modified xsi:type="dcterms:W3CDTF">2018-10-08T17:08:15Z</dcterms:modified>
</cp:coreProperties>
</file>