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0E48AA-D41D-43F2-8619-A9B05B3B06F3}" type="datetimeFigureOut">
              <a:rPr lang="hr-HR" smtClean="0"/>
              <a:pPr/>
              <a:t>4.11.2019.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BAFA1D-47D0-4BC3-8DB2-4AC5848C34E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354817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FA1D-47D0-4BC3-8DB2-4AC5848C34E7}" type="slidenum">
              <a:rPr lang="hr-HR" smtClean="0"/>
              <a:pPr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4008716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FA1D-47D0-4BC3-8DB2-4AC5848C34E7}" type="slidenum">
              <a:rPr lang="hr-HR" smtClean="0"/>
              <a:pPr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4111221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FA1D-47D0-4BC3-8DB2-4AC5848C34E7}" type="slidenum">
              <a:rPr lang="hr-HR" smtClean="0"/>
              <a:pPr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574445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FF241F3-7B1A-4E80-A9DF-FCF2BD9D7F83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41F3-7B1A-4E80-A9DF-FCF2BD9D7F83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41F3-7B1A-4E80-A9DF-FCF2BD9D7F83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41F3-7B1A-4E80-A9DF-FCF2BD9D7F83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41F3-7B1A-4E80-A9DF-FCF2BD9D7F83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41F3-7B1A-4E80-A9DF-FCF2BD9D7F83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FF241F3-7B1A-4E80-A9DF-FCF2BD9D7F83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FF241F3-7B1A-4E80-A9DF-FCF2BD9D7F83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41F3-7B1A-4E80-A9DF-FCF2BD9D7F83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41F3-7B1A-4E80-A9DF-FCF2BD9D7F83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41F3-7B1A-4E80-A9DF-FCF2BD9D7F83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FF241F3-7B1A-4E80-A9DF-FCF2BD9D7F83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905001"/>
            <a:ext cx="8458200" cy="1523999"/>
          </a:xfrm>
        </p:spPr>
        <p:txBody>
          <a:bodyPr>
            <a:normAutofit/>
          </a:bodyPr>
          <a:lstStyle/>
          <a:p>
            <a:pPr algn="ctr"/>
            <a:r>
              <a:rPr lang="hr-H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PRAVNI </a:t>
            </a:r>
            <a:r>
              <a:rPr lang="hr-BA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FAKULTET</a:t>
            </a:r>
            <a:r>
              <a:rPr lang="hr-BA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FINANSIJE I FINANSIJSKO PRAVO</a:t>
            </a:r>
            <a:b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autor-prof.dr. Jahić Mehmed, izdanje Sarajevo 2004 g.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962400"/>
            <a:ext cx="8458200" cy="2743200"/>
          </a:xfrm>
        </p:spPr>
        <p:txBody>
          <a:bodyPr>
            <a:normAutofit/>
          </a:bodyPr>
          <a:lstStyle/>
          <a:p>
            <a:r>
              <a:rPr lang="bs-Latn-B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Predavači:</a:t>
            </a:r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Prof.dr. Halil Kalač</a:t>
            </a:r>
          </a:p>
          <a:p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Haris Kozlo MA</a:t>
            </a: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viši asistent na ekonomskopravnoj naučnoj oblasti</a:t>
            </a:r>
          </a:p>
          <a:p>
            <a:endParaRPr lang="bs-Latn-BA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4" name="Picture 3" descr="UNT logo NOVI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5700" y="548680"/>
            <a:ext cx="1752600" cy="1182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Hedžing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Tehnika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koristiti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neutrališe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rizik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nepovoljnog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kretanja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deviznog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kursa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"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hedžing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" (hedging).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znači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moguće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izbalansirati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devizni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rizik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stranoj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kroz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pravljenje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ugovora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institucijom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ugovor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suprotnu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deviznu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poziciju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ukupna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devizna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pozicija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izbalansirana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klijent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izgubi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novac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ugovoru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istovremeno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zaraditi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nekoliko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važnih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detalja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Hedžing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nije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besplatan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Mogućnosti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hedžinga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se ne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koriste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često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domaćinstva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Ugovori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hedžing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nisu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raspolaganju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sve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valute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kojim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se ne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trguje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često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međunarodnim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tržištima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duže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trajanje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deviznog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rizika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teže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skuplje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takav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rizik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napravi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hedžing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Neki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korporativni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klijenti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preduzeća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imaju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mogućnost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prirodnog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hedžinga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VJEŽBE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</a:t>
            </a: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UVOD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bs-Latn-BA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Predmet Finansije i finansijsko pravo ima za cilj:</a:t>
            </a:r>
          </a:p>
          <a:p>
            <a:pPr marL="109728" indent="0">
              <a:buNone/>
            </a:pPr>
            <a:endParaRPr lang="bs-Latn-B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studente upozna sa osnovnim finansijsko-pravnim kategorijama i finansijskim pravom s osvrtom na finansijski sistem BiH,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Sticanje znanja za praktičan rad u finansijskim institucijama, organima javne uprave i pravosuđa,</a:t>
            </a:r>
          </a:p>
          <a:p>
            <a:pPr marL="109728" indent="0">
              <a:buNone/>
            </a:pPr>
            <a:endParaRPr lang="bs-Latn-BA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bs-Latn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,,studenti stiču znanja o novčanim tokovima, budžetu, raspodjeli 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sz="27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Tematske jedinice predmeta Finansije i finansijsko pravo:</a:t>
            </a:r>
            <a:r>
              <a:rPr lang="bs-Latn-BA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s-Latn-BA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endParaRPr lang="bs-Latn-BA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Pojam i historijski razvoj finansijsa i finansijskog prava</a:t>
            </a: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Vrste finanijsa i finansijskog prava</a:t>
            </a: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Novac, valute i devize u finansijskom pravu</a:t>
            </a: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Bankarsko pravo i bankarski sistem</a:t>
            </a: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Finansijske institucije</a:t>
            </a: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Uloga i značaj finansijskih izvještaja u finansijskom pravu</a:t>
            </a: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Poresko pravo i vrste poreza u BiH</a:t>
            </a: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Carinsko pravo i carine u sistemu prihoda BiH</a:t>
            </a: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Takseno pravo i taksena sistematizacija u BiH</a:t>
            </a: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Pravo i vrste doprinosa u BiH</a:t>
            </a: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Budžetsko pravo</a:t>
            </a: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 nadležni za postupak naplate javnih prihoda i finansijske kontrole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Devizni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osoba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odluči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posjetiti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zemlju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turista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uvoz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izvoz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robe,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prilikom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transakcija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koristiće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stranu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dešava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slučaju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osoba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želi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uzeti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hipotekarni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stranoj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želi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investirati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stranu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aktivu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uključujući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depozite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stranim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devizni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Devizni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između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dvije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zamjenjuje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Devizni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Postoje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tri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osnovna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deviznih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kurseva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Slobodno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fluktuirajući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devizni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Upravljani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fluktuirajući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devizni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Fiksni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devizni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Mnogi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domaći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strani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faktori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utiču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devizni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kurs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valute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ekonomske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perspektive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politička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situacija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trgovinski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bilans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inflacija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poreske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carinske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stope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razlika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između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domaćih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stranih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kamatnih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stopa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Režim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deviznog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kursa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Bosna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Hercegovina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primjenjuje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fiksnog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deviznog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kursa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Sidrena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KM je euro.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Fiksni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devizni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određen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Zakonom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Centralnoj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banci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Bosne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Hercegovine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32.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zakona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glasi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„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službeni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devizni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Bosne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Hercegovine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1 KM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0.511292 EUR,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 EUR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iznosi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1.955830 KM".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KM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euru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ostao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nepromijenjen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postavljen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Zakonom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1997.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godine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Ovo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pruža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veoma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važan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dragocjen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nivo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stabilnosti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deviznog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kursa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KM-a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mnoge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transakcije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bh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građana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Aprecijacija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deprecijacija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Aprecijacija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znači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vrijednost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domaće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Deprecijacija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suprotno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kretanje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vrijednosti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deviznog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kursa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postaje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slabija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Uzimanje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stranim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Cilj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kreditora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ostvari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profit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plasiranim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kreditima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Ukoliko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kreditor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spreman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ponudi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nižu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kamatnu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stopu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stranim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to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zbog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toga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mu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žao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klijenta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želi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pomogne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klijentu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nego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zbog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toga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očekuje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aprecirati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KM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toku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trajanja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kreditnog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ugovora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Treba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biti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vrlo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skeptičan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prema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onima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tvrde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mogu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predvidjeti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kako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mijenjati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devizni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kurs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imaju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model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precizno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predvidjeti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Kada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neko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mogao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predvidi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dugoročno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kretanje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deviznih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kurseva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onda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mogao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postati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izuzetno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bogat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Devizno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tržište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klijente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mjenjačnice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mjesta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većina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potrošača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kupiti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prodati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strane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Obično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govorimo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dvije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vrste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kurseva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kupovni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prodajni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Kupovni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cijena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diler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kupuju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stranu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klijenta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zamjenu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domaću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Prodajni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cijena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diler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naplatiti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klijentu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želi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kupiti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stranu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zamjenu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domaću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KM.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Klijenti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moraju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biti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upoznati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zaračunavanjem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provizije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Banke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dileri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zarađuju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deviznim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transakcijama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kroz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zaračunavanje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provizije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drugih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naknada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557</TotalTime>
  <Words>792</Words>
  <Application>Microsoft Office PowerPoint</Application>
  <PresentationFormat>On-screen Show (4:3)</PresentationFormat>
  <Paragraphs>73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Urban</vt:lpstr>
      <vt:lpstr>PRAVNI FAKULTET FINANSIJE I FINANSIJSKO PRAVO autor-prof.dr. Jahić Mehmed, izdanje Sarajevo 2004 g.</vt:lpstr>
      <vt:lpstr>                          VJEŽBE 6 UVOD</vt:lpstr>
      <vt:lpstr>Tematske jedinice predmeta Finansije i finansijsko pravo: </vt:lpstr>
      <vt:lpstr>Devizni kurs  </vt:lpstr>
      <vt:lpstr>Devizni kurs</vt:lpstr>
      <vt:lpstr>Režim deviznog kursa u BiH  </vt:lpstr>
      <vt:lpstr>Aprecijacija/deprecijacija  </vt:lpstr>
      <vt:lpstr>Uzimanje kredita u stranim valutama  </vt:lpstr>
      <vt:lpstr>Devizno tržište za klijente  </vt:lpstr>
      <vt:lpstr>Hedžing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148</cp:revision>
  <dcterms:created xsi:type="dcterms:W3CDTF">2018-10-10T21:30:36Z</dcterms:created>
  <dcterms:modified xsi:type="dcterms:W3CDTF">2019-11-04T08:00:43Z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eccaca9-c565-4687-ab89-670d7189269d_Enabled">
    <vt:lpwstr>True</vt:lpwstr>
  </property>
  <property fmtid="{D5CDD505-2E9C-101B-9397-08002B2CF9AE}" pid="3" name="MSIP_Label_aeccaca9-c565-4687-ab89-670d7189269d_SiteId">
    <vt:lpwstr>2e1b18c0-6ae4-42f1-8d17-123e592a2480</vt:lpwstr>
  </property>
  <property fmtid="{D5CDD505-2E9C-101B-9397-08002B2CF9AE}" pid="4" name="MSIP_Label_aeccaca9-c565-4687-ab89-670d7189269d_Ref">
    <vt:lpwstr>https://api.informationprotection.azure.com/api/2e1b18c0-6ae4-42f1-8d17-123e592a2480</vt:lpwstr>
  </property>
  <property fmtid="{D5CDD505-2E9C-101B-9397-08002B2CF9AE}" pid="5" name="MSIP_Label_aeccaca9-c565-4687-ab89-670d7189269d_Owner">
    <vt:lpwstr>harisko@vbba.volksbank.ba</vt:lpwstr>
  </property>
  <property fmtid="{D5CDD505-2E9C-101B-9397-08002B2CF9AE}" pid="6" name="MSIP_Label_aeccaca9-c565-4687-ab89-670d7189269d_SetDate">
    <vt:lpwstr>2018-10-11T14:50:51.5040851+02:00</vt:lpwstr>
  </property>
  <property fmtid="{D5CDD505-2E9C-101B-9397-08002B2CF9AE}" pid="7" name="MSIP_Label_aeccaca9-c565-4687-ab89-670d7189269d_Name">
    <vt:lpwstr>Povjerljivost C1</vt:lpwstr>
  </property>
  <property fmtid="{D5CDD505-2E9C-101B-9397-08002B2CF9AE}" pid="8" name="MSIP_Label_aeccaca9-c565-4687-ab89-670d7189269d_Application">
    <vt:lpwstr>Microsoft Azure Information Protection</vt:lpwstr>
  </property>
  <property fmtid="{D5CDD505-2E9C-101B-9397-08002B2CF9AE}" pid="9" name="MSIP_Label_aeccaca9-c565-4687-ab89-670d7189269d_Extended_MSFT_Method">
    <vt:lpwstr>Automatic</vt:lpwstr>
  </property>
  <property fmtid="{D5CDD505-2E9C-101B-9397-08002B2CF9AE}" pid="10" name="Sensitivity">
    <vt:lpwstr>Povjerljivost C1</vt:lpwstr>
  </property>
</Properties>
</file>