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8" r:id="rId11"/>
    <p:sldId id="270" r:id="rId12"/>
    <p:sldId id="271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aris.kozlo@pfk.edu.ba" TargetMode="External"/><Relationship Id="rId2" Type="http://schemas.openxmlformats.org/officeDocument/2006/relationships/hyperlink" Target="mailto:halil.kalac25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kreditiranje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kanal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nebankarskom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9,5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80%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rezidente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nebankarskom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van SAD.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kanala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Intenzitet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fleksibilnosti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Euribora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kratkoročnih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brzo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nedelja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(BIS, 2015, str. 85; McCauley, McGuire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Sushko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2015).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(cross-border)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podigli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BDP-u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(Lane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McQuade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2014).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delimično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kompenziralo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izbijanja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poboljšavajući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profil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Impulsi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2008.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podstakla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kvalitetnim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Emitenti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Dinamičan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postkrizni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ofšor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tome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jeftiniji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povoljno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ECB.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Apresijacija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povoljnijeg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gledanja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precenjena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narušiti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konkurentnost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Depresijacija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prisiljene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SAD.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nerijetko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2000.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bile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sugeriše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spoljnim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nastojeći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razmenljivim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slijedi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trend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eurozone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Popuštanje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SAD,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eurozoni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makroekonomsku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izazvati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kontrakciji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ECB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produžiti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obrnuto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bilježi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private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deficit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ekspanzivnija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podstakao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dominantne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Zakljičak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prelivanja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povremene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bliska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koordinacija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svopova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2008.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postigne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napredak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izgradnji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efikasnost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spremnost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brzo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iščezne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postigne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sporazum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time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otklonjeni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umnogome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disciplinovanju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dodatnu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prelivanja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unaprediti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Time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postigla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predvidivost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ublažile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kontroverze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Rješenje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navedenih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osnivanjem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bi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uspostavila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jedinstvenu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monetarnu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uvela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svetski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definisala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monetarnom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Međunarodno finansijsko pravo:</a:t>
            </a:r>
            <a:b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Predmet, razvoj, izvori i principi međunarodnog finansijskog prava,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Međunarodni finansijski tokovi i odnosi,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Subjekti međunarodnog finansijskog prava,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Porezi i problemi oporezivanja u međunarodnom finansijskom pravu,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Carinsko-političke mjere i posljedice takvih mjera u međunarodnom finansijskom pravu,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Instrumenti i tehnike plaćanja u međunarodnom finansijskom pravu,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deviza i devizno poslovanje u međunarodnim finansijskim odnosima,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Međunarodni monetarni sistem.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ECTS-a…................95-100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vrlo dobar (9), ocjena B u skali ECTS-a..............…..85-94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dobar (8), ocjena C u skali ECTS-a……….....................84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zadovoljava (7), ocjena D u skali ECTS-a..................65-74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dovoljan (6), ocjena E u skali ECTS-a…...............….55-64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nedovoljan (5), ocjena F u skali ECTS-a…..................0-54 boda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: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ili lično u terminima konsultacija, predavanja, vježbi</a:t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halil.kalac25@gmail.com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Funkcionalan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(MMS)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obezbijedi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zadovoljavajuću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nesmetane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očekuje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olakša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eliminisanja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MMS-a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poslijeratnom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konvertibilnost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kreatora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okruženju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ključnih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definisani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Opravdanost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područje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prepliću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ostatkom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poseduje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mehanizme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sprečio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mreže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nagovijestio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Regulatorne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otklanjanja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slabosti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otpornosti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dovoljne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jedinstvena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targetira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plivajući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Alternativno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kontrolisane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fleksibilnosti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objedinio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izazova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fond (MMF)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1945.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pozajmljuju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emitujući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privlačna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naspram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oživljava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Trifinovu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dug.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dostignutu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potkopati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kredibilitet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opreznosne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prekomjerna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Trezora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inovacije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leveridža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naposletku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osjetljivost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uspešno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recikliraju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vraćaju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Ovakvi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destabilizujuće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impulse.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Bretonvudskog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značajnijim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poremećajima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režimi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uspešniji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postizanju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cjenovne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ranjiviji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pogodan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transmisiju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slabosti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manjkavosti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preplitanje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režima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Liberalizacija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Fed-a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zone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ključnu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Zastupljenost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87%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aprilu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svojevrsna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najzastupljenija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fakturisanju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predvidivu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pouzdano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predvidjeti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zapadne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depresira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pojavljivao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utočište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je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privlačnosti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1992</Words>
  <Application>Microsoft Office PowerPoint</Application>
  <PresentationFormat>On-screen Show (4:3)</PresentationFormat>
  <Paragraphs>200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PRAVNI FAKULTET  MEĐUNARODNO FINANSIJSKO PRAVO autor-prof.dr.Babić Mate&amp;Ante, izdanje Zagreb 2000 g.</vt:lpstr>
      <vt:lpstr>                          VJEŽBE 1 UVOD</vt:lpstr>
      <vt:lpstr>Tematske jedinice predmeta Međunarodno finansijsko pravo: </vt:lpstr>
      <vt:lpstr>Ocjene:</vt:lpstr>
      <vt:lpstr>KOMUNIKACIJA : -E-mail ili lično u terminima konsultacija, predavanja, vježbi -navesti ime i prezime, br.indeksa, godina studija, smjer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Zakljičak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32</cp:revision>
  <dcterms:created xsi:type="dcterms:W3CDTF">2018-10-12T06:19:13Z</dcterms:created>
  <dcterms:modified xsi:type="dcterms:W3CDTF">2020-10-01T08:29:58Z</dcterms:modified>
</cp:coreProperties>
</file>