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2" r:id="rId137"/>
    <p:sldId id="393" r:id="rId138"/>
    <p:sldId id="394" r:id="rId139"/>
    <p:sldId id="395" r:id="rId140"/>
    <p:sldId id="396" r:id="rId141"/>
    <p:sldId id="397" r:id="rId142"/>
    <p:sldId id="398" r:id="rId143"/>
    <p:sldId id="399" r:id="rId144"/>
    <p:sldId id="400" r:id="rId145"/>
    <p:sldId id="401" r:id="rId146"/>
    <p:sldId id="402" r:id="rId147"/>
    <p:sldId id="403" r:id="rId148"/>
    <p:sldId id="404" r:id="rId149"/>
    <p:sldId id="405" r:id="rId150"/>
    <p:sldId id="406" r:id="rId151"/>
    <p:sldId id="407" r:id="rId152"/>
    <p:sldId id="408" r:id="rId153"/>
    <p:sldId id="409" r:id="rId154"/>
    <p:sldId id="410" r:id="rId155"/>
    <p:sldId id="411" r:id="rId156"/>
    <p:sldId id="412" r:id="rId157"/>
    <p:sldId id="413" r:id="rId158"/>
    <p:sldId id="414" r:id="rId159"/>
    <p:sldId id="415" r:id="rId160"/>
    <p:sldId id="416" r:id="rId161"/>
    <p:sldId id="417" r:id="rId162"/>
    <p:sldId id="418" r:id="rId163"/>
    <p:sldId id="419" r:id="rId164"/>
    <p:sldId id="420" r:id="rId165"/>
    <p:sldId id="421" r:id="rId166"/>
    <p:sldId id="422" r:id="rId167"/>
    <p:sldId id="423" r:id="rId168"/>
    <p:sldId id="424" r:id="rId169"/>
    <p:sldId id="425" r:id="rId170"/>
    <p:sldId id="426" r:id="rId171"/>
    <p:sldId id="427" r:id="rId172"/>
    <p:sldId id="428" r:id="rId173"/>
    <p:sldId id="429" r:id="rId174"/>
    <p:sldId id="430" r:id="rId175"/>
    <p:sldId id="431" r:id="rId176"/>
    <p:sldId id="432" r:id="rId177"/>
    <p:sldId id="433" r:id="rId178"/>
    <p:sldId id="434" r:id="rId179"/>
    <p:sldId id="435" r:id="rId180"/>
    <p:sldId id="436" r:id="rId181"/>
    <p:sldId id="437" r:id="rId182"/>
    <p:sldId id="438" r:id="rId183"/>
    <p:sldId id="439" r:id="rId184"/>
    <p:sldId id="440" r:id="rId185"/>
    <p:sldId id="441" r:id="rId186"/>
    <p:sldId id="442" r:id="rId187"/>
    <p:sldId id="443" r:id="rId188"/>
    <p:sldId id="444" r:id="rId189"/>
    <p:sldId id="445" r:id="rId190"/>
    <p:sldId id="446" r:id="rId191"/>
    <p:sldId id="447" r:id="rId192"/>
    <p:sldId id="448" r:id="rId193"/>
    <p:sldId id="449" r:id="rId194"/>
    <p:sldId id="450" r:id="rId195"/>
    <p:sldId id="451" r:id="rId196"/>
    <p:sldId id="452" r:id="rId197"/>
    <p:sldId id="453" r:id="rId198"/>
    <p:sldId id="454" r:id="rId199"/>
    <p:sldId id="455" r:id="rId200"/>
    <p:sldId id="456" r:id="rId201"/>
    <p:sldId id="457" r:id="rId202"/>
    <p:sldId id="458" r:id="rId203"/>
    <p:sldId id="459" r:id="rId204"/>
    <p:sldId id="460" r:id="rId205"/>
    <p:sldId id="461" r:id="rId206"/>
    <p:sldId id="462" r:id="rId207"/>
    <p:sldId id="463" r:id="rId208"/>
    <p:sldId id="464" r:id="rId209"/>
    <p:sldId id="465" r:id="rId210"/>
    <p:sldId id="466" r:id="rId211"/>
    <p:sldId id="467" r:id="rId212"/>
    <p:sldId id="468" r:id="rId213"/>
    <p:sldId id="469" r:id="rId214"/>
    <p:sldId id="470" r:id="rId215"/>
    <p:sldId id="471" r:id="rId216"/>
    <p:sldId id="472" r:id="rId217"/>
    <p:sldId id="473" r:id="rId218"/>
    <p:sldId id="474" r:id="rId219"/>
    <p:sldId id="475" r:id="rId220"/>
    <p:sldId id="476" r:id="rId221"/>
    <p:sldId id="477" r:id="rId222"/>
    <p:sldId id="478" r:id="rId223"/>
    <p:sldId id="479" r:id="rId224"/>
    <p:sldId id="480" r:id="rId225"/>
    <p:sldId id="481" r:id="rId226"/>
    <p:sldId id="482" r:id="rId227"/>
    <p:sldId id="483" r:id="rId228"/>
    <p:sldId id="484" r:id="rId229"/>
    <p:sldId id="485" r:id="rId230"/>
    <p:sldId id="486" r:id="rId231"/>
    <p:sldId id="487" r:id="rId232"/>
    <p:sldId id="488" r:id="rId233"/>
    <p:sldId id="489" r:id="rId234"/>
    <p:sldId id="490" r:id="rId235"/>
    <p:sldId id="491" r:id="rId236"/>
    <p:sldId id="492" r:id="rId237"/>
    <p:sldId id="493" r:id="rId238"/>
    <p:sldId id="494" r:id="rId239"/>
    <p:sldId id="495" r:id="rId240"/>
    <p:sldId id="496" r:id="rId241"/>
    <p:sldId id="497" r:id="rId242"/>
    <p:sldId id="498" r:id="rId243"/>
    <p:sldId id="499" r:id="rId244"/>
    <p:sldId id="500" r:id="rId245"/>
    <p:sldId id="501" r:id="rId246"/>
    <p:sldId id="502" r:id="rId247"/>
    <p:sldId id="503" r:id="rId248"/>
    <p:sldId id="504" r:id="rId249"/>
    <p:sldId id="505" r:id="rId250"/>
    <p:sldId id="506" r:id="rId251"/>
    <p:sldId id="507" r:id="rId252"/>
    <p:sldId id="508" r:id="rId253"/>
    <p:sldId id="509" r:id="rId254"/>
    <p:sldId id="510" r:id="rId255"/>
    <p:sldId id="511" r:id="rId256"/>
    <p:sldId id="512" r:id="rId257"/>
    <p:sldId id="513" r:id="rId258"/>
    <p:sldId id="514" r:id="rId259"/>
    <p:sldId id="515" r:id="rId260"/>
    <p:sldId id="516" r:id="rId261"/>
    <p:sldId id="517" r:id="rId262"/>
    <p:sldId id="518" r:id="rId263"/>
    <p:sldId id="519" r:id="rId264"/>
    <p:sldId id="520" r:id="rId265"/>
    <p:sldId id="521" r:id="rId266"/>
    <p:sldId id="522" r:id="rId267"/>
    <p:sldId id="523" r:id="rId268"/>
    <p:sldId id="524" r:id="rId269"/>
    <p:sldId id="525" r:id="rId270"/>
    <p:sldId id="526" r:id="rId271"/>
    <p:sldId id="527" r:id="rId272"/>
    <p:sldId id="528" r:id="rId273"/>
    <p:sldId id="529" r:id="rId274"/>
    <p:sldId id="530" r:id="rId275"/>
    <p:sldId id="531" r:id="rId276"/>
    <p:sldId id="532" r:id="rId277"/>
    <p:sldId id="533" r:id="rId278"/>
    <p:sldId id="534" r:id="rId279"/>
    <p:sldId id="535" r:id="rId280"/>
    <p:sldId id="536" r:id="rId281"/>
    <p:sldId id="537" r:id="rId282"/>
    <p:sldId id="538" r:id="rId283"/>
    <p:sldId id="539" r:id="rId284"/>
    <p:sldId id="540" r:id="rId285"/>
    <p:sldId id="541" r:id="rId286"/>
    <p:sldId id="542" r:id="rId287"/>
    <p:sldId id="543" r:id="rId288"/>
    <p:sldId id="544" r:id="rId289"/>
    <p:sldId id="545" r:id="rId290"/>
    <p:sldId id="546" r:id="rId291"/>
    <p:sldId id="547" r:id="rId292"/>
    <p:sldId id="548" r:id="rId293"/>
    <p:sldId id="549" r:id="rId294"/>
    <p:sldId id="550" r:id="rId295"/>
    <p:sldId id="551" r:id="rId296"/>
    <p:sldId id="552" r:id="rId297"/>
    <p:sldId id="553" r:id="rId298"/>
    <p:sldId id="554" r:id="rId299"/>
    <p:sldId id="555" r:id="rId300"/>
    <p:sldId id="556" r:id="rId301"/>
    <p:sldId id="557" r:id="rId302"/>
    <p:sldId id="558" r:id="rId303"/>
    <p:sldId id="559" r:id="rId304"/>
    <p:sldId id="560" r:id="rId305"/>
    <p:sldId id="561" r:id="rId306"/>
    <p:sldId id="562" r:id="rId307"/>
    <p:sldId id="563" r:id="rId308"/>
    <p:sldId id="564" r:id="rId309"/>
    <p:sldId id="565" r:id="rId310"/>
    <p:sldId id="566" r:id="rId311"/>
    <p:sldId id="567" r:id="rId312"/>
    <p:sldId id="568" r:id="rId313"/>
    <p:sldId id="569" r:id="rId314"/>
    <p:sldId id="570" r:id="rId315"/>
    <p:sldId id="571" r:id="rId316"/>
    <p:sldId id="572" r:id="rId317"/>
    <p:sldId id="573" r:id="rId318"/>
    <p:sldId id="574" r:id="rId319"/>
    <p:sldId id="575" r:id="rId320"/>
    <p:sldId id="576" r:id="rId321"/>
    <p:sldId id="577" r:id="rId322"/>
    <p:sldId id="578" r:id="rId323"/>
    <p:sldId id="579" r:id="rId324"/>
    <p:sldId id="580" r:id="rId325"/>
    <p:sldId id="581" r:id="rId326"/>
    <p:sldId id="582" r:id="rId327"/>
    <p:sldId id="583" r:id="rId328"/>
    <p:sldId id="584" r:id="rId329"/>
    <p:sldId id="585" r:id="rId330"/>
    <p:sldId id="586" r:id="rId331"/>
    <p:sldId id="587" r:id="rId332"/>
    <p:sldId id="588" r:id="rId333"/>
    <p:sldId id="589" r:id="rId334"/>
    <p:sldId id="590" r:id="rId335"/>
    <p:sldId id="591" r:id="rId336"/>
    <p:sldId id="592" r:id="rId337"/>
    <p:sldId id="593" r:id="rId338"/>
    <p:sldId id="594" r:id="rId339"/>
    <p:sldId id="595" r:id="rId340"/>
    <p:sldId id="596" r:id="rId341"/>
    <p:sldId id="597" r:id="rId342"/>
    <p:sldId id="598" r:id="rId343"/>
    <p:sldId id="599" r:id="rId344"/>
    <p:sldId id="600" r:id="rId345"/>
    <p:sldId id="601" r:id="rId346"/>
    <p:sldId id="602" r:id="rId347"/>
    <p:sldId id="603" r:id="rId348"/>
    <p:sldId id="604" r:id="rId349"/>
    <p:sldId id="605" r:id="rId350"/>
    <p:sldId id="606" r:id="rId351"/>
    <p:sldId id="607" r:id="rId352"/>
    <p:sldId id="608" r:id="rId353"/>
  </p:sldIdLst>
  <p:sldSz cx="9144000" cy="6858000" type="screen4x3"/>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345" Type="http://schemas.openxmlformats.org/officeDocument/2006/relationships/slide" Target="slides/slide344.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356" Type="http://schemas.openxmlformats.org/officeDocument/2006/relationships/viewProps" Target="viewProps.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theme" Target="theme/theme1.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tableStyles" Target="tableStyles.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339" Type="http://schemas.openxmlformats.org/officeDocument/2006/relationships/slide" Target="slides/slide338.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334" Type="http://schemas.openxmlformats.org/officeDocument/2006/relationships/slide" Target="slides/slide333.xml"/><Relationship Id="rId350" Type="http://schemas.openxmlformats.org/officeDocument/2006/relationships/slide" Target="slides/slide349.xml"/><Relationship Id="rId35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notesMaster" Target="notesMasters/notesMaster1.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CF1AB5-49C0-449C-8703-8BA426AC28B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bs-Latn-BA"/>
        </a:p>
      </dgm:t>
    </dgm:pt>
    <dgm:pt modelId="{6CD808BB-0F56-4BCF-848A-C071AAE3404D}">
      <dgm:prSet phldrT="[Text]"/>
      <dgm:spPr/>
      <dgm:t>
        <a:bodyPr/>
        <a:lstStyle/>
        <a:p>
          <a:r>
            <a:rPr lang="bs-Latn-BA" dirty="0" smtClean="0"/>
            <a:t>Autorska moralna prava</a:t>
          </a:r>
          <a:endParaRPr lang="bs-Latn-BA" dirty="0"/>
        </a:p>
      </dgm:t>
    </dgm:pt>
    <dgm:pt modelId="{FCD6EC2B-DBF0-4399-8943-B2C5A1755C7B}" type="parTrans" cxnId="{7E5A0BBA-462C-4DDB-A98E-A4E70C12081C}">
      <dgm:prSet/>
      <dgm:spPr/>
      <dgm:t>
        <a:bodyPr/>
        <a:lstStyle/>
        <a:p>
          <a:endParaRPr lang="bs-Latn-BA"/>
        </a:p>
      </dgm:t>
    </dgm:pt>
    <dgm:pt modelId="{8084C9E0-9848-444A-9B18-6B9E9EB1A235}" type="sibTrans" cxnId="{7E5A0BBA-462C-4DDB-A98E-A4E70C12081C}">
      <dgm:prSet/>
      <dgm:spPr/>
      <dgm:t>
        <a:bodyPr/>
        <a:lstStyle/>
        <a:p>
          <a:endParaRPr lang="bs-Latn-BA"/>
        </a:p>
      </dgm:t>
    </dgm:pt>
    <dgm:pt modelId="{9B140085-8B11-43DC-9049-DD351F768489}">
      <dgm:prSet phldrT="[Text]"/>
      <dgm:spPr/>
      <dgm:t>
        <a:bodyPr/>
        <a:lstStyle/>
        <a:p>
          <a:r>
            <a:rPr lang="bs-Latn-BA" dirty="0" smtClean="0"/>
            <a:t>Pravo na priznavanje autorstva</a:t>
          </a:r>
          <a:endParaRPr lang="bs-Latn-BA" dirty="0"/>
        </a:p>
      </dgm:t>
    </dgm:pt>
    <dgm:pt modelId="{40611D7F-4D6C-4262-B01A-46BDF24A59EF}" type="parTrans" cxnId="{42EBDCEB-5EB1-48EA-B844-0BC72AACE5C1}">
      <dgm:prSet/>
      <dgm:spPr/>
      <dgm:t>
        <a:bodyPr/>
        <a:lstStyle/>
        <a:p>
          <a:endParaRPr lang="bs-Latn-BA"/>
        </a:p>
      </dgm:t>
    </dgm:pt>
    <dgm:pt modelId="{0BA520E7-AF45-445D-92CD-C7353059F660}" type="sibTrans" cxnId="{42EBDCEB-5EB1-48EA-B844-0BC72AACE5C1}">
      <dgm:prSet/>
      <dgm:spPr/>
      <dgm:t>
        <a:bodyPr/>
        <a:lstStyle/>
        <a:p>
          <a:endParaRPr lang="bs-Latn-BA"/>
        </a:p>
      </dgm:t>
    </dgm:pt>
    <dgm:pt modelId="{C90C1AD3-3203-4DE8-B89A-9F2D411C0776}">
      <dgm:prSet phldrT="[Text]"/>
      <dgm:spPr/>
      <dgm:t>
        <a:bodyPr/>
        <a:lstStyle/>
        <a:p>
          <a:r>
            <a:rPr lang="bs-Latn-BA" dirty="0" smtClean="0"/>
            <a:t>Pravo paterniteta</a:t>
          </a:r>
          <a:endParaRPr lang="bs-Latn-BA" dirty="0"/>
        </a:p>
      </dgm:t>
    </dgm:pt>
    <dgm:pt modelId="{750A707C-D5EA-4575-909A-CD9CE6B0236F}" type="parTrans" cxnId="{533479B6-77B1-4C32-91A8-96831AD389E6}">
      <dgm:prSet/>
      <dgm:spPr/>
      <dgm:t>
        <a:bodyPr/>
        <a:lstStyle/>
        <a:p>
          <a:endParaRPr lang="bs-Latn-BA"/>
        </a:p>
      </dgm:t>
    </dgm:pt>
    <dgm:pt modelId="{48FD4A3A-57AD-4C16-BBBA-696D805ED47B}" type="sibTrans" cxnId="{533479B6-77B1-4C32-91A8-96831AD389E6}">
      <dgm:prSet/>
      <dgm:spPr/>
      <dgm:t>
        <a:bodyPr/>
        <a:lstStyle/>
        <a:p>
          <a:endParaRPr lang="bs-Latn-BA"/>
        </a:p>
      </dgm:t>
    </dgm:pt>
    <dgm:pt modelId="{AD1D4D5D-B6BC-4879-A188-3B05EA2D87B1}">
      <dgm:prSet phldrT="[Text]"/>
      <dgm:spPr/>
      <dgm:t>
        <a:bodyPr/>
        <a:lstStyle/>
        <a:p>
          <a:r>
            <a:rPr lang="bs-Latn-BA" dirty="0" smtClean="0"/>
            <a:t>Pravo autora da označi autorsko djelo</a:t>
          </a:r>
          <a:endParaRPr lang="bs-Latn-BA" dirty="0"/>
        </a:p>
      </dgm:t>
    </dgm:pt>
    <dgm:pt modelId="{39F61F9D-60D2-4EDB-B358-08A56503E0F7}" type="parTrans" cxnId="{7BF6ABB6-E5AF-45B4-9DEB-75C99E6F6EA8}">
      <dgm:prSet/>
      <dgm:spPr/>
      <dgm:t>
        <a:bodyPr/>
        <a:lstStyle/>
        <a:p>
          <a:endParaRPr lang="bs-Latn-BA"/>
        </a:p>
      </dgm:t>
    </dgm:pt>
    <dgm:pt modelId="{6525DFFE-47D9-4C41-A868-BC8E4B7E8D5D}" type="sibTrans" cxnId="{7BF6ABB6-E5AF-45B4-9DEB-75C99E6F6EA8}">
      <dgm:prSet/>
      <dgm:spPr/>
      <dgm:t>
        <a:bodyPr/>
        <a:lstStyle/>
        <a:p>
          <a:endParaRPr lang="bs-Latn-BA"/>
        </a:p>
      </dgm:t>
    </dgm:pt>
    <dgm:pt modelId="{EE23B6C3-E6F2-4268-9711-84DF60769D9A}">
      <dgm:prSet phldrT="[Text]"/>
      <dgm:spPr/>
      <dgm:t>
        <a:bodyPr/>
        <a:lstStyle/>
        <a:p>
          <a:r>
            <a:rPr lang="bs-Latn-BA" dirty="0" smtClean="0"/>
            <a:t>Pravo poštivanja autorskog djela</a:t>
          </a:r>
          <a:endParaRPr lang="bs-Latn-BA" dirty="0"/>
        </a:p>
      </dgm:t>
    </dgm:pt>
    <dgm:pt modelId="{DFE9D5C7-C3DA-4AFD-BAF0-5E3DA246A2D8}" type="parTrans" cxnId="{2B8FF983-4D80-4FCF-9621-CBFE67943698}">
      <dgm:prSet/>
      <dgm:spPr/>
      <dgm:t>
        <a:bodyPr/>
        <a:lstStyle/>
        <a:p>
          <a:endParaRPr lang="bs-Latn-BA"/>
        </a:p>
      </dgm:t>
    </dgm:pt>
    <dgm:pt modelId="{5CED43D2-6812-45CB-ABC9-79822E37BCA0}" type="sibTrans" cxnId="{2B8FF983-4D80-4FCF-9621-CBFE67943698}">
      <dgm:prSet/>
      <dgm:spPr/>
      <dgm:t>
        <a:bodyPr/>
        <a:lstStyle/>
        <a:p>
          <a:endParaRPr lang="bs-Latn-BA"/>
        </a:p>
      </dgm:t>
    </dgm:pt>
    <dgm:pt modelId="{77A74694-3F11-4520-ABAA-012E7CB4D2E3}">
      <dgm:prSet phldrT="[Text]"/>
      <dgm:spPr/>
      <dgm:t>
        <a:bodyPr/>
        <a:lstStyle/>
        <a:p>
          <a:r>
            <a:rPr lang="bs-Latn-BA" dirty="0" smtClean="0"/>
            <a:t>Pravo objavljivanja</a:t>
          </a:r>
          <a:endParaRPr lang="bs-Latn-BA" dirty="0"/>
        </a:p>
      </dgm:t>
    </dgm:pt>
    <dgm:pt modelId="{17B74398-A6A9-4EEF-A01F-82B1A385B12B}" type="parTrans" cxnId="{79DE6DAA-132A-46BC-A522-0C6BD3AFB8BF}">
      <dgm:prSet/>
      <dgm:spPr/>
    </dgm:pt>
    <dgm:pt modelId="{3E19A733-C9FD-4027-9616-881674A4185D}" type="sibTrans" cxnId="{79DE6DAA-132A-46BC-A522-0C6BD3AFB8BF}">
      <dgm:prSet/>
      <dgm:spPr/>
    </dgm:pt>
    <dgm:pt modelId="{F08421D7-57AE-471A-8658-240C20EE1C5E}">
      <dgm:prSet phldrT="[Text]"/>
      <dgm:spPr/>
      <dgm:t>
        <a:bodyPr/>
        <a:lstStyle/>
        <a:p>
          <a:r>
            <a:rPr lang="bs-Latn-BA" dirty="0" smtClean="0"/>
            <a:t>Svojim imenom</a:t>
          </a:r>
          <a:endParaRPr lang="bs-Latn-BA" dirty="0"/>
        </a:p>
      </dgm:t>
    </dgm:pt>
    <dgm:pt modelId="{0A7F5DDE-5E3A-4148-B2E8-FA64C4CA1841}" type="parTrans" cxnId="{6BCA4E69-A8E4-46F7-9DD5-CD3E8D74F78E}">
      <dgm:prSet/>
      <dgm:spPr/>
    </dgm:pt>
    <dgm:pt modelId="{625668AA-7388-4071-972D-C9E522934609}" type="sibTrans" cxnId="{6BCA4E69-A8E4-46F7-9DD5-CD3E8D74F78E}">
      <dgm:prSet/>
      <dgm:spPr/>
    </dgm:pt>
    <dgm:pt modelId="{D6F0A25C-A3F5-4AD0-A5B8-C42DDFFAAFF7}">
      <dgm:prSet phldrT="[Text]"/>
      <dgm:spPr/>
      <dgm:t>
        <a:bodyPr/>
        <a:lstStyle/>
        <a:p>
          <a:r>
            <a:rPr lang="bs-Latn-BA" dirty="0" smtClean="0"/>
            <a:t>Pseudonimom</a:t>
          </a:r>
          <a:endParaRPr lang="bs-Latn-BA" dirty="0"/>
        </a:p>
      </dgm:t>
    </dgm:pt>
    <dgm:pt modelId="{F4308054-136A-4D3E-ADC0-4224D548981A}" type="parTrans" cxnId="{9C1D1E6A-54AD-4DD2-A74C-80062223E255}">
      <dgm:prSet/>
      <dgm:spPr/>
    </dgm:pt>
    <dgm:pt modelId="{9D51E530-BD3C-469F-BD22-BED1D0B51AE2}" type="sibTrans" cxnId="{9C1D1E6A-54AD-4DD2-A74C-80062223E255}">
      <dgm:prSet/>
      <dgm:spPr/>
    </dgm:pt>
    <dgm:pt modelId="{4C2ACF00-3CE2-4105-B578-86EAFC2BD82D}">
      <dgm:prSet phldrT="[Text]"/>
      <dgm:spPr/>
      <dgm:t>
        <a:bodyPr/>
        <a:lstStyle/>
        <a:p>
          <a:r>
            <a:rPr lang="bs-Latn-BA" dirty="0" smtClean="0"/>
            <a:t> Oznakom</a:t>
          </a:r>
          <a:endParaRPr lang="bs-Latn-BA" dirty="0"/>
        </a:p>
      </dgm:t>
    </dgm:pt>
    <dgm:pt modelId="{1379A229-AAA3-4901-AA29-C6D27143E03D}" type="parTrans" cxnId="{D4C2BF6D-A195-47D8-B52D-5D50F4A5840D}">
      <dgm:prSet/>
      <dgm:spPr/>
    </dgm:pt>
    <dgm:pt modelId="{E967E9A1-CE1F-4510-8D8D-1298477FF0B6}" type="sibTrans" cxnId="{D4C2BF6D-A195-47D8-B52D-5D50F4A5840D}">
      <dgm:prSet/>
      <dgm:spPr/>
    </dgm:pt>
    <dgm:pt modelId="{46DCDFC0-27CE-45B0-BBEF-57077D444B17}">
      <dgm:prSet phldrT="[Text]"/>
      <dgm:spPr/>
      <dgm:t>
        <a:bodyPr/>
        <a:lstStyle/>
        <a:p>
          <a:r>
            <a:rPr lang="bs-Latn-BA" dirty="0" smtClean="0"/>
            <a:t>Anonimno</a:t>
          </a:r>
          <a:endParaRPr lang="bs-Latn-BA" dirty="0"/>
        </a:p>
      </dgm:t>
    </dgm:pt>
    <dgm:pt modelId="{37463BD4-80BF-454B-9ED3-FEB842C5A9B9}" type="parTrans" cxnId="{465D2E64-D9D8-4F06-B988-7CAF1641B896}">
      <dgm:prSet/>
      <dgm:spPr/>
    </dgm:pt>
    <dgm:pt modelId="{B7E175B8-D5B9-4FB1-9E9D-F396BF861F9E}" type="sibTrans" cxnId="{465D2E64-D9D8-4F06-B988-7CAF1641B896}">
      <dgm:prSet/>
      <dgm:spPr/>
    </dgm:pt>
    <dgm:pt modelId="{A22978D6-B99C-4E89-BDF4-7BDBE207CBE2}">
      <dgm:prSet phldrT="[Text]"/>
      <dgm:spPr/>
      <dgm:t>
        <a:bodyPr/>
        <a:lstStyle/>
        <a:p>
          <a:r>
            <a:rPr lang="bs-Latn-BA" dirty="0" smtClean="0"/>
            <a:t>Pravo autora da zaštiti integritet autorskog djela</a:t>
          </a:r>
          <a:endParaRPr lang="bs-Latn-BA" dirty="0"/>
        </a:p>
      </dgm:t>
    </dgm:pt>
    <dgm:pt modelId="{F6DBE0B0-0E32-4142-97A2-BB1330E06D29}" type="parTrans" cxnId="{E4D7D933-CC53-4FE7-84DB-8472F3BE503C}">
      <dgm:prSet/>
      <dgm:spPr/>
    </dgm:pt>
    <dgm:pt modelId="{412ADF0C-5C27-449A-B2BE-7284BA4113D3}" type="sibTrans" cxnId="{E4D7D933-CC53-4FE7-84DB-8472F3BE503C}">
      <dgm:prSet/>
      <dgm:spPr/>
    </dgm:pt>
    <dgm:pt modelId="{A962B622-DC58-400F-9E02-1C15B773F025}">
      <dgm:prSet phldrT="[Text]"/>
      <dgm:spPr/>
      <dgm:t>
        <a:bodyPr/>
        <a:lstStyle/>
        <a:p>
          <a:r>
            <a:rPr lang="bs-Latn-BA" dirty="0" smtClean="0"/>
            <a:t>Pravo autora na aut	orski čast i ugled</a:t>
          </a:r>
          <a:endParaRPr lang="bs-Latn-BA" dirty="0"/>
        </a:p>
      </dgm:t>
    </dgm:pt>
    <dgm:pt modelId="{FA36DD3D-5372-4F1B-831C-3B3A05823C5D}" type="parTrans" cxnId="{63BB0466-4B59-46F1-BA33-BD42154F9ED4}">
      <dgm:prSet/>
      <dgm:spPr/>
    </dgm:pt>
    <dgm:pt modelId="{AE1CD8ED-B558-4C82-8D3B-D390CA99E335}" type="sibTrans" cxnId="{63BB0466-4B59-46F1-BA33-BD42154F9ED4}">
      <dgm:prSet/>
      <dgm:spPr/>
    </dgm:pt>
    <dgm:pt modelId="{64FF1AB9-EE6C-4376-B08D-590738057F82}">
      <dgm:prSet phldrT="[Text]"/>
      <dgm:spPr/>
      <dgm:t>
        <a:bodyPr/>
        <a:lstStyle/>
        <a:p>
          <a:r>
            <a:rPr lang="bs-Latn-BA" dirty="0" smtClean="0"/>
            <a:t>Suprostavljanje svakom mijenjanju autorskog djela*</a:t>
          </a:r>
          <a:endParaRPr lang="bs-Latn-BA" dirty="0"/>
        </a:p>
      </dgm:t>
    </dgm:pt>
    <dgm:pt modelId="{21E02753-DDEE-4229-9243-249C30C8B4D2}" type="parTrans" cxnId="{FDDD66F8-478F-4735-96C5-ACE28B223E50}">
      <dgm:prSet/>
      <dgm:spPr/>
    </dgm:pt>
    <dgm:pt modelId="{4C7F3353-7252-4D01-86F4-AD52752AABA8}" type="sibTrans" cxnId="{FDDD66F8-478F-4735-96C5-ACE28B223E50}">
      <dgm:prSet/>
      <dgm:spPr/>
    </dgm:pt>
    <dgm:pt modelId="{D3134C2D-BF08-4E11-82EC-070D0925EAE5}">
      <dgm:prSet phldrT="[Text]"/>
      <dgm:spPr/>
      <dgm:t>
        <a:bodyPr/>
        <a:lstStyle/>
        <a:p>
          <a:r>
            <a:rPr lang="bs-Latn-BA" dirty="0" smtClean="0"/>
            <a:t>Suprostavljanje korištenju izmjenjenog autorskog djela</a:t>
          </a:r>
          <a:endParaRPr lang="bs-Latn-BA" dirty="0"/>
        </a:p>
      </dgm:t>
    </dgm:pt>
    <dgm:pt modelId="{2C6C3237-AF78-439C-8507-8FBB314E183C}" type="parTrans" cxnId="{A1B6DB89-2C2F-4D94-84AB-5867149EE8CA}">
      <dgm:prSet/>
      <dgm:spPr/>
    </dgm:pt>
    <dgm:pt modelId="{09BB196D-49CB-44D6-A0B8-C73ADBC4EF92}" type="sibTrans" cxnId="{A1B6DB89-2C2F-4D94-84AB-5867149EE8CA}">
      <dgm:prSet/>
      <dgm:spPr/>
    </dgm:pt>
    <dgm:pt modelId="{C6503DE8-CB40-4B8F-B536-294F66735818}">
      <dgm:prSet phldrT="[Text]"/>
      <dgm:spPr/>
      <dgm:t>
        <a:bodyPr/>
        <a:lstStyle/>
        <a:p>
          <a:r>
            <a:rPr lang="bs-Latn-BA" dirty="0" smtClean="0"/>
            <a:t>Pravo pokajanja</a:t>
          </a:r>
          <a:endParaRPr lang="bs-Latn-BA" dirty="0"/>
        </a:p>
      </dgm:t>
    </dgm:pt>
    <dgm:pt modelId="{6F62FA27-1453-46FB-93EC-D6CBACC28C5D}" type="parTrans" cxnId="{6DE339B3-18EB-4C72-B1F4-5885B5A2D351}">
      <dgm:prSet/>
      <dgm:spPr/>
    </dgm:pt>
    <dgm:pt modelId="{C58DCB13-329E-4830-8E26-4ACC6EF1F515}" type="sibTrans" cxnId="{6DE339B3-18EB-4C72-B1F4-5885B5A2D351}">
      <dgm:prSet/>
      <dgm:spPr/>
    </dgm:pt>
    <dgm:pt modelId="{153659F3-9C22-4146-BD1D-B330EF267636}" type="pres">
      <dgm:prSet presAssocID="{FACF1AB5-49C0-449C-8703-8BA426AC28BC}" presName="hierChild1" presStyleCnt="0">
        <dgm:presLayoutVars>
          <dgm:chPref val="1"/>
          <dgm:dir/>
          <dgm:animOne val="branch"/>
          <dgm:animLvl val="lvl"/>
          <dgm:resizeHandles/>
        </dgm:presLayoutVars>
      </dgm:prSet>
      <dgm:spPr/>
      <dgm:t>
        <a:bodyPr/>
        <a:lstStyle/>
        <a:p>
          <a:endParaRPr lang="hr-HR"/>
        </a:p>
      </dgm:t>
    </dgm:pt>
    <dgm:pt modelId="{13FB8E91-9B50-4B57-A613-6777EDAA45E5}" type="pres">
      <dgm:prSet presAssocID="{6CD808BB-0F56-4BCF-848A-C071AAE3404D}" presName="hierRoot1" presStyleCnt="0"/>
      <dgm:spPr/>
    </dgm:pt>
    <dgm:pt modelId="{B3BCFA84-A1A7-4A33-B958-F958E1CB6547}" type="pres">
      <dgm:prSet presAssocID="{6CD808BB-0F56-4BCF-848A-C071AAE3404D}" presName="composite" presStyleCnt="0"/>
      <dgm:spPr/>
    </dgm:pt>
    <dgm:pt modelId="{678FDE85-8F4D-439B-8085-E5B15EF1FE90}" type="pres">
      <dgm:prSet presAssocID="{6CD808BB-0F56-4BCF-848A-C071AAE3404D}" presName="background" presStyleLbl="node0" presStyleIdx="0" presStyleCnt="1"/>
      <dgm:spPr/>
    </dgm:pt>
    <dgm:pt modelId="{84E26534-A183-4C7F-96FA-BA95966E1443}" type="pres">
      <dgm:prSet presAssocID="{6CD808BB-0F56-4BCF-848A-C071AAE3404D}" presName="text" presStyleLbl="fgAcc0" presStyleIdx="0" presStyleCnt="1">
        <dgm:presLayoutVars>
          <dgm:chPref val="3"/>
        </dgm:presLayoutVars>
      </dgm:prSet>
      <dgm:spPr/>
      <dgm:t>
        <a:bodyPr/>
        <a:lstStyle/>
        <a:p>
          <a:endParaRPr lang="hr-HR"/>
        </a:p>
      </dgm:t>
    </dgm:pt>
    <dgm:pt modelId="{7B26A7F7-F9BD-488A-AE36-4818B65612EC}" type="pres">
      <dgm:prSet presAssocID="{6CD808BB-0F56-4BCF-848A-C071AAE3404D}" presName="hierChild2" presStyleCnt="0"/>
      <dgm:spPr/>
    </dgm:pt>
    <dgm:pt modelId="{5C410659-B9AB-45DB-B37C-23584217A4E4}" type="pres">
      <dgm:prSet presAssocID="{17B74398-A6A9-4EEF-A01F-82B1A385B12B}" presName="Name10" presStyleLbl="parChTrans1D2" presStyleIdx="0" presStyleCnt="4"/>
      <dgm:spPr/>
    </dgm:pt>
    <dgm:pt modelId="{B21CBE11-0564-4C3D-9458-F2E7A32AD49A}" type="pres">
      <dgm:prSet presAssocID="{77A74694-3F11-4520-ABAA-012E7CB4D2E3}" presName="hierRoot2" presStyleCnt="0"/>
      <dgm:spPr/>
    </dgm:pt>
    <dgm:pt modelId="{D290EAB1-4447-43C0-9677-CA19E99781B0}" type="pres">
      <dgm:prSet presAssocID="{77A74694-3F11-4520-ABAA-012E7CB4D2E3}" presName="composite2" presStyleCnt="0"/>
      <dgm:spPr/>
    </dgm:pt>
    <dgm:pt modelId="{302702E2-8212-4CF2-BD83-DB154AF7C536}" type="pres">
      <dgm:prSet presAssocID="{77A74694-3F11-4520-ABAA-012E7CB4D2E3}" presName="background2" presStyleLbl="node2" presStyleIdx="0" presStyleCnt="4"/>
      <dgm:spPr/>
    </dgm:pt>
    <dgm:pt modelId="{33EA49B7-1625-46EF-BEE8-93C056CA20DA}" type="pres">
      <dgm:prSet presAssocID="{77A74694-3F11-4520-ABAA-012E7CB4D2E3}" presName="text2" presStyleLbl="fgAcc2" presStyleIdx="0" presStyleCnt="4">
        <dgm:presLayoutVars>
          <dgm:chPref val="3"/>
        </dgm:presLayoutVars>
      </dgm:prSet>
      <dgm:spPr/>
      <dgm:t>
        <a:bodyPr/>
        <a:lstStyle/>
        <a:p>
          <a:endParaRPr lang="hr-HR"/>
        </a:p>
      </dgm:t>
    </dgm:pt>
    <dgm:pt modelId="{DED9FFBC-84FD-40F5-B4A4-BCE150C1ED14}" type="pres">
      <dgm:prSet presAssocID="{77A74694-3F11-4520-ABAA-012E7CB4D2E3}" presName="hierChild3" presStyleCnt="0"/>
      <dgm:spPr/>
    </dgm:pt>
    <dgm:pt modelId="{90D003FB-B1C4-4677-9E2E-5E1B9A39FCF7}" type="pres">
      <dgm:prSet presAssocID="{40611D7F-4D6C-4262-B01A-46BDF24A59EF}" presName="Name10" presStyleLbl="parChTrans1D2" presStyleIdx="1" presStyleCnt="4"/>
      <dgm:spPr/>
      <dgm:t>
        <a:bodyPr/>
        <a:lstStyle/>
        <a:p>
          <a:endParaRPr lang="hr-HR"/>
        </a:p>
      </dgm:t>
    </dgm:pt>
    <dgm:pt modelId="{99E2C8E6-560C-42AA-90AC-66C71B29BA4A}" type="pres">
      <dgm:prSet presAssocID="{9B140085-8B11-43DC-9049-DD351F768489}" presName="hierRoot2" presStyleCnt="0"/>
      <dgm:spPr/>
    </dgm:pt>
    <dgm:pt modelId="{FD5DD26B-E5CA-4938-A9B3-B00174FFB857}" type="pres">
      <dgm:prSet presAssocID="{9B140085-8B11-43DC-9049-DD351F768489}" presName="composite2" presStyleCnt="0"/>
      <dgm:spPr/>
    </dgm:pt>
    <dgm:pt modelId="{80EF592A-0F67-4A2F-8ACA-6DEE1F10B69E}" type="pres">
      <dgm:prSet presAssocID="{9B140085-8B11-43DC-9049-DD351F768489}" presName="background2" presStyleLbl="node2" presStyleIdx="1" presStyleCnt="4"/>
      <dgm:spPr/>
    </dgm:pt>
    <dgm:pt modelId="{3A2D69F8-95E4-46D6-9838-EF6B248A6811}" type="pres">
      <dgm:prSet presAssocID="{9B140085-8B11-43DC-9049-DD351F768489}" presName="text2" presStyleLbl="fgAcc2" presStyleIdx="1" presStyleCnt="4">
        <dgm:presLayoutVars>
          <dgm:chPref val="3"/>
        </dgm:presLayoutVars>
      </dgm:prSet>
      <dgm:spPr/>
      <dgm:t>
        <a:bodyPr/>
        <a:lstStyle/>
        <a:p>
          <a:endParaRPr lang="hr-HR"/>
        </a:p>
      </dgm:t>
    </dgm:pt>
    <dgm:pt modelId="{E279C01E-2AB4-4E85-BA60-865B7A8DC4CF}" type="pres">
      <dgm:prSet presAssocID="{9B140085-8B11-43DC-9049-DD351F768489}" presName="hierChild3" presStyleCnt="0"/>
      <dgm:spPr/>
    </dgm:pt>
    <dgm:pt modelId="{763258A5-87DE-4D28-9555-C86AA5D6B534}" type="pres">
      <dgm:prSet presAssocID="{750A707C-D5EA-4575-909A-CD9CE6B0236F}" presName="Name17" presStyleLbl="parChTrans1D3" presStyleIdx="0" presStyleCnt="4"/>
      <dgm:spPr/>
      <dgm:t>
        <a:bodyPr/>
        <a:lstStyle/>
        <a:p>
          <a:endParaRPr lang="hr-HR"/>
        </a:p>
      </dgm:t>
    </dgm:pt>
    <dgm:pt modelId="{7CFC9523-0C51-4970-9ECF-6F6C04823C0A}" type="pres">
      <dgm:prSet presAssocID="{C90C1AD3-3203-4DE8-B89A-9F2D411C0776}" presName="hierRoot3" presStyleCnt="0"/>
      <dgm:spPr/>
    </dgm:pt>
    <dgm:pt modelId="{0932379A-AF17-48D9-B545-E1B6CBFD33D1}" type="pres">
      <dgm:prSet presAssocID="{C90C1AD3-3203-4DE8-B89A-9F2D411C0776}" presName="composite3" presStyleCnt="0"/>
      <dgm:spPr/>
    </dgm:pt>
    <dgm:pt modelId="{2F5A57E8-2207-4BF4-B407-28A948A128AF}" type="pres">
      <dgm:prSet presAssocID="{C90C1AD3-3203-4DE8-B89A-9F2D411C0776}" presName="background3" presStyleLbl="node3" presStyleIdx="0" presStyleCnt="4"/>
      <dgm:spPr/>
    </dgm:pt>
    <dgm:pt modelId="{7FEB6038-5A1E-4E58-A549-10B641884AA7}" type="pres">
      <dgm:prSet presAssocID="{C90C1AD3-3203-4DE8-B89A-9F2D411C0776}" presName="text3" presStyleLbl="fgAcc3" presStyleIdx="0" presStyleCnt="4">
        <dgm:presLayoutVars>
          <dgm:chPref val="3"/>
        </dgm:presLayoutVars>
      </dgm:prSet>
      <dgm:spPr/>
      <dgm:t>
        <a:bodyPr/>
        <a:lstStyle/>
        <a:p>
          <a:endParaRPr lang="bs-Latn-BA"/>
        </a:p>
      </dgm:t>
    </dgm:pt>
    <dgm:pt modelId="{531EB7DE-7269-46FD-8BE2-701C21CB2337}" type="pres">
      <dgm:prSet presAssocID="{C90C1AD3-3203-4DE8-B89A-9F2D411C0776}" presName="hierChild4" presStyleCnt="0"/>
      <dgm:spPr/>
    </dgm:pt>
    <dgm:pt modelId="{716CB7E1-1E41-4CF3-A83C-6A2E20515572}" type="pres">
      <dgm:prSet presAssocID="{39F61F9D-60D2-4EDB-B358-08A56503E0F7}" presName="Name17" presStyleLbl="parChTrans1D3" presStyleIdx="1" presStyleCnt="4"/>
      <dgm:spPr/>
      <dgm:t>
        <a:bodyPr/>
        <a:lstStyle/>
        <a:p>
          <a:endParaRPr lang="hr-HR"/>
        </a:p>
      </dgm:t>
    </dgm:pt>
    <dgm:pt modelId="{FE47F93F-E722-4AF3-A297-0309D8997C07}" type="pres">
      <dgm:prSet presAssocID="{AD1D4D5D-B6BC-4879-A188-3B05EA2D87B1}" presName="hierRoot3" presStyleCnt="0"/>
      <dgm:spPr/>
    </dgm:pt>
    <dgm:pt modelId="{235AE8D0-E664-43E6-A353-B1B3BDA54F58}" type="pres">
      <dgm:prSet presAssocID="{AD1D4D5D-B6BC-4879-A188-3B05EA2D87B1}" presName="composite3" presStyleCnt="0"/>
      <dgm:spPr/>
    </dgm:pt>
    <dgm:pt modelId="{4671D6B8-C42C-420F-AC32-290E5753366B}" type="pres">
      <dgm:prSet presAssocID="{AD1D4D5D-B6BC-4879-A188-3B05EA2D87B1}" presName="background3" presStyleLbl="node3" presStyleIdx="1" presStyleCnt="4"/>
      <dgm:spPr/>
    </dgm:pt>
    <dgm:pt modelId="{A4A5BBCD-47B7-45E5-931B-4BE5FEBABCB2}" type="pres">
      <dgm:prSet presAssocID="{AD1D4D5D-B6BC-4879-A188-3B05EA2D87B1}" presName="text3" presStyleLbl="fgAcc3" presStyleIdx="1" presStyleCnt="4">
        <dgm:presLayoutVars>
          <dgm:chPref val="3"/>
        </dgm:presLayoutVars>
      </dgm:prSet>
      <dgm:spPr/>
      <dgm:t>
        <a:bodyPr/>
        <a:lstStyle/>
        <a:p>
          <a:endParaRPr lang="bs-Latn-BA"/>
        </a:p>
      </dgm:t>
    </dgm:pt>
    <dgm:pt modelId="{8C107AB3-05DD-434F-9918-F29B2ED146D5}" type="pres">
      <dgm:prSet presAssocID="{AD1D4D5D-B6BC-4879-A188-3B05EA2D87B1}" presName="hierChild4" presStyleCnt="0"/>
      <dgm:spPr/>
    </dgm:pt>
    <dgm:pt modelId="{D724178D-E9BD-4668-831F-B2315BE88440}" type="pres">
      <dgm:prSet presAssocID="{0A7F5DDE-5E3A-4148-B2E8-FA64C4CA1841}" presName="Name23" presStyleLbl="parChTrans1D4" presStyleIdx="0" presStyleCnt="6"/>
      <dgm:spPr/>
    </dgm:pt>
    <dgm:pt modelId="{16C46464-1E99-4E10-9964-A77EC47FF3F7}" type="pres">
      <dgm:prSet presAssocID="{F08421D7-57AE-471A-8658-240C20EE1C5E}" presName="hierRoot4" presStyleCnt="0"/>
      <dgm:spPr/>
    </dgm:pt>
    <dgm:pt modelId="{0DAA0BFE-179A-4761-9B89-71FBE27BE09E}" type="pres">
      <dgm:prSet presAssocID="{F08421D7-57AE-471A-8658-240C20EE1C5E}" presName="composite4" presStyleCnt="0"/>
      <dgm:spPr/>
    </dgm:pt>
    <dgm:pt modelId="{1DEB38DF-04C3-4FAD-ADD1-CA7FADDB6076}" type="pres">
      <dgm:prSet presAssocID="{F08421D7-57AE-471A-8658-240C20EE1C5E}" presName="background4" presStyleLbl="node4" presStyleIdx="0" presStyleCnt="6"/>
      <dgm:spPr/>
    </dgm:pt>
    <dgm:pt modelId="{219B5911-903F-4267-8240-AF6513B3A36D}" type="pres">
      <dgm:prSet presAssocID="{F08421D7-57AE-471A-8658-240C20EE1C5E}" presName="text4" presStyleLbl="fgAcc4" presStyleIdx="0" presStyleCnt="6">
        <dgm:presLayoutVars>
          <dgm:chPref val="3"/>
        </dgm:presLayoutVars>
      </dgm:prSet>
      <dgm:spPr/>
      <dgm:t>
        <a:bodyPr/>
        <a:lstStyle/>
        <a:p>
          <a:endParaRPr lang="bs-Latn-BA"/>
        </a:p>
      </dgm:t>
    </dgm:pt>
    <dgm:pt modelId="{144D911E-0619-4049-85CF-576176C29205}" type="pres">
      <dgm:prSet presAssocID="{F08421D7-57AE-471A-8658-240C20EE1C5E}" presName="hierChild5" presStyleCnt="0"/>
      <dgm:spPr/>
    </dgm:pt>
    <dgm:pt modelId="{5C68306D-EDDE-4238-B581-3B65C55A50B8}" type="pres">
      <dgm:prSet presAssocID="{F4308054-136A-4D3E-ADC0-4224D548981A}" presName="Name23" presStyleLbl="parChTrans1D4" presStyleIdx="1" presStyleCnt="6"/>
      <dgm:spPr/>
    </dgm:pt>
    <dgm:pt modelId="{A60827B5-70B8-4C72-8579-87CCAFF50333}" type="pres">
      <dgm:prSet presAssocID="{D6F0A25C-A3F5-4AD0-A5B8-C42DDFFAAFF7}" presName="hierRoot4" presStyleCnt="0"/>
      <dgm:spPr/>
    </dgm:pt>
    <dgm:pt modelId="{1694DDE9-84BC-470C-8D3C-ADEFEA1EF94F}" type="pres">
      <dgm:prSet presAssocID="{D6F0A25C-A3F5-4AD0-A5B8-C42DDFFAAFF7}" presName="composite4" presStyleCnt="0"/>
      <dgm:spPr/>
    </dgm:pt>
    <dgm:pt modelId="{3B9EB6C8-E79B-42EA-BA5F-3FF7AC6CCADB}" type="pres">
      <dgm:prSet presAssocID="{D6F0A25C-A3F5-4AD0-A5B8-C42DDFFAAFF7}" presName="background4" presStyleLbl="node4" presStyleIdx="1" presStyleCnt="6"/>
      <dgm:spPr/>
    </dgm:pt>
    <dgm:pt modelId="{13E84829-C79B-41B0-8586-021606570237}" type="pres">
      <dgm:prSet presAssocID="{D6F0A25C-A3F5-4AD0-A5B8-C42DDFFAAFF7}" presName="text4" presStyleLbl="fgAcc4" presStyleIdx="1" presStyleCnt="6">
        <dgm:presLayoutVars>
          <dgm:chPref val="3"/>
        </dgm:presLayoutVars>
      </dgm:prSet>
      <dgm:spPr/>
      <dgm:t>
        <a:bodyPr/>
        <a:lstStyle/>
        <a:p>
          <a:endParaRPr lang="bs-Latn-BA"/>
        </a:p>
      </dgm:t>
    </dgm:pt>
    <dgm:pt modelId="{ABD38BFC-D1CE-4015-B0D8-5BBF6C22E7E0}" type="pres">
      <dgm:prSet presAssocID="{D6F0A25C-A3F5-4AD0-A5B8-C42DDFFAAFF7}" presName="hierChild5" presStyleCnt="0"/>
      <dgm:spPr/>
    </dgm:pt>
    <dgm:pt modelId="{FCE3C7E1-C67F-4F44-9D81-AD27968D7638}" type="pres">
      <dgm:prSet presAssocID="{1379A229-AAA3-4901-AA29-C6D27143E03D}" presName="Name23" presStyleLbl="parChTrans1D4" presStyleIdx="2" presStyleCnt="6"/>
      <dgm:spPr/>
    </dgm:pt>
    <dgm:pt modelId="{0D98EDB8-5C2F-4B17-B9EB-EB90F4642477}" type="pres">
      <dgm:prSet presAssocID="{4C2ACF00-3CE2-4105-B578-86EAFC2BD82D}" presName="hierRoot4" presStyleCnt="0"/>
      <dgm:spPr/>
    </dgm:pt>
    <dgm:pt modelId="{42D5E229-8451-4485-95EC-1AC723B39CFC}" type="pres">
      <dgm:prSet presAssocID="{4C2ACF00-3CE2-4105-B578-86EAFC2BD82D}" presName="composite4" presStyleCnt="0"/>
      <dgm:spPr/>
    </dgm:pt>
    <dgm:pt modelId="{98A8FD4D-4C6F-4386-A8A1-07EA2179E068}" type="pres">
      <dgm:prSet presAssocID="{4C2ACF00-3CE2-4105-B578-86EAFC2BD82D}" presName="background4" presStyleLbl="node4" presStyleIdx="2" presStyleCnt="6"/>
      <dgm:spPr/>
    </dgm:pt>
    <dgm:pt modelId="{7D5721A0-6BA0-47ED-9E66-518A75823B8B}" type="pres">
      <dgm:prSet presAssocID="{4C2ACF00-3CE2-4105-B578-86EAFC2BD82D}" presName="text4" presStyleLbl="fgAcc4" presStyleIdx="2" presStyleCnt="6">
        <dgm:presLayoutVars>
          <dgm:chPref val="3"/>
        </dgm:presLayoutVars>
      </dgm:prSet>
      <dgm:spPr/>
      <dgm:t>
        <a:bodyPr/>
        <a:lstStyle/>
        <a:p>
          <a:endParaRPr lang="hr-HR"/>
        </a:p>
      </dgm:t>
    </dgm:pt>
    <dgm:pt modelId="{F49536F2-D2CF-4236-B037-D459A229E70F}" type="pres">
      <dgm:prSet presAssocID="{4C2ACF00-3CE2-4105-B578-86EAFC2BD82D}" presName="hierChild5" presStyleCnt="0"/>
      <dgm:spPr/>
    </dgm:pt>
    <dgm:pt modelId="{EC2646A5-4C49-4DCA-B30A-DA7719A6F262}" type="pres">
      <dgm:prSet presAssocID="{37463BD4-80BF-454B-9ED3-FEB842C5A9B9}" presName="Name23" presStyleLbl="parChTrans1D4" presStyleIdx="3" presStyleCnt="6"/>
      <dgm:spPr/>
    </dgm:pt>
    <dgm:pt modelId="{7C48919A-8362-43B5-BB81-EBD29781265E}" type="pres">
      <dgm:prSet presAssocID="{46DCDFC0-27CE-45B0-BBEF-57077D444B17}" presName="hierRoot4" presStyleCnt="0"/>
      <dgm:spPr/>
    </dgm:pt>
    <dgm:pt modelId="{A6E486C7-B1EC-499A-9DF3-1D80C5215E67}" type="pres">
      <dgm:prSet presAssocID="{46DCDFC0-27CE-45B0-BBEF-57077D444B17}" presName="composite4" presStyleCnt="0"/>
      <dgm:spPr/>
    </dgm:pt>
    <dgm:pt modelId="{50FDB86B-5375-456B-A567-1825A68D09B7}" type="pres">
      <dgm:prSet presAssocID="{46DCDFC0-27CE-45B0-BBEF-57077D444B17}" presName="background4" presStyleLbl="node4" presStyleIdx="3" presStyleCnt="6"/>
      <dgm:spPr/>
    </dgm:pt>
    <dgm:pt modelId="{FFAD6677-490A-4331-9488-5C36119FE157}" type="pres">
      <dgm:prSet presAssocID="{46DCDFC0-27CE-45B0-BBEF-57077D444B17}" presName="text4" presStyleLbl="fgAcc4" presStyleIdx="3" presStyleCnt="6">
        <dgm:presLayoutVars>
          <dgm:chPref val="3"/>
        </dgm:presLayoutVars>
      </dgm:prSet>
      <dgm:spPr/>
      <dgm:t>
        <a:bodyPr/>
        <a:lstStyle/>
        <a:p>
          <a:endParaRPr lang="hr-HR"/>
        </a:p>
      </dgm:t>
    </dgm:pt>
    <dgm:pt modelId="{DBA75F85-2249-43EC-882F-F5EBA96F6F88}" type="pres">
      <dgm:prSet presAssocID="{46DCDFC0-27CE-45B0-BBEF-57077D444B17}" presName="hierChild5" presStyleCnt="0"/>
      <dgm:spPr/>
    </dgm:pt>
    <dgm:pt modelId="{EE7BA4CB-FEA1-4875-AE4C-E3CB8789B465}" type="pres">
      <dgm:prSet presAssocID="{DFE9D5C7-C3DA-4AFD-BAF0-5E3DA246A2D8}" presName="Name10" presStyleLbl="parChTrans1D2" presStyleIdx="2" presStyleCnt="4"/>
      <dgm:spPr/>
      <dgm:t>
        <a:bodyPr/>
        <a:lstStyle/>
        <a:p>
          <a:endParaRPr lang="hr-HR"/>
        </a:p>
      </dgm:t>
    </dgm:pt>
    <dgm:pt modelId="{374C8690-7BB4-494D-83E9-59BBF84661DA}" type="pres">
      <dgm:prSet presAssocID="{EE23B6C3-E6F2-4268-9711-84DF60769D9A}" presName="hierRoot2" presStyleCnt="0"/>
      <dgm:spPr/>
    </dgm:pt>
    <dgm:pt modelId="{644F5B5F-7B5F-411A-B6C1-EAE23036A12B}" type="pres">
      <dgm:prSet presAssocID="{EE23B6C3-E6F2-4268-9711-84DF60769D9A}" presName="composite2" presStyleCnt="0"/>
      <dgm:spPr/>
    </dgm:pt>
    <dgm:pt modelId="{D2C28ADD-0709-4BE5-AF0A-A6F8F4464AE4}" type="pres">
      <dgm:prSet presAssocID="{EE23B6C3-E6F2-4268-9711-84DF60769D9A}" presName="background2" presStyleLbl="node2" presStyleIdx="2" presStyleCnt="4"/>
      <dgm:spPr/>
    </dgm:pt>
    <dgm:pt modelId="{F00EED97-1888-475A-8623-11273C3E9A7F}" type="pres">
      <dgm:prSet presAssocID="{EE23B6C3-E6F2-4268-9711-84DF60769D9A}" presName="text2" presStyleLbl="fgAcc2" presStyleIdx="2" presStyleCnt="4">
        <dgm:presLayoutVars>
          <dgm:chPref val="3"/>
        </dgm:presLayoutVars>
      </dgm:prSet>
      <dgm:spPr/>
      <dgm:t>
        <a:bodyPr/>
        <a:lstStyle/>
        <a:p>
          <a:endParaRPr lang="hr-HR"/>
        </a:p>
      </dgm:t>
    </dgm:pt>
    <dgm:pt modelId="{D57FBF97-1EC4-495A-9B8B-C80DB8138A8E}" type="pres">
      <dgm:prSet presAssocID="{EE23B6C3-E6F2-4268-9711-84DF60769D9A}" presName="hierChild3" presStyleCnt="0"/>
      <dgm:spPr/>
    </dgm:pt>
    <dgm:pt modelId="{E6634F57-D10C-49D0-8EB6-1876381E2012}" type="pres">
      <dgm:prSet presAssocID="{F6DBE0B0-0E32-4142-97A2-BB1330E06D29}" presName="Name17" presStyleLbl="parChTrans1D3" presStyleIdx="2" presStyleCnt="4"/>
      <dgm:spPr/>
    </dgm:pt>
    <dgm:pt modelId="{6B20BBB3-9AF6-4974-8442-C4F4D2955F08}" type="pres">
      <dgm:prSet presAssocID="{A22978D6-B99C-4E89-BDF4-7BDBE207CBE2}" presName="hierRoot3" presStyleCnt="0"/>
      <dgm:spPr/>
    </dgm:pt>
    <dgm:pt modelId="{A4B2B729-8DD1-4470-ADDB-C5E6F33A6946}" type="pres">
      <dgm:prSet presAssocID="{A22978D6-B99C-4E89-BDF4-7BDBE207CBE2}" presName="composite3" presStyleCnt="0"/>
      <dgm:spPr/>
    </dgm:pt>
    <dgm:pt modelId="{B5173E5E-151D-4CAF-8675-76FBDB231525}" type="pres">
      <dgm:prSet presAssocID="{A22978D6-B99C-4E89-BDF4-7BDBE207CBE2}" presName="background3" presStyleLbl="node3" presStyleIdx="2" presStyleCnt="4"/>
      <dgm:spPr/>
    </dgm:pt>
    <dgm:pt modelId="{2228520D-EFD9-41E7-AEC2-24A84A712A42}" type="pres">
      <dgm:prSet presAssocID="{A22978D6-B99C-4E89-BDF4-7BDBE207CBE2}" presName="text3" presStyleLbl="fgAcc3" presStyleIdx="2" presStyleCnt="4">
        <dgm:presLayoutVars>
          <dgm:chPref val="3"/>
        </dgm:presLayoutVars>
      </dgm:prSet>
      <dgm:spPr/>
      <dgm:t>
        <a:bodyPr/>
        <a:lstStyle/>
        <a:p>
          <a:endParaRPr lang="bs-Latn-BA"/>
        </a:p>
      </dgm:t>
    </dgm:pt>
    <dgm:pt modelId="{2D186E0C-0C4B-46ED-A775-FA016E3FFCFB}" type="pres">
      <dgm:prSet presAssocID="{A22978D6-B99C-4E89-BDF4-7BDBE207CBE2}" presName="hierChild4" presStyleCnt="0"/>
      <dgm:spPr/>
    </dgm:pt>
    <dgm:pt modelId="{515EF350-0531-4D63-9F9B-67A98C79292A}" type="pres">
      <dgm:prSet presAssocID="{21E02753-DDEE-4229-9243-249C30C8B4D2}" presName="Name23" presStyleLbl="parChTrans1D4" presStyleIdx="4" presStyleCnt="6"/>
      <dgm:spPr/>
    </dgm:pt>
    <dgm:pt modelId="{6113BCB1-850F-4424-A592-E2859FAC2332}" type="pres">
      <dgm:prSet presAssocID="{64FF1AB9-EE6C-4376-B08D-590738057F82}" presName="hierRoot4" presStyleCnt="0"/>
      <dgm:spPr/>
    </dgm:pt>
    <dgm:pt modelId="{F012E4A8-EB6A-4F76-8259-8B20A110B745}" type="pres">
      <dgm:prSet presAssocID="{64FF1AB9-EE6C-4376-B08D-590738057F82}" presName="composite4" presStyleCnt="0"/>
      <dgm:spPr/>
    </dgm:pt>
    <dgm:pt modelId="{EC3B12CB-B698-468F-92CC-EEF6EEA50E3E}" type="pres">
      <dgm:prSet presAssocID="{64FF1AB9-EE6C-4376-B08D-590738057F82}" presName="background4" presStyleLbl="node4" presStyleIdx="4" presStyleCnt="6"/>
      <dgm:spPr/>
    </dgm:pt>
    <dgm:pt modelId="{4F3FF3DE-9839-4DEC-B787-EAA926262FB0}" type="pres">
      <dgm:prSet presAssocID="{64FF1AB9-EE6C-4376-B08D-590738057F82}" presName="text4" presStyleLbl="fgAcc4" presStyleIdx="4" presStyleCnt="6">
        <dgm:presLayoutVars>
          <dgm:chPref val="3"/>
        </dgm:presLayoutVars>
      </dgm:prSet>
      <dgm:spPr/>
      <dgm:t>
        <a:bodyPr/>
        <a:lstStyle/>
        <a:p>
          <a:endParaRPr lang="bs-Latn-BA"/>
        </a:p>
      </dgm:t>
    </dgm:pt>
    <dgm:pt modelId="{93B0F6D1-A355-45AF-AD14-0AE8E2B8CA1B}" type="pres">
      <dgm:prSet presAssocID="{64FF1AB9-EE6C-4376-B08D-590738057F82}" presName="hierChild5" presStyleCnt="0"/>
      <dgm:spPr/>
    </dgm:pt>
    <dgm:pt modelId="{5764057F-DAC0-4EB1-8A9A-7839B3B5DA82}" type="pres">
      <dgm:prSet presAssocID="{2C6C3237-AF78-439C-8507-8FBB314E183C}" presName="Name23" presStyleLbl="parChTrans1D4" presStyleIdx="5" presStyleCnt="6"/>
      <dgm:spPr/>
    </dgm:pt>
    <dgm:pt modelId="{D638FC2B-5199-47AE-BDF7-0DF0B49920E5}" type="pres">
      <dgm:prSet presAssocID="{D3134C2D-BF08-4E11-82EC-070D0925EAE5}" presName="hierRoot4" presStyleCnt="0"/>
      <dgm:spPr/>
    </dgm:pt>
    <dgm:pt modelId="{FD09270D-5108-4AED-9415-EEAE7E187A55}" type="pres">
      <dgm:prSet presAssocID="{D3134C2D-BF08-4E11-82EC-070D0925EAE5}" presName="composite4" presStyleCnt="0"/>
      <dgm:spPr/>
    </dgm:pt>
    <dgm:pt modelId="{52467689-0C31-41B0-930A-5BD7BDA73B44}" type="pres">
      <dgm:prSet presAssocID="{D3134C2D-BF08-4E11-82EC-070D0925EAE5}" presName="background4" presStyleLbl="node4" presStyleIdx="5" presStyleCnt="6"/>
      <dgm:spPr/>
    </dgm:pt>
    <dgm:pt modelId="{00BF440C-CCCC-4A60-B1A6-75EF8C46DDBD}" type="pres">
      <dgm:prSet presAssocID="{D3134C2D-BF08-4E11-82EC-070D0925EAE5}" presName="text4" presStyleLbl="fgAcc4" presStyleIdx="5" presStyleCnt="6">
        <dgm:presLayoutVars>
          <dgm:chPref val="3"/>
        </dgm:presLayoutVars>
      </dgm:prSet>
      <dgm:spPr/>
      <dgm:t>
        <a:bodyPr/>
        <a:lstStyle/>
        <a:p>
          <a:endParaRPr lang="bs-Latn-BA"/>
        </a:p>
      </dgm:t>
    </dgm:pt>
    <dgm:pt modelId="{881D0D88-461B-4545-BC02-47A3B170ABA8}" type="pres">
      <dgm:prSet presAssocID="{D3134C2D-BF08-4E11-82EC-070D0925EAE5}" presName="hierChild5" presStyleCnt="0"/>
      <dgm:spPr/>
    </dgm:pt>
    <dgm:pt modelId="{D279710A-3D28-43D2-9BFD-4F10BB844118}" type="pres">
      <dgm:prSet presAssocID="{FA36DD3D-5372-4F1B-831C-3B3A05823C5D}" presName="Name17" presStyleLbl="parChTrans1D3" presStyleIdx="3" presStyleCnt="4"/>
      <dgm:spPr/>
    </dgm:pt>
    <dgm:pt modelId="{0A53179A-AA1F-4691-BB26-112A92E307EF}" type="pres">
      <dgm:prSet presAssocID="{A962B622-DC58-400F-9E02-1C15B773F025}" presName="hierRoot3" presStyleCnt="0"/>
      <dgm:spPr/>
    </dgm:pt>
    <dgm:pt modelId="{60616FB6-4B62-4D5D-AD0F-DF054E1B0183}" type="pres">
      <dgm:prSet presAssocID="{A962B622-DC58-400F-9E02-1C15B773F025}" presName="composite3" presStyleCnt="0"/>
      <dgm:spPr/>
    </dgm:pt>
    <dgm:pt modelId="{CF664A90-47E9-4F66-B03C-022F7C3C0550}" type="pres">
      <dgm:prSet presAssocID="{A962B622-DC58-400F-9E02-1C15B773F025}" presName="background3" presStyleLbl="node3" presStyleIdx="3" presStyleCnt="4"/>
      <dgm:spPr/>
    </dgm:pt>
    <dgm:pt modelId="{37109DC0-40A2-460D-BE12-4DC47121CB21}" type="pres">
      <dgm:prSet presAssocID="{A962B622-DC58-400F-9E02-1C15B773F025}" presName="text3" presStyleLbl="fgAcc3" presStyleIdx="3" presStyleCnt="4">
        <dgm:presLayoutVars>
          <dgm:chPref val="3"/>
        </dgm:presLayoutVars>
      </dgm:prSet>
      <dgm:spPr/>
      <dgm:t>
        <a:bodyPr/>
        <a:lstStyle/>
        <a:p>
          <a:endParaRPr lang="bs-Latn-BA"/>
        </a:p>
      </dgm:t>
    </dgm:pt>
    <dgm:pt modelId="{71A0A798-58EE-4D48-B4FA-7462F7205D42}" type="pres">
      <dgm:prSet presAssocID="{A962B622-DC58-400F-9E02-1C15B773F025}" presName="hierChild4" presStyleCnt="0"/>
      <dgm:spPr/>
    </dgm:pt>
    <dgm:pt modelId="{19004049-F874-473B-8DCB-6069C503B07B}" type="pres">
      <dgm:prSet presAssocID="{6F62FA27-1453-46FB-93EC-D6CBACC28C5D}" presName="Name10" presStyleLbl="parChTrans1D2" presStyleIdx="3" presStyleCnt="4"/>
      <dgm:spPr/>
    </dgm:pt>
    <dgm:pt modelId="{A321CEC0-2422-4937-A914-658EEDB0179C}" type="pres">
      <dgm:prSet presAssocID="{C6503DE8-CB40-4B8F-B536-294F66735818}" presName="hierRoot2" presStyleCnt="0"/>
      <dgm:spPr/>
    </dgm:pt>
    <dgm:pt modelId="{27117125-B8FD-40D0-8CD6-042F9D1F5C99}" type="pres">
      <dgm:prSet presAssocID="{C6503DE8-CB40-4B8F-B536-294F66735818}" presName="composite2" presStyleCnt="0"/>
      <dgm:spPr/>
    </dgm:pt>
    <dgm:pt modelId="{80EABA91-87C0-4642-980D-562880418CB7}" type="pres">
      <dgm:prSet presAssocID="{C6503DE8-CB40-4B8F-B536-294F66735818}" presName="background2" presStyleLbl="node2" presStyleIdx="3" presStyleCnt="4"/>
      <dgm:spPr/>
    </dgm:pt>
    <dgm:pt modelId="{0BCD6155-E5D4-44E4-B125-D398B4B72D14}" type="pres">
      <dgm:prSet presAssocID="{C6503DE8-CB40-4B8F-B536-294F66735818}" presName="text2" presStyleLbl="fgAcc2" presStyleIdx="3" presStyleCnt="4">
        <dgm:presLayoutVars>
          <dgm:chPref val="3"/>
        </dgm:presLayoutVars>
      </dgm:prSet>
      <dgm:spPr/>
      <dgm:t>
        <a:bodyPr/>
        <a:lstStyle/>
        <a:p>
          <a:endParaRPr lang="hr-HR"/>
        </a:p>
      </dgm:t>
    </dgm:pt>
    <dgm:pt modelId="{F167E432-56B3-495C-BB6D-795367AE7089}" type="pres">
      <dgm:prSet presAssocID="{C6503DE8-CB40-4B8F-B536-294F66735818}" presName="hierChild3" presStyleCnt="0"/>
      <dgm:spPr/>
    </dgm:pt>
  </dgm:ptLst>
  <dgm:cxnLst>
    <dgm:cxn modelId="{DAFD2739-CD03-4DD9-A2C9-B1AF60512D72}" type="presOf" srcId="{750A707C-D5EA-4575-909A-CD9CE6B0236F}" destId="{763258A5-87DE-4D28-9555-C86AA5D6B534}" srcOrd="0" destOrd="0" presId="urn:microsoft.com/office/officeart/2005/8/layout/hierarchy1"/>
    <dgm:cxn modelId="{3EDC0962-F52F-4508-9C2A-F0C90BB3678C}" type="presOf" srcId="{A22978D6-B99C-4E89-BDF4-7BDBE207CBE2}" destId="{2228520D-EFD9-41E7-AEC2-24A84A712A42}" srcOrd="0" destOrd="0" presId="urn:microsoft.com/office/officeart/2005/8/layout/hierarchy1"/>
    <dgm:cxn modelId="{D90959C1-5537-41FC-9159-92ED59BB43EF}" type="presOf" srcId="{17B74398-A6A9-4EEF-A01F-82B1A385B12B}" destId="{5C410659-B9AB-45DB-B37C-23584217A4E4}" srcOrd="0" destOrd="0" presId="urn:microsoft.com/office/officeart/2005/8/layout/hierarchy1"/>
    <dgm:cxn modelId="{F3EA492B-28DC-434B-9D82-AB0C85B292DC}" type="presOf" srcId="{C6503DE8-CB40-4B8F-B536-294F66735818}" destId="{0BCD6155-E5D4-44E4-B125-D398B4B72D14}" srcOrd="0" destOrd="0" presId="urn:microsoft.com/office/officeart/2005/8/layout/hierarchy1"/>
    <dgm:cxn modelId="{1B5021EB-822A-4E11-BA32-38C5BEFFBAD3}" type="presOf" srcId="{37463BD4-80BF-454B-9ED3-FEB842C5A9B9}" destId="{EC2646A5-4C49-4DCA-B30A-DA7719A6F262}" srcOrd="0" destOrd="0" presId="urn:microsoft.com/office/officeart/2005/8/layout/hierarchy1"/>
    <dgm:cxn modelId="{B497AC1E-11D8-4A2D-99C6-2AF2448E1C5B}" type="presOf" srcId="{6CD808BB-0F56-4BCF-848A-C071AAE3404D}" destId="{84E26534-A183-4C7F-96FA-BA95966E1443}" srcOrd="0" destOrd="0" presId="urn:microsoft.com/office/officeart/2005/8/layout/hierarchy1"/>
    <dgm:cxn modelId="{79DE6DAA-132A-46BC-A522-0C6BD3AFB8BF}" srcId="{6CD808BB-0F56-4BCF-848A-C071AAE3404D}" destId="{77A74694-3F11-4520-ABAA-012E7CB4D2E3}" srcOrd="0" destOrd="0" parTransId="{17B74398-A6A9-4EEF-A01F-82B1A385B12B}" sibTransId="{3E19A733-C9FD-4027-9616-881674A4185D}"/>
    <dgm:cxn modelId="{E2C78EDF-A0AA-46E8-9CD2-274D29FA5F3D}" type="presOf" srcId="{D3134C2D-BF08-4E11-82EC-070D0925EAE5}" destId="{00BF440C-CCCC-4A60-B1A6-75EF8C46DDBD}" srcOrd="0" destOrd="0" presId="urn:microsoft.com/office/officeart/2005/8/layout/hierarchy1"/>
    <dgm:cxn modelId="{E4D7D933-CC53-4FE7-84DB-8472F3BE503C}" srcId="{EE23B6C3-E6F2-4268-9711-84DF60769D9A}" destId="{A22978D6-B99C-4E89-BDF4-7BDBE207CBE2}" srcOrd="0" destOrd="0" parTransId="{F6DBE0B0-0E32-4142-97A2-BB1330E06D29}" sibTransId="{412ADF0C-5C27-449A-B2BE-7284BA4113D3}"/>
    <dgm:cxn modelId="{19FC8139-A3CE-4FEB-91B1-9BFC276715B5}" type="presOf" srcId="{FA36DD3D-5372-4F1B-831C-3B3A05823C5D}" destId="{D279710A-3D28-43D2-9BFD-4F10BB844118}" srcOrd="0" destOrd="0" presId="urn:microsoft.com/office/officeart/2005/8/layout/hierarchy1"/>
    <dgm:cxn modelId="{465D2E64-D9D8-4F06-B988-7CAF1641B896}" srcId="{AD1D4D5D-B6BC-4879-A188-3B05EA2D87B1}" destId="{46DCDFC0-27CE-45B0-BBEF-57077D444B17}" srcOrd="3" destOrd="0" parTransId="{37463BD4-80BF-454B-9ED3-FEB842C5A9B9}" sibTransId="{B7E175B8-D5B9-4FB1-9E9D-F396BF861F9E}"/>
    <dgm:cxn modelId="{EA0EB999-41FD-4D2A-BE9D-E1495B4E9B30}" type="presOf" srcId="{46DCDFC0-27CE-45B0-BBEF-57077D444B17}" destId="{FFAD6677-490A-4331-9488-5C36119FE157}" srcOrd="0" destOrd="0" presId="urn:microsoft.com/office/officeart/2005/8/layout/hierarchy1"/>
    <dgm:cxn modelId="{7E5A0BBA-462C-4DDB-A98E-A4E70C12081C}" srcId="{FACF1AB5-49C0-449C-8703-8BA426AC28BC}" destId="{6CD808BB-0F56-4BCF-848A-C071AAE3404D}" srcOrd="0" destOrd="0" parTransId="{FCD6EC2B-DBF0-4399-8943-B2C5A1755C7B}" sibTransId="{8084C9E0-9848-444A-9B18-6B9E9EB1A235}"/>
    <dgm:cxn modelId="{FB6E25A1-D2BC-4A02-8FEF-237D43B3A66C}" type="presOf" srcId="{6F62FA27-1453-46FB-93EC-D6CBACC28C5D}" destId="{19004049-F874-473B-8DCB-6069C503B07B}" srcOrd="0" destOrd="0" presId="urn:microsoft.com/office/officeart/2005/8/layout/hierarchy1"/>
    <dgm:cxn modelId="{4237D30F-5E12-4058-97DE-4CCA38108D83}" type="presOf" srcId="{F4308054-136A-4D3E-ADC0-4224D548981A}" destId="{5C68306D-EDDE-4238-B581-3B65C55A50B8}" srcOrd="0" destOrd="0" presId="urn:microsoft.com/office/officeart/2005/8/layout/hierarchy1"/>
    <dgm:cxn modelId="{1D95A52F-A0EE-456F-9756-167C29405670}" type="presOf" srcId="{FACF1AB5-49C0-449C-8703-8BA426AC28BC}" destId="{153659F3-9C22-4146-BD1D-B330EF267636}" srcOrd="0" destOrd="0" presId="urn:microsoft.com/office/officeart/2005/8/layout/hierarchy1"/>
    <dgm:cxn modelId="{FDDD66F8-478F-4735-96C5-ACE28B223E50}" srcId="{A22978D6-B99C-4E89-BDF4-7BDBE207CBE2}" destId="{64FF1AB9-EE6C-4376-B08D-590738057F82}" srcOrd="0" destOrd="0" parTransId="{21E02753-DDEE-4229-9243-249C30C8B4D2}" sibTransId="{4C7F3353-7252-4D01-86F4-AD52752AABA8}"/>
    <dgm:cxn modelId="{4D136908-8B2D-4432-A460-A0D826E5DCFB}" type="presOf" srcId="{39F61F9D-60D2-4EDB-B358-08A56503E0F7}" destId="{716CB7E1-1E41-4CF3-A83C-6A2E20515572}" srcOrd="0" destOrd="0" presId="urn:microsoft.com/office/officeart/2005/8/layout/hierarchy1"/>
    <dgm:cxn modelId="{022B92E8-BA76-4F4F-B661-3433EE8A7603}" type="presOf" srcId="{D6F0A25C-A3F5-4AD0-A5B8-C42DDFFAAFF7}" destId="{13E84829-C79B-41B0-8586-021606570237}" srcOrd="0" destOrd="0" presId="urn:microsoft.com/office/officeart/2005/8/layout/hierarchy1"/>
    <dgm:cxn modelId="{6DE339B3-18EB-4C72-B1F4-5885B5A2D351}" srcId="{6CD808BB-0F56-4BCF-848A-C071AAE3404D}" destId="{C6503DE8-CB40-4B8F-B536-294F66735818}" srcOrd="3" destOrd="0" parTransId="{6F62FA27-1453-46FB-93EC-D6CBACC28C5D}" sibTransId="{C58DCB13-329E-4830-8E26-4ACC6EF1F515}"/>
    <dgm:cxn modelId="{6BCA4E69-A8E4-46F7-9DD5-CD3E8D74F78E}" srcId="{AD1D4D5D-B6BC-4879-A188-3B05EA2D87B1}" destId="{F08421D7-57AE-471A-8658-240C20EE1C5E}" srcOrd="0" destOrd="0" parTransId="{0A7F5DDE-5E3A-4148-B2E8-FA64C4CA1841}" sibTransId="{625668AA-7388-4071-972D-C9E522934609}"/>
    <dgm:cxn modelId="{7BF6ABB6-E5AF-45B4-9DEB-75C99E6F6EA8}" srcId="{9B140085-8B11-43DC-9049-DD351F768489}" destId="{AD1D4D5D-B6BC-4879-A188-3B05EA2D87B1}" srcOrd="1" destOrd="0" parTransId="{39F61F9D-60D2-4EDB-B358-08A56503E0F7}" sibTransId="{6525DFFE-47D9-4C41-A868-BC8E4B7E8D5D}"/>
    <dgm:cxn modelId="{42EBDCEB-5EB1-48EA-B844-0BC72AACE5C1}" srcId="{6CD808BB-0F56-4BCF-848A-C071AAE3404D}" destId="{9B140085-8B11-43DC-9049-DD351F768489}" srcOrd="1" destOrd="0" parTransId="{40611D7F-4D6C-4262-B01A-46BDF24A59EF}" sibTransId="{0BA520E7-AF45-445D-92CD-C7353059F660}"/>
    <dgm:cxn modelId="{5DFCAFA3-197D-4805-B432-2FDDBAC17E2B}" type="presOf" srcId="{64FF1AB9-EE6C-4376-B08D-590738057F82}" destId="{4F3FF3DE-9839-4DEC-B787-EAA926262FB0}" srcOrd="0" destOrd="0" presId="urn:microsoft.com/office/officeart/2005/8/layout/hierarchy1"/>
    <dgm:cxn modelId="{533479B6-77B1-4C32-91A8-96831AD389E6}" srcId="{9B140085-8B11-43DC-9049-DD351F768489}" destId="{C90C1AD3-3203-4DE8-B89A-9F2D411C0776}" srcOrd="0" destOrd="0" parTransId="{750A707C-D5EA-4575-909A-CD9CE6B0236F}" sibTransId="{48FD4A3A-57AD-4C16-BBBA-696D805ED47B}"/>
    <dgm:cxn modelId="{A1B6DB89-2C2F-4D94-84AB-5867149EE8CA}" srcId="{A22978D6-B99C-4E89-BDF4-7BDBE207CBE2}" destId="{D3134C2D-BF08-4E11-82EC-070D0925EAE5}" srcOrd="1" destOrd="0" parTransId="{2C6C3237-AF78-439C-8507-8FBB314E183C}" sibTransId="{09BB196D-49CB-44D6-A0B8-C73ADBC4EF92}"/>
    <dgm:cxn modelId="{BC067147-467B-4191-B1DB-C55DA6B17093}" type="presOf" srcId="{F08421D7-57AE-471A-8658-240C20EE1C5E}" destId="{219B5911-903F-4267-8240-AF6513B3A36D}" srcOrd="0" destOrd="0" presId="urn:microsoft.com/office/officeart/2005/8/layout/hierarchy1"/>
    <dgm:cxn modelId="{9B32482E-FA6E-48F7-9354-82E7C401FBFC}" type="presOf" srcId="{AD1D4D5D-B6BC-4879-A188-3B05EA2D87B1}" destId="{A4A5BBCD-47B7-45E5-931B-4BE5FEBABCB2}" srcOrd="0" destOrd="0" presId="urn:microsoft.com/office/officeart/2005/8/layout/hierarchy1"/>
    <dgm:cxn modelId="{99C2F74A-3C67-44D5-9A24-E1222EB1762D}" type="presOf" srcId="{40611D7F-4D6C-4262-B01A-46BDF24A59EF}" destId="{90D003FB-B1C4-4677-9E2E-5E1B9A39FCF7}" srcOrd="0" destOrd="0" presId="urn:microsoft.com/office/officeart/2005/8/layout/hierarchy1"/>
    <dgm:cxn modelId="{C37087A1-E0AA-4EFE-B12B-8DF1C2436AF6}" type="presOf" srcId="{9B140085-8B11-43DC-9049-DD351F768489}" destId="{3A2D69F8-95E4-46D6-9838-EF6B248A6811}" srcOrd="0" destOrd="0" presId="urn:microsoft.com/office/officeart/2005/8/layout/hierarchy1"/>
    <dgm:cxn modelId="{63BB0466-4B59-46F1-BA33-BD42154F9ED4}" srcId="{EE23B6C3-E6F2-4268-9711-84DF60769D9A}" destId="{A962B622-DC58-400F-9E02-1C15B773F025}" srcOrd="1" destOrd="0" parTransId="{FA36DD3D-5372-4F1B-831C-3B3A05823C5D}" sibTransId="{AE1CD8ED-B558-4C82-8D3B-D390CA99E335}"/>
    <dgm:cxn modelId="{EED81A6D-570C-413C-8AD4-6DACF4D3FAF3}" type="presOf" srcId="{4C2ACF00-3CE2-4105-B578-86EAFC2BD82D}" destId="{7D5721A0-6BA0-47ED-9E66-518A75823B8B}" srcOrd="0" destOrd="0" presId="urn:microsoft.com/office/officeart/2005/8/layout/hierarchy1"/>
    <dgm:cxn modelId="{9F99B30B-5CA0-4A59-BC72-D7A9206D0E6C}" type="presOf" srcId="{21E02753-DDEE-4229-9243-249C30C8B4D2}" destId="{515EF350-0531-4D63-9F9B-67A98C79292A}" srcOrd="0" destOrd="0" presId="urn:microsoft.com/office/officeart/2005/8/layout/hierarchy1"/>
    <dgm:cxn modelId="{2B8FF983-4D80-4FCF-9621-CBFE67943698}" srcId="{6CD808BB-0F56-4BCF-848A-C071AAE3404D}" destId="{EE23B6C3-E6F2-4268-9711-84DF60769D9A}" srcOrd="2" destOrd="0" parTransId="{DFE9D5C7-C3DA-4AFD-BAF0-5E3DA246A2D8}" sibTransId="{5CED43D2-6812-45CB-ABC9-79822E37BCA0}"/>
    <dgm:cxn modelId="{F7C31C16-1002-45BC-8D5C-3C7D8A202FB8}" type="presOf" srcId="{1379A229-AAA3-4901-AA29-C6D27143E03D}" destId="{FCE3C7E1-C67F-4F44-9D81-AD27968D7638}" srcOrd="0" destOrd="0" presId="urn:microsoft.com/office/officeart/2005/8/layout/hierarchy1"/>
    <dgm:cxn modelId="{8F965BF5-90A0-4B46-9ADB-6BAD1B833271}" type="presOf" srcId="{DFE9D5C7-C3DA-4AFD-BAF0-5E3DA246A2D8}" destId="{EE7BA4CB-FEA1-4875-AE4C-E3CB8789B465}" srcOrd="0" destOrd="0" presId="urn:microsoft.com/office/officeart/2005/8/layout/hierarchy1"/>
    <dgm:cxn modelId="{9F56CF5A-2128-44BA-A5B2-A7CE6A61D2FD}" type="presOf" srcId="{77A74694-3F11-4520-ABAA-012E7CB4D2E3}" destId="{33EA49B7-1625-46EF-BEE8-93C056CA20DA}" srcOrd="0" destOrd="0" presId="urn:microsoft.com/office/officeart/2005/8/layout/hierarchy1"/>
    <dgm:cxn modelId="{53817FCC-7459-49EA-8856-CE1F10B721F9}" type="presOf" srcId="{EE23B6C3-E6F2-4268-9711-84DF60769D9A}" destId="{F00EED97-1888-475A-8623-11273C3E9A7F}" srcOrd="0" destOrd="0" presId="urn:microsoft.com/office/officeart/2005/8/layout/hierarchy1"/>
    <dgm:cxn modelId="{59B306E7-4B8C-47A9-B2CA-036CD3520C94}" type="presOf" srcId="{C90C1AD3-3203-4DE8-B89A-9F2D411C0776}" destId="{7FEB6038-5A1E-4E58-A549-10B641884AA7}" srcOrd="0" destOrd="0" presId="urn:microsoft.com/office/officeart/2005/8/layout/hierarchy1"/>
    <dgm:cxn modelId="{9C1D1E6A-54AD-4DD2-A74C-80062223E255}" srcId="{AD1D4D5D-B6BC-4879-A188-3B05EA2D87B1}" destId="{D6F0A25C-A3F5-4AD0-A5B8-C42DDFFAAFF7}" srcOrd="1" destOrd="0" parTransId="{F4308054-136A-4D3E-ADC0-4224D548981A}" sibTransId="{9D51E530-BD3C-469F-BD22-BED1D0B51AE2}"/>
    <dgm:cxn modelId="{A85E179B-733E-4613-AF0B-0AD7FBB7BDE2}" type="presOf" srcId="{0A7F5DDE-5E3A-4148-B2E8-FA64C4CA1841}" destId="{D724178D-E9BD-4668-831F-B2315BE88440}" srcOrd="0" destOrd="0" presId="urn:microsoft.com/office/officeart/2005/8/layout/hierarchy1"/>
    <dgm:cxn modelId="{1204B0DA-5129-4146-8AA7-2FFD3C041630}" type="presOf" srcId="{A962B622-DC58-400F-9E02-1C15B773F025}" destId="{37109DC0-40A2-460D-BE12-4DC47121CB21}" srcOrd="0" destOrd="0" presId="urn:microsoft.com/office/officeart/2005/8/layout/hierarchy1"/>
    <dgm:cxn modelId="{D4C2BF6D-A195-47D8-B52D-5D50F4A5840D}" srcId="{AD1D4D5D-B6BC-4879-A188-3B05EA2D87B1}" destId="{4C2ACF00-3CE2-4105-B578-86EAFC2BD82D}" srcOrd="2" destOrd="0" parTransId="{1379A229-AAA3-4901-AA29-C6D27143E03D}" sibTransId="{E967E9A1-CE1F-4510-8D8D-1298477FF0B6}"/>
    <dgm:cxn modelId="{DE1CB6C4-DCD4-4176-B70B-309AE77A0828}" type="presOf" srcId="{F6DBE0B0-0E32-4142-97A2-BB1330E06D29}" destId="{E6634F57-D10C-49D0-8EB6-1876381E2012}" srcOrd="0" destOrd="0" presId="urn:microsoft.com/office/officeart/2005/8/layout/hierarchy1"/>
    <dgm:cxn modelId="{13C793FF-213A-4A06-B44D-9F6799277142}" type="presOf" srcId="{2C6C3237-AF78-439C-8507-8FBB314E183C}" destId="{5764057F-DAC0-4EB1-8A9A-7839B3B5DA82}" srcOrd="0" destOrd="0" presId="urn:microsoft.com/office/officeart/2005/8/layout/hierarchy1"/>
    <dgm:cxn modelId="{08611FF6-A083-4D8D-B2A5-B844C11C543E}" type="presParOf" srcId="{153659F3-9C22-4146-BD1D-B330EF267636}" destId="{13FB8E91-9B50-4B57-A613-6777EDAA45E5}" srcOrd="0" destOrd="0" presId="urn:microsoft.com/office/officeart/2005/8/layout/hierarchy1"/>
    <dgm:cxn modelId="{775ED6A8-70D1-4A62-9D0F-4C6D9BD2E016}" type="presParOf" srcId="{13FB8E91-9B50-4B57-A613-6777EDAA45E5}" destId="{B3BCFA84-A1A7-4A33-B958-F958E1CB6547}" srcOrd="0" destOrd="0" presId="urn:microsoft.com/office/officeart/2005/8/layout/hierarchy1"/>
    <dgm:cxn modelId="{A0546F7E-4474-457F-A146-5A0FACAC723A}" type="presParOf" srcId="{B3BCFA84-A1A7-4A33-B958-F958E1CB6547}" destId="{678FDE85-8F4D-439B-8085-E5B15EF1FE90}" srcOrd="0" destOrd="0" presId="urn:microsoft.com/office/officeart/2005/8/layout/hierarchy1"/>
    <dgm:cxn modelId="{5EC8061D-A8DE-4914-BAD2-9F8F576114F5}" type="presParOf" srcId="{B3BCFA84-A1A7-4A33-B958-F958E1CB6547}" destId="{84E26534-A183-4C7F-96FA-BA95966E1443}" srcOrd="1" destOrd="0" presId="urn:microsoft.com/office/officeart/2005/8/layout/hierarchy1"/>
    <dgm:cxn modelId="{81FD7863-F443-4747-8707-7C4972246C86}" type="presParOf" srcId="{13FB8E91-9B50-4B57-A613-6777EDAA45E5}" destId="{7B26A7F7-F9BD-488A-AE36-4818B65612EC}" srcOrd="1" destOrd="0" presId="urn:microsoft.com/office/officeart/2005/8/layout/hierarchy1"/>
    <dgm:cxn modelId="{8DE502DE-A40D-4E9D-986E-009F20EEF905}" type="presParOf" srcId="{7B26A7F7-F9BD-488A-AE36-4818B65612EC}" destId="{5C410659-B9AB-45DB-B37C-23584217A4E4}" srcOrd="0" destOrd="0" presId="urn:microsoft.com/office/officeart/2005/8/layout/hierarchy1"/>
    <dgm:cxn modelId="{C18A2CD8-E7F2-4CDC-B132-BAA92630CF9C}" type="presParOf" srcId="{7B26A7F7-F9BD-488A-AE36-4818B65612EC}" destId="{B21CBE11-0564-4C3D-9458-F2E7A32AD49A}" srcOrd="1" destOrd="0" presId="urn:microsoft.com/office/officeart/2005/8/layout/hierarchy1"/>
    <dgm:cxn modelId="{B1B1747F-6247-4821-BE12-C5EB1F4B5F0E}" type="presParOf" srcId="{B21CBE11-0564-4C3D-9458-F2E7A32AD49A}" destId="{D290EAB1-4447-43C0-9677-CA19E99781B0}" srcOrd="0" destOrd="0" presId="urn:microsoft.com/office/officeart/2005/8/layout/hierarchy1"/>
    <dgm:cxn modelId="{15655199-4192-4636-8807-068D66A0B1BA}" type="presParOf" srcId="{D290EAB1-4447-43C0-9677-CA19E99781B0}" destId="{302702E2-8212-4CF2-BD83-DB154AF7C536}" srcOrd="0" destOrd="0" presId="urn:microsoft.com/office/officeart/2005/8/layout/hierarchy1"/>
    <dgm:cxn modelId="{4B234530-AE98-4A36-8372-A6FDFA8455E5}" type="presParOf" srcId="{D290EAB1-4447-43C0-9677-CA19E99781B0}" destId="{33EA49B7-1625-46EF-BEE8-93C056CA20DA}" srcOrd="1" destOrd="0" presId="urn:microsoft.com/office/officeart/2005/8/layout/hierarchy1"/>
    <dgm:cxn modelId="{92030459-633A-4DDD-BFB4-3AF8738E6AD9}" type="presParOf" srcId="{B21CBE11-0564-4C3D-9458-F2E7A32AD49A}" destId="{DED9FFBC-84FD-40F5-B4A4-BCE150C1ED14}" srcOrd="1" destOrd="0" presId="urn:microsoft.com/office/officeart/2005/8/layout/hierarchy1"/>
    <dgm:cxn modelId="{1000ACEE-D11D-4241-B0D6-56D533412BF4}" type="presParOf" srcId="{7B26A7F7-F9BD-488A-AE36-4818B65612EC}" destId="{90D003FB-B1C4-4677-9E2E-5E1B9A39FCF7}" srcOrd="2" destOrd="0" presId="urn:microsoft.com/office/officeart/2005/8/layout/hierarchy1"/>
    <dgm:cxn modelId="{A7CD3DC4-748C-4D97-ACDA-E19A569DBAFF}" type="presParOf" srcId="{7B26A7F7-F9BD-488A-AE36-4818B65612EC}" destId="{99E2C8E6-560C-42AA-90AC-66C71B29BA4A}" srcOrd="3" destOrd="0" presId="urn:microsoft.com/office/officeart/2005/8/layout/hierarchy1"/>
    <dgm:cxn modelId="{86C6D68B-DF1F-447E-972D-2B78B9782AEB}" type="presParOf" srcId="{99E2C8E6-560C-42AA-90AC-66C71B29BA4A}" destId="{FD5DD26B-E5CA-4938-A9B3-B00174FFB857}" srcOrd="0" destOrd="0" presId="urn:microsoft.com/office/officeart/2005/8/layout/hierarchy1"/>
    <dgm:cxn modelId="{0AAA7D20-56E3-4FD0-BB39-4BC55B990132}" type="presParOf" srcId="{FD5DD26B-E5CA-4938-A9B3-B00174FFB857}" destId="{80EF592A-0F67-4A2F-8ACA-6DEE1F10B69E}" srcOrd="0" destOrd="0" presId="urn:microsoft.com/office/officeart/2005/8/layout/hierarchy1"/>
    <dgm:cxn modelId="{B4093603-588D-43F6-B94D-520D232FF901}" type="presParOf" srcId="{FD5DD26B-E5CA-4938-A9B3-B00174FFB857}" destId="{3A2D69F8-95E4-46D6-9838-EF6B248A6811}" srcOrd="1" destOrd="0" presId="urn:microsoft.com/office/officeart/2005/8/layout/hierarchy1"/>
    <dgm:cxn modelId="{3C60EAB7-A827-429A-B643-5C66E26CA6FB}" type="presParOf" srcId="{99E2C8E6-560C-42AA-90AC-66C71B29BA4A}" destId="{E279C01E-2AB4-4E85-BA60-865B7A8DC4CF}" srcOrd="1" destOrd="0" presId="urn:microsoft.com/office/officeart/2005/8/layout/hierarchy1"/>
    <dgm:cxn modelId="{6455FF18-BAAD-498E-A0E4-F7B4669553A6}" type="presParOf" srcId="{E279C01E-2AB4-4E85-BA60-865B7A8DC4CF}" destId="{763258A5-87DE-4D28-9555-C86AA5D6B534}" srcOrd="0" destOrd="0" presId="urn:microsoft.com/office/officeart/2005/8/layout/hierarchy1"/>
    <dgm:cxn modelId="{62419633-BFF9-44EF-932D-805E7B47D33A}" type="presParOf" srcId="{E279C01E-2AB4-4E85-BA60-865B7A8DC4CF}" destId="{7CFC9523-0C51-4970-9ECF-6F6C04823C0A}" srcOrd="1" destOrd="0" presId="urn:microsoft.com/office/officeart/2005/8/layout/hierarchy1"/>
    <dgm:cxn modelId="{38B43138-91D2-4C96-B78B-1F201ED6D163}" type="presParOf" srcId="{7CFC9523-0C51-4970-9ECF-6F6C04823C0A}" destId="{0932379A-AF17-48D9-B545-E1B6CBFD33D1}" srcOrd="0" destOrd="0" presId="urn:microsoft.com/office/officeart/2005/8/layout/hierarchy1"/>
    <dgm:cxn modelId="{7B988971-4F5E-4477-8A8F-958E250E1F76}" type="presParOf" srcId="{0932379A-AF17-48D9-B545-E1B6CBFD33D1}" destId="{2F5A57E8-2207-4BF4-B407-28A948A128AF}" srcOrd="0" destOrd="0" presId="urn:microsoft.com/office/officeart/2005/8/layout/hierarchy1"/>
    <dgm:cxn modelId="{C23332D7-04F0-41F9-8F57-EB403A999594}" type="presParOf" srcId="{0932379A-AF17-48D9-B545-E1B6CBFD33D1}" destId="{7FEB6038-5A1E-4E58-A549-10B641884AA7}" srcOrd="1" destOrd="0" presId="urn:microsoft.com/office/officeart/2005/8/layout/hierarchy1"/>
    <dgm:cxn modelId="{040E60D7-9C1B-45CA-AB83-3480043CDC8C}" type="presParOf" srcId="{7CFC9523-0C51-4970-9ECF-6F6C04823C0A}" destId="{531EB7DE-7269-46FD-8BE2-701C21CB2337}" srcOrd="1" destOrd="0" presId="urn:microsoft.com/office/officeart/2005/8/layout/hierarchy1"/>
    <dgm:cxn modelId="{4B08CD7C-0ADB-42F9-ADD6-6AC83F4DECFF}" type="presParOf" srcId="{E279C01E-2AB4-4E85-BA60-865B7A8DC4CF}" destId="{716CB7E1-1E41-4CF3-A83C-6A2E20515572}" srcOrd="2" destOrd="0" presId="urn:microsoft.com/office/officeart/2005/8/layout/hierarchy1"/>
    <dgm:cxn modelId="{9EC4214D-BAAD-40D2-B46B-235CE077EB29}" type="presParOf" srcId="{E279C01E-2AB4-4E85-BA60-865B7A8DC4CF}" destId="{FE47F93F-E722-4AF3-A297-0309D8997C07}" srcOrd="3" destOrd="0" presId="urn:microsoft.com/office/officeart/2005/8/layout/hierarchy1"/>
    <dgm:cxn modelId="{00444F4B-9E7E-47B7-817D-E1C1035C3C6B}" type="presParOf" srcId="{FE47F93F-E722-4AF3-A297-0309D8997C07}" destId="{235AE8D0-E664-43E6-A353-B1B3BDA54F58}" srcOrd="0" destOrd="0" presId="urn:microsoft.com/office/officeart/2005/8/layout/hierarchy1"/>
    <dgm:cxn modelId="{8E29F5A3-937E-49AF-8668-1D7C3116AC92}" type="presParOf" srcId="{235AE8D0-E664-43E6-A353-B1B3BDA54F58}" destId="{4671D6B8-C42C-420F-AC32-290E5753366B}" srcOrd="0" destOrd="0" presId="urn:microsoft.com/office/officeart/2005/8/layout/hierarchy1"/>
    <dgm:cxn modelId="{C9AA78D6-7818-4B5B-A139-0031FFF214DA}" type="presParOf" srcId="{235AE8D0-E664-43E6-A353-B1B3BDA54F58}" destId="{A4A5BBCD-47B7-45E5-931B-4BE5FEBABCB2}" srcOrd="1" destOrd="0" presId="urn:microsoft.com/office/officeart/2005/8/layout/hierarchy1"/>
    <dgm:cxn modelId="{429DFE58-88EF-4AFE-9BE3-8BEFDFDCDEE4}" type="presParOf" srcId="{FE47F93F-E722-4AF3-A297-0309D8997C07}" destId="{8C107AB3-05DD-434F-9918-F29B2ED146D5}" srcOrd="1" destOrd="0" presId="urn:microsoft.com/office/officeart/2005/8/layout/hierarchy1"/>
    <dgm:cxn modelId="{935FFE70-D858-4204-BCA2-FD9A56E810A2}" type="presParOf" srcId="{8C107AB3-05DD-434F-9918-F29B2ED146D5}" destId="{D724178D-E9BD-4668-831F-B2315BE88440}" srcOrd="0" destOrd="0" presId="urn:microsoft.com/office/officeart/2005/8/layout/hierarchy1"/>
    <dgm:cxn modelId="{1DFF8477-8EEA-4DDF-87F1-BEB165E644D1}" type="presParOf" srcId="{8C107AB3-05DD-434F-9918-F29B2ED146D5}" destId="{16C46464-1E99-4E10-9964-A77EC47FF3F7}" srcOrd="1" destOrd="0" presId="urn:microsoft.com/office/officeart/2005/8/layout/hierarchy1"/>
    <dgm:cxn modelId="{CFF43A3C-C0FE-49B1-94DE-999B25387C1C}" type="presParOf" srcId="{16C46464-1E99-4E10-9964-A77EC47FF3F7}" destId="{0DAA0BFE-179A-4761-9B89-71FBE27BE09E}" srcOrd="0" destOrd="0" presId="urn:microsoft.com/office/officeart/2005/8/layout/hierarchy1"/>
    <dgm:cxn modelId="{83F0CB32-5E11-40BD-93F0-9760DA98DFAE}" type="presParOf" srcId="{0DAA0BFE-179A-4761-9B89-71FBE27BE09E}" destId="{1DEB38DF-04C3-4FAD-ADD1-CA7FADDB6076}" srcOrd="0" destOrd="0" presId="urn:microsoft.com/office/officeart/2005/8/layout/hierarchy1"/>
    <dgm:cxn modelId="{4525E978-4A7A-4B45-B7D4-CFA2D32B8E46}" type="presParOf" srcId="{0DAA0BFE-179A-4761-9B89-71FBE27BE09E}" destId="{219B5911-903F-4267-8240-AF6513B3A36D}" srcOrd="1" destOrd="0" presId="urn:microsoft.com/office/officeart/2005/8/layout/hierarchy1"/>
    <dgm:cxn modelId="{16D94BA8-80B8-4C33-AEC1-AE412622E262}" type="presParOf" srcId="{16C46464-1E99-4E10-9964-A77EC47FF3F7}" destId="{144D911E-0619-4049-85CF-576176C29205}" srcOrd="1" destOrd="0" presId="urn:microsoft.com/office/officeart/2005/8/layout/hierarchy1"/>
    <dgm:cxn modelId="{20AF1B91-D5F7-47A3-A3E7-4CAC9BFF0F53}" type="presParOf" srcId="{8C107AB3-05DD-434F-9918-F29B2ED146D5}" destId="{5C68306D-EDDE-4238-B581-3B65C55A50B8}" srcOrd="2" destOrd="0" presId="urn:microsoft.com/office/officeart/2005/8/layout/hierarchy1"/>
    <dgm:cxn modelId="{82F23B51-B24F-46E7-8CE7-17C5FA743B3C}" type="presParOf" srcId="{8C107AB3-05DD-434F-9918-F29B2ED146D5}" destId="{A60827B5-70B8-4C72-8579-87CCAFF50333}" srcOrd="3" destOrd="0" presId="urn:microsoft.com/office/officeart/2005/8/layout/hierarchy1"/>
    <dgm:cxn modelId="{DF8B5CD6-5548-4A2D-B566-6369211DCD30}" type="presParOf" srcId="{A60827B5-70B8-4C72-8579-87CCAFF50333}" destId="{1694DDE9-84BC-470C-8D3C-ADEFEA1EF94F}" srcOrd="0" destOrd="0" presId="urn:microsoft.com/office/officeart/2005/8/layout/hierarchy1"/>
    <dgm:cxn modelId="{C98A2D75-2FBA-44D0-89A6-D91D05ADD855}" type="presParOf" srcId="{1694DDE9-84BC-470C-8D3C-ADEFEA1EF94F}" destId="{3B9EB6C8-E79B-42EA-BA5F-3FF7AC6CCADB}" srcOrd="0" destOrd="0" presId="urn:microsoft.com/office/officeart/2005/8/layout/hierarchy1"/>
    <dgm:cxn modelId="{7D7A0007-B254-4948-82B1-834AB9141974}" type="presParOf" srcId="{1694DDE9-84BC-470C-8D3C-ADEFEA1EF94F}" destId="{13E84829-C79B-41B0-8586-021606570237}" srcOrd="1" destOrd="0" presId="urn:microsoft.com/office/officeart/2005/8/layout/hierarchy1"/>
    <dgm:cxn modelId="{F7317261-FBA0-4BB9-8619-FF2ABAF4DE38}" type="presParOf" srcId="{A60827B5-70B8-4C72-8579-87CCAFF50333}" destId="{ABD38BFC-D1CE-4015-B0D8-5BBF6C22E7E0}" srcOrd="1" destOrd="0" presId="urn:microsoft.com/office/officeart/2005/8/layout/hierarchy1"/>
    <dgm:cxn modelId="{D39C3E45-EFF2-4ABC-BFF3-D5B3560B2CEB}" type="presParOf" srcId="{8C107AB3-05DD-434F-9918-F29B2ED146D5}" destId="{FCE3C7E1-C67F-4F44-9D81-AD27968D7638}" srcOrd="4" destOrd="0" presId="urn:microsoft.com/office/officeart/2005/8/layout/hierarchy1"/>
    <dgm:cxn modelId="{9AC14B16-E4DA-4B44-A1AE-F09687BF8276}" type="presParOf" srcId="{8C107AB3-05DD-434F-9918-F29B2ED146D5}" destId="{0D98EDB8-5C2F-4B17-B9EB-EB90F4642477}" srcOrd="5" destOrd="0" presId="urn:microsoft.com/office/officeart/2005/8/layout/hierarchy1"/>
    <dgm:cxn modelId="{0D3CB992-A29B-4CA4-A0E4-92AA83F906EB}" type="presParOf" srcId="{0D98EDB8-5C2F-4B17-B9EB-EB90F4642477}" destId="{42D5E229-8451-4485-95EC-1AC723B39CFC}" srcOrd="0" destOrd="0" presId="urn:microsoft.com/office/officeart/2005/8/layout/hierarchy1"/>
    <dgm:cxn modelId="{83828EFE-689B-4AF9-A590-DA23AB24468B}" type="presParOf" srcId="{42D5E229-8451-4485-95EC-1AC723B39CFC}" destId="{98A8FD4D-4C6F-4386-A8A1-07EA2179E068}" srcOrd="0" destOrd="0" presId="urn:microsoft.com/office/officeart/2005/8/layout/hierarchy1"/>
    <dgm:cxn modelId="{22FBCA99-1CB8-43D2-B0EF-AF085C059E3A}" type="presParOf" srcId="{42D5E229-8451-4485-95EC-1AC723B39CFC}" destId="{7D5721A0-6BA0-47ED-9E66-518A75823B8B}" srcOrd="1" destOrd="0" presId="urn:microsoft.com/office/officeart/2005/8/layout/hierarchy1"/>
    <dgm:cxn modelId="{72E01402-27E0-45A3-BD87-90BE189E753F}" type="presParOf" srcId="{0D98EDB8-5C2F-4B17-B9EB-EB90F4642477}" destId="{F49536F2-D2CF-4236-B037-D459A229E70F}" srcOrd="1" destOrd="0" presId="urn:microsoft.com/office/officeart/2005/8/layout/hierarchy1"/>
    <dgm:cxn modelId="{477D276D-B851-46E0-A9E0-8DF52C857A62}" type="presParOf" srcId="{8C107AB3-05DD-434F-9918-F29B2ED146D5}" destId="{EC2646A5-4C49-4DCA-B30A-DA7719A6F262}" srcOrd="6" destOrd="0" presId="urn:microsoft.com/office/officeart/2005/8/layout/hierarchy1"/>
    <dgm:cxn modelId="{470D66A5-ACD6-4221-A5DE-FD1D0CEC6308}" type="presParOf" srcId="{8C107AB3-05DD-434F-9918-F29B2ED146D5}" destId="{7C48919A-8362-43B5-BB81-EBD29781265E}" srcOrd="7" destOrd="0" presId="urn:microsoft.com/office/officeart/2005/8/layout/hierarchy1"/>
    <dgm:cxn modelId="{C174F2AC-1C15-4C78-8709-838BE0248C84}" type="presParOf" srcId="{7C48919A-8362-43B5-BB81-EBD29781265E}" destId="{A6E486C7-B1EC-499A-9DF3-1D80C5215E67}" srcOrd="0" destOrd="0" presId="urn:microsoft.com/office/officeart/2005/8/layout/hierarchy1"/>
    <dgm:cxn modelId="{4891AAF5-124C-4C7A-B0A4-6F144E85B76E}" type="presParOf" srcId="{A6E486C7-B1EC-499A-9DF3-1D80C5215E67}" destId="{50FDB86B-5375-456B-A567-1825A68D09B7}" srcOrd="0" destOrd="0" presId="urn:microsoft.com/office/officeart/2005/8/layout/hierarchy1"/>
    <dgm:cxn modelId="{9D24E9C7-6054-4CE4-BB0D-2690A6A79DFE}" type="presParOf" srcId="{A6E486C7-B1EC-499A-9DF3-1D80C5215E67}" destId="{FFAD6677-490A-4331-9488-5C36119FE157}" srcOrd="1" destOrd="0" presId="urn:microsoft.com/office/officeart/2005/8/layout/hierarchy1"/>
    <dgm:cxn modelId="{E0BEF0E6-888D-4940-AA66-D1AEFE4F95AC}" type="presParOf" srcId="{7C48919A-8362-43B5-BB81-EBD29781265E}" destId="{DBA75F85-2249-43EC-882F-F5EBA96F6F88}" srcOrd="1" destOrd="0" presId="urn:microsoft.com/office/officeart/2005/8/layout/hierarchy1"/>
    <dgm:cxn modelId="{9A5CAEC8-D0ED-4E32-B6BC-E7F3994A9C64}" type="presParOf" srcId="{7B26A7F7-F9BD-488A-AE36-4818B65612EC}" destId="{EE7BA4CB-FEA1-4875-AE4C-E3CB8789B465}" srcOrd="4" destOrd="0" presId="urn:microsoft.com/office/officeart/2005/8/layout/hierarchy1"/>
    <dgm:cxn modelId="{E216CCD3-E187-4013-A91F-607A727B925A}" type="presParOf" srcId="{7B26A7F7-F9BD-488A-AE36-4818B65612EC}" destId="{374C8690-7BB4-494D-83E9-59BBF84661DA}" srcOrd="5" destOrd="0" presId="urn:microsoft.com/office/officeart/2005/8/layout/hierarchy1"/>
    <dgm:cxn modelId="{F1FFAB94-BC1E-4847-B039-E031DC70049C}" type="presParOf" srcId="{374C8690-7BB4-494D-83E9-59BBF84661DA}" destId="{644F5B5F-7B5F-411A-B6C1-EAE23036A12B}" srcOrd="0" destOrd="0" presId="urn:microsoft.com/office/officeart/2005/8/layout/hierarchy1"/>
    <dgm:cxn modelId="{C2A1BA9D-385C-4E99-89E9-168A62A4D68D}" type="presParOf" srcId="{644F5B5F-7B5F-411A-B6C1-EAE23036A12B}" destId="{D2C28ADD-0709-4BE5-AF0A-A6F8F4464AE4}" srcOrd="0" destOrd="0" presId="urn:microsoft.com/office/officeart/2005/8/layout/hierarchy1"/>
    <dgm:cxn modelId="{A3F63A06-9F4D-4160-A13A-7D3847CFBFCC}" type="presParOf" srcId="{644F5B5F-7B5F-411A-B6C1-EAE23036A12B}" destId="{F00EED97-1888-475A-8623-11273C3E9A7F}" srcOrd="1" destOrd="0" presId="urn:microsoft.com/office/officeart/2005/8/layout/hierarchy1"/>
    <dgm:cxn modelId="{D5278B0A-7893-4410-A197-645217CF1E7D}" type="presParOf" srcId="{374C8690-7BB4-494D-83E9-59BBF84661DA}" destId="{D57FBF97-1EC4-495A-9B8B-C80DB8138A8E}" srcOrd="1" destOrd="0" presId="urn:microsoft.com/office/officeart/2005/8/layout/hierarchy1"/>
    <dgm:cxn modelId="{A6AB09A3-DF1C-4285-883D-F1CC6137B020}" type="presParOf" srcId="{D57FBF97-1EC4-495A-9B8B-C80DB8138A8E}" destId="{E6634F57-D10C-49D0-8EB6-1876381E2012}" srcOrd="0" destOrd="0" presId="urn:microsoft.com/office/officeart/2005/8/layout/hierarchy1"/>
    <dgm:cxn modelId="{7BD98191-5095-4211-BACE-C61D6BB745A3}" type="presParOf" srcId="{D57FBF97-1EC4-495A-9B8B-C80DB8138A8E}" destId="{6B20BBB3-9AF6-4974-8442-C4F4D2955F08}" srcOrd="1" destOrd="0" presId="urn:microsoft.com/office/officeart/2005/8/layout/hierarchy1"/>
    <dgm:cxn modelId="{B9C29705-5243-4857-99F3-D50483026DEF}" type="presParOf" srcId="{6B20BBB3-9AF6-4974-8442-C4F4D2955F08}" destId="{A4B2B729-8DD1-4470-ADDB-C5E6F33A6946}" srcOrd="0" destOrd="0" presId="urn:microsoft.com/office/officeart/2005/8/layout/hierarchy1"/>
    <dgm:cxn modelId="{4A6C74B5-2381-4FCD-998F-2E9CAE476B02}" type="presParOf" srcId="{A4B2B729-8DD1-4470-ADDB-C5E6F33A6946}" destId="{B5173E5E-151D-4CAF-8675-76FBDB231525}" srcOrd="0" destOrd="0" presId="urn:microsoft.com/office/officeart/2005/8/layout/hierarchy1"/>
    <dgm:cxn modelId="{0F0008CD-E0CC-4B8F-8E11-CA8FD09C35B3}" type="presParOf" srcId="{A4B2B729-8DD1-4470-ADDB-C5E6F33A6946}" destId="{2228520D-EFD9-41E7-AEC2-24A84A712A42}" srcOrd="1" destOrd="0" presId="urn:microsoft.com/office/officeart/2005/8/layout/hierarchy1"/>
    <dgm:cxn modelId="{D41CEC23-0EE7-490B-AFEA-100F4C50D849}" type="presParOf" srcId="{6B20BBB3-9AF6-4974-8442-C4F4D2955F08}" destId="{2D186E0C-0C4B-46ED-A775-FA016E3FFCFB}" srcOrd="1" destOrd="0" presId="urn:microsoft.com/office/officeart/2005/8/layout/hierarchy1"/>
    <dgm:cxn modelId="{DD7472AA-2527-443C-BA00-20623A407E01}" type="presParOf" srcId="{2D186E0C-0C4B-46ED-A775-FA016E3FFCFB}" destId="{515EF350-0531-4D63-9F9B-67A98C79292A}" srcOrd="0" destOrd="0" presId="urn:microsoft.com/office/officeart/2005/8/layout/hierarchy1"/>
    <dgm:cxn modelId="{6486B274-5E2E-42AE-98E7-AC346838C8AF}" type="presParOf" srcId="{2D186E0C-0C4B-46ED-A775-FA016E3FFCFB}" destId="{6113BCB1-850F-4424-A592-E2859FAC2332}" srcOrd="1" destOrd="0" presId="urn:microsoft.com/office/officeart/2005/8/layout/hierarchy1"/>
    <dgm:cxn modelId="{82D90DEA-317C-4690-B0C8-D68FD85CD226}" type="presParOf" srcId="{6113BCB1-850F-4424-A592-E2859FAC2332}" destId="{F012E4A8-EB6A-4F76-8259-8B20A110B745}" srcOrd="0" destOrd="0" presId="urn:microsoft.com/office/officeart/2005/8/layout/hierarchy1"/>
    <dgm:cxn modelId="{98619B7F-91B1-4409-ADA2-65A76274718E}" type="presParOf" srcId="{F012E4A8-EB6A-4F76-8259-8B20A110B745}" destId="{EC3B12CB-B698-468F-92CC-EEF6EEA50E3E}" srcOrd="0" destOrd="0" presId="urn:microsoft.com/office/officeart/2005/8/layout/hierarchy1"/>
    <dgm:cxn modelId="{331E9354-956F-4A86-9957-96AD357535AE}" type="presParOf" srcId="{F012E4A8-EB6A-4F76-8259-8B20A110B745}" destId="{4F3FF3DE-9839-4DEC-B787-EAA926262FB0}" srcOrd="1" destOrd="0" presId="urn:microsoft.com/office/officeart/2005/8/layout/hierarchy1"/>
    <dgm:cxn modelId="{C213E02D-6D04-4B80-B0B5-5184C83D63C2}" type="presParOf" srcId="{6113BCB1-850F-4424-A592-E2859FAC2332}" destId="{93B0F6D1-A355-45AF-AD14-0AE8E2B8CA1B}" srcOrd="1" destOrd="0" presId="urn:microsoft.com/office/officeart/2005/8/layout/hierarchy1"/>
    <dgm:cxn modelId="{8180573D-9821-4704-9E5E-33BF642B898E}" type="presParOf" srcId="{2D186E0C-0C4B-46ED-A775-FA016E3FFCFB}" destId="{5764057F-DAC0-4EB1-8A9A-7839B3B5DA82}" srcOrd="2" destOrd="0" presId="urn:microsoft.com/office/officeart/2005/8/layout/hierarchy1"/>
    <dgm:cxn modelId="{6B706BA0-8053-4D20-AC66-2682AE360D52}" type="presParOf" srcId="{2D186E0C-0C4B-46ED-A775-FA016E3FFCFB}" destId="{D638FC2B-5199-47AE-BDF7-0DF0B49920E5}" srcOrd="3" destOrd="0" presId="urn:microsoft.com/office/officeart/2005/8/layout/hierarchy1"/>
    <dgm:cxn modelId="{336FC7F2-5190-4325-B034-E31EEECFCB00}" type="presParOf" srcId="{D638FC2B-5199-47AE-BDF7-0DF0B49920E5}" destId="{FD09270D-5108-4AED-9415-EEAE7E187A55}" srcOrd="0" destOrd="0" presId="urn:microsoft.com/office/officeart/2005/8/layout/hierarchy1"/>
    <dgm:cxn modelId="{1533F2F4-916D-4058-8204-38162CE43D35}" type="presParOf" srcId="{FD09270D-5108-4AED-9415-EEAE7E187A55}" destId="{52467689-0C31-41B0-930A-5BD7BDA73B44}" srcOrd="0" destOrd="0" presId="urn:microsoft.com/office/officeart/2005/8/layout/hierarchy1"/>
    <dgm:cxn modelId="{2C7DF471-22C1-490D-A404-1650DDAA53FA}" type="presParOf" srcId="{FD09270D-5108-4AED-9415-EEAE7E187A55}" destId="{00BF440C-CCCC-4A60-B1A6-75EF8C46DDBD}" srcOrd="1" destOrd="0" presId="urn:microsoft.com/office/officeart/2005/8/layout/hierarchy1"/>
    <dgm:cxn modelId="{FE512066-0C71-4E1B-8990-37CE99DA1831}" type="presParOf" srcId="{D638FC2B-5199-47AE-BDF7-0DF0B49920E5}" destId="{881D0D88-461B-4545-BC02-47A3B170ABA8}" srcOrd="1" destOrd="0" presId="urn:microsoft.com/office/officeart/2005/8/layout/hierarchy1"/>
    <dgm:cxn modelId="{5607E5F0-859F-4FB0-8737-68465281128B}" type="presParOf" srcId="{D57FBF97-1EC4-495A-9B8B-C80DB8138A8E}" destId="{D279710A-3D28-43D2-9BFD-4F10BB844118}" srcOrd="2" destOrd="0" presId="urn:microsoft.com/office/officeart/2005/8/layout/hierarchy1"/>
    <dgm:cxn modelId="{EBED1362-A93B-42CE-9C6B-E94128EDE89C}" type="presParOf" srcId="{D57FBF97-1EC4-495A-9B8B-C80DB8138A8E}" destId="{0A53179A-AA1F-4691-BB26-112A92E307EF}" srcOrd="3" destOrd="0" presId="urn:microsoft.com/office/officeart/2005/8/layout/hierarchy1"/>
    <dgm:cxn modelId="{B630671D-8A7F-4350-AEF8-5A2E03B639CB}" type="presParOf" srcId="{0A53179A-AA1F-4691-BB26-112A92E307EF}" destId="{60616FB6-4B62-4D5D-AD0F-DF054E1B0183}" srcOrd="0" destOrd="0" presId="urn:microsoft.com/office/officeart/2005/8/layout/hierarchy1"/>
    <dgm:cxn modelId="{84BB9791-1AD7-4E85-9AD5-90B90368E0A5}" type="presParOf" srcId="{60616FB6-4B62-4D5D-AD0F-DF054E1B0183}" destId="{CF664A90-47E9-4F66-B03C-022F7C3C0550}" srcOrd="0" destOrd="0" presId="urn:microsoft.com/office/officeart/2005/8/layout/hierarchy1"/>
    <dgm:cxn modelId="{98A972AD-11EB-4C04-A0DB-FFFEDED085F0}" type="presParOf" srcId="{60616FB6-4B62-4D5D-AD0F-DF054E1B0183}" destId="{37109DC0-40A2-460D-BE12-4DC47121CB21}" srcOrd="1" destOrd="0" presId="urn:microsoft.com/office/officeart/2005/8/layout/hierarchy1"/>
    <dgm:cxn modelId="{FB628AB1-9739-4F1E-870C-F5C0654274D0}" type="presParOf" srcId="{0A53179A-AA1F-4691-BB26-112A92E307EF}" destId="{71A0A798-58EE-4D48-B4FA-7462F7205D42}" srcOrd="1" destOrd="0" presId="urn:microsoft.com/office/officeart/2005/8/layout/hierarchy1"/>
    <dgm:cxn modelId="{C8194170-3E33-488A-8376-6F6B2F869D92}" type="presParOf" srcId="{7B26A7F7-F9BD-488A-AE36-4818B65612EC}" destId="{19004049-F874-473B-8DCB-6069C503B07B}" srcOrd="6" destOrd="0" presId="urn:microsoft.com/office/officeart/2005/8/layout/hierarchy1"/>
    <dgm:cxn modelId="{962D3E75-A220-4BF0-BD0A-E0D3A4F35BF5}" type="presParOf" srcId="{7B26A7F7-F9BD-488A-AE36-4818B65612EC}" destId="{A321CEC0-2422-4937-A914-658EEDB0179C}" srcOrd="7" destOrd="0" presId="urn:microsoft.com/office/officeart/2005/8/layout/hierarchy1"/>
    <dgm:cxn modelId="{05A22048-8DEE-4432-8861-DD30E0CF918E}" type="presParOf" srcId="{A321CEC0-2422-4937-A914-658EEDB0179C}" destId="{27117125-B8FD-40D0-8CD6-042F9D1F5C99}" srcOrd="0" destOrd="0" presId="urn:microsoft.com/office/officeart/2005/8/layout/hierarchy1"/>
    <dgm:cxn modelId="{169706DA-7B0D-4688-9B8A-A2BFEA324CCC}" type="presParOf" srcId="{27117125-B8FD-40D0-8CD6-042F9D1F5C99}" destId="{80EABA91-87C0-4642-980D-562880418CB7}" srcOrd="0" destOrd="0" presId="urn:microsoft.com/office/officeart/2005/8/layout/hierarchy1"/>
    <dgm:cxn modelId="{89371F2A-2DC7-4529-94C7-674A8C411D23}" type="presParOf" srcId="{27117125-B8FD-40D0-8CD6-042F9D1F5C99}" destId="{0BCD6155-E5D4-44E4-B125-D398B4B72D14}" srcOrd="1" destOrd="0" presId="urn:microsoft.com/office/officeart/2005/8/layout/hierarchy1"/>
    <dgm:cxn modelId="{2F9058A1-BEBF-448A-A2CC-8EC10A709A76}" type="presParOf" srcId="{A321CEC0-2422-4937-A914-658EEDB0179C}" destId="{F167E432-56B3-495C-BB6D-795367AE708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472A99-B46F-498E-82CA-7A0BB2B9536A}"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bs-Latn-BA"/>
        </a:p>
      </dgm:t>
    </dgm:pt>
    <dgm:pt modelId="{6D6D5B3C-8996-4179-B750-D35C5461131D}">
      <dgm:prSet phldrT="[Text]"/>
      <dgm:spPr/>
      <dgm:t>
        <a:bodyPr/>
        <a:lstStyle/>
        <a:p>
          <a:r>
            <a:rPr lang="bs-Latn-BA" dirty="0" smtClean="0"/>
            <a:t>Autorska imovinska prava</a:t>
          </a:r>
          <a:endParaRPr lang="bs-Latn-BA" dirty="0"/>
        </a:p>
      </dgm:t>
    </dgm:pt>
    <dgm:pt modelId="{48C867A7-EC50-4ABC-81DB-B8028F61F582}" type="parTrans" cxnId="{091F24EC-E52B-435A-AA30-41ECD996949D}">
      <dgm:prSet/>
      <dgm:spPr/>
      <dgm:t>
        <a:bodyPr/>
        <a:lstStyle/>
        <a:p>
          <a:endParaRPr lang="bs-Latn-BA"/>
        </a:p>
      </dgm:t>
    </dgm:pt>
    <dgm:pt modelId="{C96C6B8B-894C-4A0F-BC13-A25BA681C0E7}" type="sibTrans" cxnId="{091F24EC-E52B-435A-AA30-41ECD996949D}">
      <dgm:prSet/>
      <dgm:spPr/>
      <dgm:t>
        <a:bodyPr/>
        <a:lstStyle/>
        <a:p>
          <a:endParaRPr lang="bs-Latn-BA"/>
        </a:p>
      </dgm:t>
    </dgm:pt>
    <dgm:pt modelId="{3C6DEF98-7B3E-4DC2-AF4F-77FECA65D183}">
      <dgm:prSet phldrT="[Text]"/>
      <dgm:spPr/>
      <dgm:t>
        <a:bodyPr/>
        <a:lstStyle/>
        <a:p>
          <a:r>
            <a:rPr lang="bs-Latn-BA" dirty="0" smtClean="0"/>
            <a:t>Pravo na korištenje autorskog djela u tjelesnom obliku</a:t>
          </a:r>
          <a:endParaRPr lang="bs-Latn-BA" dirty="0"/>
        </a:p>
      </dgm:t>
    </dgm:pt>
    <dgm:pt modelId="{433E6265-B8CF-4F9A-815E-2B3EA3996CA2}" type="parTrans" cxnId="{4E088976-BF77-4912-B0A2-615585054C56}">
      <dgm:prSet/>
      <dgm:spPr/>
      <dgm:t>
        <a:bodyPr/>
        <a:lstStyle/>
        <a:p>
          <a:endParaRPr lang="bs-Latn-BA"/>
        </a:p>
      </dgm:t>
    </dgm:pt>
    <dgm:pt modelId="{606595EB-42BD-41C0-8244-5409882865E2}" type="sibTrans" cxnId="{4E088976-BF77-4912-B0A2-615585054C56}">
      <dgm:prSet/>
      <dgm:spPr/>
      <dgm:t>
        <a:bodyPr/>
        <a:lstStyle/>
        <a:p>
          <a:endParaRPr lang="bs-Latn-BA"/>
        </a:p>
      </dgm:t>
    </dgm:pt>
    <dgm:pt modelId="{17157BDA-FE88-48ED-B583-EDCDB9181517}">
      <dgm:prSet phldrT="[Text]"/>
      <dgm:spPr/>
      <dgm:t>
        <a:bodyPr/>
        <a:lstStyle/>
        <a:p>
          <a:r>
            <a:rPr lang="bs-Latn-BA" dirty="0" smtClean="0"/>
            <a:t>Pravo na korištenje autorskog djela u bestjelesnom obliku </a:t>
          </a:r>
          <a:endParaRPr lang="bs-Latn-BA" dirty="0"/>
        </a:p>
      </dgm:t>
    </dgm:pt>
    <dgm:pt modelId="{72021DBE-2E09-460A-819A-FA5683372AE2}" type="parTrans" cxnId="{05FBB750-3F65-4933-8A7D-9C6FCB791FD5}">
      <dgm:prSet/>
      <dgm:spPr/>
      <dgm:t>
        <a:bodyPr/>
        <a:lstStyle/>
        <a:p>
          <a:endParaRPr lang="bs-Latn-BA"/>
        </a:p>
      </dgm:t>
    </dgm:pt>
    <dgm:pt modelId="{CD5BA1D4-3BFF-432A-84EE-77F7F864540B}" type="sibTrans" cxnId="{05FBB750-3F65-4933-8A7D-9C6FCB791FD5}">
      <dgm:prSet/>
      <dgm:spPr/>
      <dgm:t>
        <a:bodyPr/>
        <a:lstStyle/>
        <a:p>
          <a:endParaRPr lang="bs-Latn-BA"/>
        </a:p>
      </dgm:t>
    </dgm:pt>
    <dgm:pt modelId="{FED7B758-E9D4-41B6-B0F5-579CC503BA7E}" type="pres">
      <dgm:prSet presAssocID="{C4472A99-B46F-498E-82CA-7A0BB2B9536A}" presName="hierChild1" presStyleCnt="0">
        <dgm:presLayoutVars>
          <dgm:orgChart val="1"/>
          <dgm:chPref val="1"/>
          <dgm:dir/>
          <dgm:animOne val="branch"/>
          <dgm:animLvl val="lvl"/>
          <dgm:resizeHandles/>
        </dgm:presLayoutVars>
      </dgm:prSet>
      <dgm:spPr/>
      <dgm:t>
        <a:bodyPr/>
        <a:lstStyle/>
        <a:p>
          <a:endParaRPr lang="hr-HR"/>
        </a:p>
      </dgm:t>
    </dgm:pt>
    <dgm:pt modelId="{6D4CFCCB-A077-49B6-A61E-C6E33137B9E0}" type="pres">
      <dgm:prSet presAssocID="{6D6D5B3C-8996-4179-B750-D35C5461131D}" presName="hierRoot1" presStyleCnt="0">
        <dgm:presLayoutVars>
          <dgm:hierBranch val="init"/>
        </dgm:presLayoutVars>
      </dgm:prSet>
      <dgm:spPr/>
    </dgm:pt>
    <dgm:pt modelId="{5CC6897D-CA1B-4455-8A7B-A2B24CD89DF7}" type="pres">
      <dgm:prSet presAssocID="{6D6D5B3C-8996-4179-B750-D35C5461131D}" presName="rootComposite1" presStyleCnt="0"/>
      <dgm:spPr/>
    </dgm:pt>
    <dgm:pt modelId="{E7C499ED-BC51-499D-9794-9FD967A13F3C}" type="pres">
      <dgm:prSet presAssocID="{6D6D5B3C-8996-4179-B750-D35C5461131D}" presName="rootText1" presStyleLbl="node0" presStyleIdx="0" presStyleCnt="1">
        <dgm:presLayoutVars>
          <dgm:chPref val="3"/>
        </dgm:presLayoutVars>
      </dgm:prSet>
      <dgm:spPr/>
      <dgm:t>
        <a:bodyPr/>
        <a:lstStyle/>
        <a:p>
          <a:endParaRPr lang="hr-HR"/>
        </a:p>
      </dgm:t>
    </dgm:pt>
    <dgm:pt modelId="{8EB19104-2E3D-4AF4-A593-D80C4C133E76}" type="pres">
      <dgm:prSet presAssocID="{6D6D5B3C-8996-4179-B750-D35C5461131D}" presName="rootConnector1" presStyleLbl="node1" presStyleIdx="0" presStyleCnt="0"/>
      <dgm:spPr/>
      <dgm:t>
        <a:bodyPr/>
        <a:lstStyle/>
        <a:p>
          <a:endParaRPr lang="hr-HR"/>
        </a:p>
      </dgm:t>
    </dgm:pt>
    <dgm:pt modelId="{027D25EA-4390-4BD7-BB63-C735AFCA70A9}" type="pres">
      <dgm:prSet presAssocID="{6D6D5B3C-8996-4179-B750-D35C5461131D}" presName="hierChild2" presStyleCnt="0"/>
      <dgm:spPr/>
    </dgm:pt>
    <dgm:pt modelId="{1AAA800C-9BAB-421B-9829-EFC6425415E9}" type="pres">
      <dgm:prSet presAssocID="{433E6265-B8CF-4F9A-815E-2B3EA3996CA2}" presName="Name64" presStyleLbl="parChTrans1D2" presStyleIdx="0" presStyleCnt="2"/>
      <dgm:spPr/>
      <dgm:t>
        <a:bodyPr/>
        <a:lstStyle/>
        <a:p>
          <a:endParaRPr lang="hr-HR"/>
        </a:p>
      </dgm:t>
    </dgm:pt>
    <dgm:pt modelId="{0111F3D3-2DC1-4A3B-A742-24B2BF296A2F}" type="pres">
      <dgm:prSet presAssocID="{3C6DEF98-7B3E-4DC2-AF4F-77FECA65D183}" presName="hierRoot2" presStyleCnt="0">
        <dgm:presLayoutVars>
          <dgm:hierBranch val="init"/>
        </dgm:presLayoutVars>
      </dgm:prSet>
      <dgm:spPr/>
    </dgm:pt>
    <dgm:pt modelId="{395196C8-FF60-412D-A431-1B9E63934DC8}" type="pres">
      <dgm:prSet presAssocID="{3C6DEF98-7B3E-4DC2-AF4F-77FECA65D183}" presName="rootComposite" presStyleCnt="0"/>
      <dgm:spPr/>
    </dgm:pt>
    <dgm:pt modelId="{07958DFB-191A-4A3E-AE51-281791E6610C}" type="pres">
      <dgm:prSet presAssocID="{3C6DEF98-7B3E-4DC2-AF4F-77FECA65D183}" presName="rootText" presStyleLbl="node2" presStyleIdx="0" presStyleCnt="2">
        <dgm:presLayoutVars>
          <dgm:chPref val="3"/>
        </dgm:presLayoutVars>
      </dgm:prSet>
      <dgm:spPr/>
      <dgm:t>
        <a:bodyPr/>
        <a:lstStyle/>
        <a:p>
          <a:endParaRPr lang="bs-Latn-BA"/>
        </a:p>
      </dgm:t>
    </dgm:pt>
    <dgm:pt modelId="{10146994-5AC8-4920-8918-A4547CCB2119}" type="pres">
      <dgm:prSet presAssocID="{3C6DEF98-7B3E-4DC2-AF4F-77FECA65D183}" presName="rootConnector" presStyleLbl="node2" presStyleIdx="0" presStyleCnt="2"/>
      <dgm:spPr/>
      <dgm:t>
        <a:bodyPr/>
        <a:lstStyle/>
        <a:p>
          <a:endParaRPr lang="hr-HR"/>
        </a:p>
      </dgm:t>
    </dgm:pt>
    <dgm:pt modelId="{9A62B328-CB2A-48E1-B157-A8521DF8C32C}" type="pres">
      <dgm:prSet presAssocID="{3C6DEF98-7B3E-4DC2-AF4F-77FECA65D183}" presName="hierChild4" presStyleCnt="0"/>
      <dgm:spPr/>
    </dgm:pt>
    <dgm:pt modelId="{D5596014-8B2F-403B-980A-5951780CA207}" type="pres">
      <dgm:prSet presAssocID="{3C6DEF98-7B3E-4DC2-AF4F-77FECA65D183}" presName="hierChild5" presStyleCnt="0"/>
      <dgm:spPr/>
    </dgm:pt>
    <dgm:pt modelId="{2A2EF7DF-211E-41E8-963F-B7F37BE6AF61}" type="pres">
      <dgm:prSet presAssocID="{72021DBE-2E09-460A-819A-FA5683372AE2}" presName="Name64" presStyleLbl="parChTrans1D2" presStyleIdx="1" presStyleCnt="2"/>
      <dgm:spPr/>
      <dgm:t>
        <a:bodyPr/>
        <a:lstStyle/>
        <a:p>
          <a:endParaRPr lang="hr-HR"/>
        </a:p>
      </dgm:t>
    </dgm:pt>
    <dgm:pt modelId="{AA6BD03E-5B0A-42F3-B59C-F0C22DEFCA74}" type="pres">
      <dgm:prSet presAssocID="{17157BDA-FE88-48ED-B583-EDCDB9181517}" presName="hierRoot2" presStyleCnt="0">
        <dgm:presLayoutVars>
          <dgm:hierBranch val="init"/>
        </dgm:presLayoutVars>
      </dgm:prSet>
      <dgm:spPr/>
    </dgm:pt>
    <dgm:pt modelId="{52C74839-3120-42DA-85D4-AFD4333F7D2D}" type="pres">
      <dgm:prSet presAssocID="{17157BDA-FE88-48ED-B583-EDCDB9181517}" presName="rootComposite" presStyleCnt="0"/>
      <dgm:spPr/>
    </dgm:pt>
    <dgm:pt modelId="{1307D3F4-418A-457E-BF33-DDCFDB00AD01}" type="pres">
      <dgm:prSet presAssocID="{17157BDA-FE88-48ED-B583-EDCDB9181517}" presName="rootText" presStyleLbl="node2" presStyleIdx="1" presStyleCnt="2">
        <dgm:presLayoutVars>
          <dgm:chPref val="3"/>
        </dgm:presLayoutVars>
      </dgm:prSet>
      <dgm:spPr/>
      <dgm:t>
        <a:bodyPr/>
        <a:lstStyle/>
        <a:p>
          <a:endParaRPr lang="bs-Latn-BA"/>
        </a:p>
      </dgm:t>
    </dgm:pt>
    <dgm:pt modelId="{39E43E22-7B38-40E6-9462-8CEF6613A75D}" type="pres">
      <dgm:prSet presAssocID="{17157BDA-FE88-48ED-B583-EDCDB9181517}" presName="rootConnector" presStyleLbl="node2" presStyleIdx="1" presStyleCnt="2"/>
      <dgm:spPr/>
      <dgm:t>
        <a:bodyPr/>
        <a:lstStyle/>
        <a:p>
          <a:endParaRPr lang="hr-HR"/>
        </a:p>
      </dgm:t>
    </dgm:pt>
    <dgm:pt modelId="{887D7C8C-AF08-46EE-88DF-598AD5506894}" type="pres">
      <dgm:prSet presAssocID="{17157BDA-FE88-48ED-B583-EDCDB9181517}" presName="hierChild4" presStyleCnt="0"/>
      <dgm:spPr/>
    </dgm:pt>
    <dgm:pt modelId="{FCFF8EA5-E1C6-4EB7-93B4-5812B35F095B}" type="pres">
      <dgm:prSet presAssocID="{17157BDA-FE88-48ED-B583-EDCDB9181517}" presName="hierChild5" presStyleCnt="0"/>
      <dgm:spPr/>
    </dgm:pt>
    <dgm:pt modelId="{57557AE8-A1C3-4502-BDAA-B25E11D44CED}" type="pres">
      <dgm:prSet presAssocID="{6D6D5B3C-8996-4179-B750-D35C5461131D}" presName="hierChild3" presStyleCnt="0"/>
      <dgm:spPr/>
    </dgm:pt>
  </dgm:ptLst>
  <dgm:cxnLst>
    <dgm:cxn modelId="{091F24EC-E52B-435A-AA30-41ECD996949D}" srcId="{C4472A99-B46F-498E-82CA-7A0BB2B9536A}" destId="{6D6D5B3C-8996-4179-B750-D35C5461131D}" srcOrd="0" destOrd="0" parTransId="{48C867A7-EC50-4ABC-81DB-B8028F61F582}" sibTransId="{C96C6B8B-894C-4A0F-BC13-A25BA681C0E7}"/>
    <dgm:cxn modelId="{F9CA842B-D44C-4272-8184-E917B978CEB9}" type="presOf" srcId="{3C6DEF98-7B3E-4DC2-AF4F-77FECA65D183}" destId="{07958DFB-191A-4A3E-AE51-281791E6610C}" srcOrd="0" destOrd="0" presId="urn:microsoft.com/office/officeart/2009/3/layout/HorizontalOrganizationChart"/>
    <dgm:cxn modelId="{C3043FDF-E451-42DB-8120-0959C62F6976}" type="presOf" srcId="{3C6DEF98-7B3E-4DC2-AF4F-77FECA65D183}" destId="{10146994-5AC8-4920-8918-A4547CCB2119}" srcOrd="1" destOrd="0" presId="urn:microsoft.com/office/officeart/2009/3/layout/HorizontalOrganizationChart"/>
    <dgm:cxn modelId="{BF526602-7D11-4DEA-BD30-520221C49099}" type="presOf" srcId="{17157BDA-FE88-48ED-B583-EDCDB9181517}" destId="{39E43E22-7B38-40E6-9462-8CEF6613A75D}" srcOrd="1" destOrd="0" presId="urn:microsoft.com/office/officeart/2009/3/layout/HorizontalOrganizationChart"/>
    <dgm:cxn modelId="{974EA356-96A4-4FA9-A3B0-F083C442ECF0}" type="presOf" srcId="{72021DBE-2E09-460A-819A-FA5683372AE2}" destId="{2A2EF7DF-211E-41E8-963F-B7F37BE6AF61}" srcOrd="0" destOrd="0" presId="urn:microsoft.com/office/officeart/2009/3/layout/HorizontalOrganizationChart"/>
    <dgm:cxn modelId="{4E088976-BF77-4912-B0A2-615585054C56}" srcId="{6D6D5B3C-8996-4179-B750-D35C5461131D}" destId="{3C6DEF98-7B3E-4DC2-AF4F-77FECA65D183}" srcOrd="0" destOrd="0" parTransId="{433E6265-B8CF-4F9A-815E-2B3EA3996CA2}" sibTransId="{606595EB-42BD-41C0-8244-5409882865E2}"/>
    <dgm:cxn modelId="{05FBB750-3F65-4933-8A7D-9C6FCB791FD5}" srcId="{6D6D5B3C-8996-4179-B750-D35C5461131D}" destId="{17157BDA-FE88-48ED-B583-EDCDB9181517}" srcOrd="1" destOrd="0" parTransId="{72021DBE-2E09-460A-819A-FA5683372AE2}" sibTransId="{CD5BA1D4-3BFF-432A-84EE-77F7F864540B}"/>
    <dgm:cxn modelId="{9AE0FFEA-FC7F-4059-B478-4E5779016DC9}" type="presOf" srcId="{433E6265-B8CF-4F9A-815E-2B3EA3996CA2}" destId="{1AAA800C-9BAB-421B-9829-EFC6425415E9}" srcOrd="0" destOrd="0" presId="urn:microsoft.com/office/officeart/2009/3/layout/HorizontalOrganizationChart"/>
    <dgm:cxn modelId="{C25E980A-71D0-4F65-B933-8082138F9116}" type="presOf" srcId="{6D6D5B3C-8996-4179-B750-D35C5461131D}" destId="{8EB19104-2E3D-4AF4-A593-D80C4C133E76}" srcOrd="1" destOrd="0" presId="urn:microsoft.com/office/officeart/2009/3/layout/HorizontalOrganizationChart"/>
    <dgm:cxn modelId="{44545BA9-D951-4F1D-87C7-C329ADD29C9E}" type="presOf" srcId="{C4472A99-B46F-498E-82CA-7A0BB2B9536A}" destId="{FED7B758-E9D4-41B6-B0F5-579CC503BA7E}" srcOrd="0" destOrd="0" presId="urn:microsoft.com/office/officeart/2009/3/layout/HorizontalOrganizationChart"/>
    <dgm:cxn modelId="{9F2EED61-D96F-4392-A7D3-DBF105BD1E96}" type="presOf" srcId="{6D6D5B3C-8996-4179-B750-D35C5461131D}" destId="{E7C499ED-BC51-499D-9794-9FD967A13F3C}" srcOrd="0" destOrd="0" presId="urn:microsoft.com/office/officeart/2009/3/layout/HorizontalOrganizationChart"/>
    <dgm:cxn modelId="{995F3A0D-90A1-44D1-BCB4-31F91520F47C}" type="presOf" srcId="{17157BDA-FE88-48ED-B583-EDCDB9181517}" destId="{1307D3F4-418A-457E-BF33-DDCFDB00AD01}" srcOrd="0" destOrd="0" presId="urn:microsoft.com/office/officeart/2009/3/layout/HorizontalOrganizationChart"/>
    <dgm:cxn modelId="{81E666AD-8891-459F-B9F7-60DC06746573}" type="presParOf" srcId="{FED7B758-E9D4-41B6-B0F5-579CC503BA7E}" destId="{6D4CFCCB-A077-49B6-A61E-C6E33137B9E0}" srcOrd="0" destOrd="0" presId="urn:microsoft.com/office/officeart/2009/3/layout/HorizontalOrganizationChart"/>
    <dgm:cxn modelId="{1D588DB1-5E93-4E19-93DF-F3FC1F06D2B5}" type="presParOf" srcId="{6D4CFCCB-A077-49B6-A61E-C6E33137B9E0}" destId="{5CC6897D-CA1B-4455-8A7B-A2B24CD89DF7}" srcOrd="0" destOrd="0" presId="urn:microsoft.com/office/officeart/2009/3/layout/HorizontalOrganizationChart"/>
    <dgm:cxn modelId="{D201CA55-C847-4763-B328-F6FE714230DF}" type="presParOf" srcId="{5CC6897D-CA1B-4455-8A7B-A2B24CD89DF7}" destId="{E7C499ED-BC51-499D-9794-9FD967A13F3C}" srcOrd="0" destOrd="0" presId="urn:microsoft.com/office/officeart/2009/3/layout/HorizontalOrganizationChart"/>
    <dgm:cxn modelId="{C4454DDB-CB1C-4075-BE4E-D8235AFF6FC5}" type="presParOf" srcId="{5CC6897D-CA1B-4455-8A7B-A2B24CD89DF7}" destId="{8EB19104-2E3D-4AF4-A593-D80C4C133E76}" srcOrd="1" destOrd="0" presId="urn:microsoft.com/office/officeart/2009/3/layout/HorizontalOrganizationChart"/>
    <dgm:cxn modelId="{AEFDEA2B-8CDF-46AE-B328-12D4DFCC1875}" type="presParOf" srcId="{6D4CFCCB-A077-49B6-A61E-C6E33137B9E0}" destId="{027D25EA-4390-4BD7-BB63-C735AFCA70A9}" srcOrd="1" destOrd="0" presId="urn:microsoft.com/office/officeart/2009/3/layout/HorizontalOrganizationChart"/>
    <dgm:cxn modelId="{19D2FDF9-72AA-411E-80AE-68BEAD0EB66A}" type="presParOf" srcId="{027D25EA-4390-4BD7-BB63-C735AFCA70A9}" destId="{1AAA800C-9BAB-421B-9829-EFC6425415E9}" srcOrd="0" destOrd="0" presId="urn:microsoft.com/office/officeart/2009/3/layout/HorizontalOrganizationChart"/>
    <dgm:cxn modelId="{83FDBCF8-F34E-4460-B549-3F83C37839BC}" type="presParOf" srcId="{027D25EA-4390-4BD7-BB63-C735AFCA70A9}" destId="{0111F3D3-2DC1-4A3B-A742-24B2BF296A2F}" srcOrd="1" destOrd="0" presId="urn:microsoft.com/office/officeart/2009/3/layout/HorizontalOrganizationChart"/>
    <dgm:cxn modelId="{5F0D7039-0EA1-4C3A-AC5E-8DAB97584509}" type="presParOf" srcId="{0111F3D3-2DC1-4A3B-A742-24B2BF296A2F}" destId="{395196C8-FF60-412D-A431-1B9E63934DC8}" srcOrd="0" destOrd="0" presId="urn:microsoft.com/office/officeart/2009/3/layout/HorizontalOrganizationChart"/>
    <dgm:cxn modelId="{F516CFEC-59F4-49C5-80BA-11E1D3FE6584}" type="presParOf" srcId="{395196C8-FF60-412D-A431-1B9E63934DC8}" destId="{07958DFB-191A-4A3E-AE51-281791E6610C}" srcOrd="0" destOrd="0" presId="urn:microsoft.com/office/officeart/2009/3/layout/HorizontalOrganizationChart"/>
    <dgm:cxn modelId="{09EF70C3-5B1C-47BD-81E6-0376E0DAC4B7}" type="presParOf" srcId="{395196C8-FF60-412D-A431-1B9E63934DC8}" destId="{10146994-5AC8-4920-8918-A4547CCB2119}" srcOrd="1" destOrd="0" presId="urn:microsoft.com/office/officeart/2009/3/layout/HorizontalOrganizationChart"/>
    <dgm:cxn modelId="{CD1846F7-8DA3-4244-8655-2A79B3677CFD}" type="presParOf" srcId="{0111F3D3-2DC1-4A3B-A742-24B2BF296A2F}" destId="{9A62B328-CB2A-48E1-B157-A8521DF8C32C}" srcOrd="1" destOrd="0" presId="urn:microsoft.com/office/officeart/2009/3/layout/HorizontalOrganizationChart"/>
    <dgm:cxn modelId="{4E1C4C4F-8209-4609-9204-05D57BC83A10}" type="presParOf" srcId="{0111F3D3-2DC1-4A3B-A742-24B2BF296A2F}" destId="{D5596014-8B2F-403B-980A-5951780CA207}" srcOrd="2" destOrd="0" presId="urn:microsoft.com/office/officeart/2009/3/layout/HorizontalOrganizationChart"/>
    <dgm:cxn modelId="{C1A91F52-209D-400F-88C5-01DBC11A4995}" type="presParOf" srcId="{027D25EA-4390-4BD7-BB63-C735AFCA70A9}" destId="{2A2EF7DF-211E-41E8-963F-B7F37BE6AF61}" srcOrd="2" destOrd="0" presId="urn:microsoft.com/office/officeart/2009/3/layout/HorizontalOrganizationChart"/>
    <dgm:cxn modelId="{5AE049B4-AB98-4EBD-865F-9784CB0D1C56}" type="presParOf" srcId="{027D25EA-4390-4BD7-BB63-C735AFCA70A9}" destId="{AA6BD03E-5B0A-42F3-B59C-F0C22DEFCA74}" srcOrd="3" destOrd="0" presId="urn:microsoft.com/office/officeart/2009/3/layout/HorizontalOrganizationChart"/>
    <dgm:cxn modelId="{15418027-3EF1-4817-A726-609AA32B0E9F}" type="presParOf" srcId="{AA6BD03E-5B0A-42F3-B59C-F0C22DEFCA74}" destId="{52C74839-3120-42DA-85D4-AFD4333F7D2D}" srcOrd="0" destOrd="0" presId="urn:microsoft.com/office/officeart/2009/3/layout/HorizontalOrganizationChart"/>
    <dgm:cxn modelId="{8EC0FD2E-2773-4A7C-9B17-B3C6A18F27EA}" type="presParOf" srcId="{52C74839-3120-42DA-85D4-AFD4333F7D2D}" destId="{1307D3F4-418A-457E-BF33-DDCFDB00AD01}" srcOrd="0" destOrd="0" presId="urn:microsoft.com/office/officeart/2009/3/layout/HorizontalOrganizationChart"/>
    <dgm:cxn modelId="{67A74D08-8AF6-47CF-BF50-ED9483D085C8}" type="presParOf" srcId="{52C74839-3120-42DA-85D4-AFD4333F7D2D}" destId="{39E43E22-7B38-40E6-9462-8CEF6613A75D}" srcOrd="1" destOrd="0" presId="urn:microsoft.com/office/officeart/2009/3/layout/HorizontalOrganizationChart"/>
    <dgm:cxn modelId="{B2A703AB-CB1D-4B24-A224-E8145EDB1625}" type="presParOf" srcId="{AA6BD03E-5B0A-42F3-B59C-F0C22DEFCA74}" destId="{887D7C8C-AF08-46EE-88DF-598AD5506894}" srcOrd="1" destOrd="0" presId="urn:microsoft.com/office/officeart/2009/3/layout/HorizontalOrganizationChart"/>
    <dgm:cxn modelId="{EC1996A3-80BB-4A18-94E2-6C8F9968A6F2}" type="presParOf" srcId="{AA6BD03E-5B0A-42F3-B59C-F0C22DEFCA74}" destId="{FCFF8EA5-E1C6-4EB7-93B4-5812B35F095B}" srcOrd="2" destOrd="0" presId="urn:microsoft.com/office/officeart/2009/3/layout/HorizontalOrganizationChart"/>
    <dgm:cxn modelId="{1828D755-C35A-423B-9961-43F20CE7F229}" type="presParOf" srcId="{6D4CFCCB-A077-49B6-A61E-C6E33137B9E0}" destId="{57557AE8-A1C3-4502-BDAA-B25E11D44CED}"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54BD6F-137B-47CF-A79C-7215E4286D3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bs-Latn-BA"/>
        </a:p>
      </dgm:t>
    </dgm:pt>
    <dgm:pt modelId="{3F0F6CF4-3A5B-4E11-AC9B-E9F2D31CEDC8}">
      <dgm:prSet phldrT="[Text]"/>
      <dgm:spPr/>
      <dgm:t>
        <a:bodyPr/>
        <a:lstStyle/>
        <a:p>
          <a:r>
            <a:rPr lang="bs-Latn-BA" dirty="0" smtClean="0"/>
            <a:t>Autorska imovinska prava na korištenje autorskog djela u tjelesnom obliku</a:t>
          </a:r>
          <a:endParaRPr lang="bs-Latn-BA" dirty="0"/>
        </a:p>
      </dgm:t>
    </dgm:pt>
    <dgm:pt modelId="{ADF7B82C-6070-46E3-AB8D-63B5A880A1C0}" type="parTrans" cxnId="{5144F041-4B9C-4010-8A23-82F3A44AB99F}">
      <dgm:prSet/>
      <dgm:spPr/>
      <dgm:t>
        <a:bodyPr/>
        <a:lstStyle/>
        <a:p>
          <a:endParaRPr lang="bs-Latn-BA"/>
        </a:p>
      </dgm:t>
    </dgm:pt>
    <dgm:pt modelId="{B1729C4C-FDF8-46E1-8493-BAD3B9402D3A}" type="sibTrans" cxnId="{5144F041-4B9C-4010-8A23-82F3A44AB99F}">
      <dgm:prSet/>
      <dgm:spPr/>
      <dgm:t>
        <a:bodyPr/>
        <a:lstStyle/>
        <a:p>
          <a:endParaRPr lang="bs-Latn-BA"/>
        </a:p>
      </dgm:t>
    </dgm:pt>
    <dgm:pt modelId="{A5D37E5B-4101-4AF4-8978-3912F8164FFA}">
      <dgm:prSet phldrT="[Text]"/>
      <dgm:spPr/>
      <dgm:t>
        <a:bodyPr/>
        <a:lstStyle/>
        <a:p>
          <a:r>
            <a:rPr lang="bs-Latn-BA" dirty="0" smtClean="0"/>
            <a:t>Pravo reproduciranja</a:t>
          </a:r>
          <a:endParaRPr lang="bs-Latn-BA" dirty="0"/>
        </a:p>
      </dgm:t>
    </dgm:pt>
    <dgm:pt modelId="{16F2A6B2-A281-4F9A-9519-7F07E3DACD80}" type="parTrans" cxnId="{8B28FB0E-AA9D-40DB-95E5-73610CBC0C83}">
      <dgm:prSet/>
      <dgm:spPr/>
      <dgm:t>
        <a:bodyPr/>
        <a:lstStyle/>
        <a:p>
          <a:endParaRPr lang="bs-Latn-BA"/>
        </a:p>
      </dgm:t>
    </dgm:pt>
    <dgm:pt modelId="{685BF781-4191-4E15-B2D2-B22ED7EE0C05}" type="sibTrans" cxnId="{8B28FB0E-AA9D-40DB-95E5-73610CBC0C83}">
      <dgm:prSet/>
      <dgm:spPr/>
      <dgm:t>
        <a:bodyPr/>
        <a:lstStyle/>
        <a:p>
          <a:endParaRPr lang="bs-Latn-BA"/>
        </a:p>
      </dgm:t>
    </dgm:pt>
    <dgm:pt modelId="{4E298095-3CFE-4878-A657-5F77A5006F2C}">
      <dgm:prSet phldrT="[Text]"/>
      <dgm:spPr/>
      <dgm:t>
        <a:bodyPr/>
        <a:lstStyle/>
        <a:p>
          <a:r>
            <a:rPr lang="bs-Latn-BA" dirty="0" smtClean="0"/>
            <a:t>Pravo distribuiranja</a:t>
          </a:r>
          <a:endParaRPr lang="bs-Latn-BA" dirty="0"/>
        </a:p>
      </dgm:t>
    </dgm:pt>
    <dgm:pt modelId="{CBF2288B-9837-4BCF-9DD6-8944A3B1F06B}" type="parTrans" cxnId="{EC186F33-0B41-467E-B72C-05E3444B9D2C}">
      <dgm:prSet/>
      <dgm:spPr/>
      <dgm:t>
        <a:bodyPr/>
        <a:lstStyle/>
        <a:p>
          <a:endParaRPr lang="bs-Latn-BA"/>
        </a:p>
      </dgm:t>
    </dgm:pt>
    <dgm:pt modelId="{B34661BC-F3B7-4610-90FB-4549CA19B6CD}" type="sibTrans" cxnId="{EC186F33-0B41-467E-B72C-05E3444B9D2C}">
      <dgm:prSet/>
      <dgm:spPr/>
      <dgm:t>
        <a:bodyPr/>
        <a:lstStyle/>
        <a:p>
          <a:endParaRPr lang="bs-Latn-BA"/>
        </a:p>
      </dgm:t>
    </dgm:pt>
    <dgm:pt modelId="{14B0341E-E767-4D70-9B8E-9C6945659E0E}">
      <dgm:prSet phldrT="[Text]"/>
      <dgm:spPr/>
      <dgm:t>
        <a:bodyPr/>
        <a:lstStyle/>
        <a:p>
          <a:r>
            <a:rPr lang="bs-Latn-BA" dirty="0" smtClean="0"/>
            <a:t>Pravo davanja u zakup</a:t>
          </a:r>
          <a:endParaRPr lang="bs-Latn-BA" dirty="0"/>
        </a:p>
      </dgm:t>
    </dgm:pt>
    <dgm:pt modelId="{A4F81DE8-3065-4ACD-9478-C07E2E14F67A}" type="parTrans" cxnId="{44867340-8962-4397-B64B-17F2B92824FE}">
      <dgm:prSet/>
      <dgm:spPr/>
      <dgm:t>
        <a:bodyPr/>
        <a:lstStyle/>
        <a:p>
          <a:endParaRPr lang="bs-Latn-BA"/>
        </a:p>
      </dgm:t>
    </dgm:pt>
    <dgm:pt modelId="{39962656-C16F-498B-9E9E-AB97D6B0FBDF}" type="sibTrans" cxnId="{44867340-8962-4397-B64B-17F2B92824FE}">
      <dgm:prSet/>
      <dgm:spPr/>
      <dgm:t>
        <a:bodyPr/>
        <a:lstStyle/>
        <a:p>
          <a:endParaRPr lang="bs-Latn-BA"/>
        </a:p>
      </dgm:t>
    </dgm:pt>
    <dgm:pt modelId="{4D108618-A6D8-4BC1-90C6-7421221A6BEB}" type="pres">
      <dgm:prSet presAssocID="{6154BD6F-137B-47CF-A79C-7215E4286D3B}" presName="hierChild1" presStyleCnt="0">
        <dgm:presLayoutVars>
          <dgm:orgChart val="1"/>
          <dgm:chPref val="1"/>
          <dgm:dir/>
          <dgm:animOne val="branch"/>
          <dgm:animLvl val="lvl"/>
          <dgm:resizeHandles/>
        </dgm:presLayoutVars>
      </dgm:prSet>
      <dgm:spPr/>
      <dgm:t>
        <a:bodyPr/>
        <a:lstStyle/>
        <a:p>
          <a:endParaRPr lang="hr-HR"/>
        </a:p>
      </dgm:t>
    </dgm:pt>
    <dgm:pt modelId="{DF46987D-DF5E-49E7-ADD0-2F3337BD851C}" type="pres">
      <dgm:prSet presAssocID="{3F0F6CF4-3A5B-4E11-AC9B-E9F2D31CEDC8}" presName="hierRoot1" presStyleCnt="0">
        <dgm:presLayoutVars>
          <dgm:hierBranch val="init"/>
        </dgm:presLayoutVars>
      </dgm:prSet>
      <dgm:spPr/>
    </dgm:pt>
    <dgm:pt modelId="{C2C7EEA8-4D47-40A2-A981-08056A31E062}" type="pres">
      <dgm:prSet presAssocID="{3F0F6CF4-3A5B-4E11-AC9B-E9F2D31CEDC8}" presName="rootComposite1" presStyleCnt="0"/>
      <dgm:spPr/>
    </dgm:pt>
    <dgm:pt modelId="{17A83D1D-72AE-418E-833E-31DCD7195138}" type="pres">
      <dgm:prSet presAssocID="{3F0F6CF4-3A5B-4E11-AC9B-E9F2D31CEDC8}" presName="rootText1" presStyleLbl="node0" presStyleIdx="0" presStyleCnt="1">
        <dgm:presLayoutVars>
          <dgm:chPref val="3"/>
        </dgm:presLayoutVars>
      </dgm:prSet>
      <dgm:spPr/>
      <dgm:t>
        <a:bodyPr/>
        <a:lstStyle/>
        <a:p>
          <a:endParaRPr lang="bs-Latn-BA"/>
        </a:p>
      </dgm:t>
    </dgm:pt>
    <dgm:pt modelId="{0C3019C0-BA2D-4838-A875-709E63BC8A0E}" type="pres">
      <dgm:prSet presAssocID="{3F0F6CF4-3A5B-4E11-AC9B-E9F2D31CEDC8}" presName="rootConnector1" presStyleLbl="node1" presStyleIdx="0" presStyleCnt="0"/>
      <dgm:spPr/>
      <dgm:t>
        <a:bodyPr/>
        <a:lstStyle/>
        <a:p>
          <a:endParaRPr lang="hr-HR"/>
        </a:p>
      </dgm:t>
    </dgm:pt>
    <dgm:pt modelId="{BE821F40-F3C3-45E0-A7E7-60AC102FDC1A}" type="pres">
      <dgm:prSet presAssocID="{3F0F6CF4-3A5B-4E11-AC9B-E9F2D31CEDC8}" presName="hierChild2" presStyleCnt="0"/>
      <dgm:spPr/>
    </dgm:pt>
    <dgm:pt modelId="{E5445912-A014-4AF8-833C-9044E2CECC9E}" type="pres">
      <dgm:prSet presAssocID="{16F2A6B2-A281-4F9A-9519-7F07E3DACD80}" presName="Name37" presStyleLbl="parChTrans1D2" presStyleIdx="0" presStyleCnt="3"/>
      <dgm:spPr/>
      <dgm:t>
        <a:bodyPr/>
        <a:lstStyle/>
        <a:p>
          <a:endParaRPr lang="hr-HR"/>
        </a:p>
      </dgm:t>
    </dgm:pt>
    <dgm:pt modelId="{F13AE41E-2FD9-4AB5-A158-BDDFBE41E647}" type="pres">
      <dgm:prSet presAssocID="{A5D37E5B-4101-4AF4-8978-3912F8164FFA}" presName="hierRoot2" presStyleCnt="0">
        <dgm:presLayoutVars>
          <dgm:hierBranch val="init"/>
        </dgm:presLayoutVars>
      </dgm:prSet>
      <dgm:spPr/>
    </dgm:pt>
    <dgm:pt modelId="{51F145B9-436C-489E-99F9-A6FD1AF0D803}" type="pres">
      <dgm:prSet presAssocID="{A5D37E5B-4101-4AF4-8978-3912F8164FFA}" presName="rootComposite" presStyleCnt="0"/>
      <dgm:spPr/>
    </dgm:pt>
    <dgm:pt modelId="{169C8E00-4EEA-48B8-BA9F-1B8657F87914}" type="pres">
      <dgm:prSet presAssocID="{A5D37E5B-4101-4AF4-8978-3912F8164FFA}" presName="rootText" presStyleLbl="node2" presStyleIdx="0" presStyleCnt="3">
        <dgm:presLayoutVars>
          <dgm:chPref val="3"/>
        </dgm:presLayoutVars>
      </dgm:prSet>
      <dgm:spPr/>
      <dgm:t>
        <a:bodyPr/>
        <a:lstStyle/>
        <a:p>
          <a:endParaRPr lang="bs-Latn-BA"/>
        </a:p>
      </dgm:t>
    </dgm:pt>
    <dgm:pt modelId="{AC748342-4DD2-4A58-BFC6-49FA2E3E8C00}" type="pres">
      <dgm:prSet presAssocID="{A5D37E5B-4101-4AF4-8978-3912F8164FFA}" presName="rootConnector" presStyleLbl="node2" presStyleIdx="0" presStyleCnt="3"/>
      <dgm:spPr/>
      <dgm:t>
        <a:bodyPr/>
        <a:lstStyle/>
        <a:p>
          <a:endParaRPr lang="hr-HR"/>
        </a:p>
      </dgm:t>
    </dgm:pt>
    <dgm:pt modelId="{23B0D3DF-59B8-46DE-ACAF-2A4C11E0ACF1}" type="pres">
      <dgm:prSet presAssocID="{A5D37E5B-4101-4AF4-8978-3912F8164FFA}" presName="hierChild4" presStyleCnt="0"/>
      <dgm:spPr/>
    </dgm:pt>
    <dgm:pt modelId="{63816658-FE65-4447-BEAE-A0F36FB11811}" type="pres">
      <dgm:prSet presAssocID="{A5D37E5B-4101-4AF4-8978-3912F8164FFA}" presName="hierChild5" presStyleCnt="0"/>
      <dgm:spPr/>
    </dgm:pt>
    <dgm:pt modelId="{C974CE41-CE08-46B0-BEC0-2A7EAA7AB1C8}" type="pres">
      <dgm:prSet presAssocID="{CBF2288B-9837-4BCF-9DD6-8944A3B1F06B}" presName="Name37" presStyleLbl="parChTrans1D2" presStyleIdx="1" presStyleCnt="3"/>
      <dgm:spPr/>
      <dgm:t>
        <a:bodyPr/>
        <a:lstStyle/>
        <a:p>
          <a:endParaRPr lang="hr-HR"/>
        </a:p>
      </dgm:t>
    </dgm:pt>
    <dgm:pt modelId="{A0C99C61-41D8-43C6-83BE-AAB25DF7703F}" type="pres">
      <dgm:prSet presAssocID="{4E298095-3CFE-4878-A657-5F77A5006F2C}" presName="hierRoot2" presStyleCnt="0">
        <dgm:presLayoutVars>
          <dgm:hierBranch val="init"/>
        </dgm:presLayoutVars>
      </dgm:prSet>
      <dgm:spPr/>
    </dgm:pt>
    <dgm:pt modelId="{F0DB382D-D059-4998-A132-EB58CDED46D8}" type="pres">
      <dgm:prSet presAssocID="{4E298095-3CFE-4878-A657-5F77A5006F2C}" presName="rootComposite" presStyleCnt="0"/>
      <dgm:spPr/>
    </dgm:pt>
    <dgm:pt modelId="{5052CBEE-8696-4D66-B7F8-CAA67B329320}" type="pres">
      <dgm:prSet presAssocID="{4E298095-3CFE-4878-A657-5F77A5006F2C}" presName="rootText" presStyleLbl="node2" presStyleIdx="1" presStyleCnt="3">
        <dgm:presLayoutVars>
          <dgm:chPref val="3"/>
        </dgm:presLayoutVars>
      </dgm:prSet>
      <dgm:spPr/>
      <dgm:t>
        <a:bodyPr/>
        <a:lstStyle/>
        <a:p>
          <a:endParaRPr lang="hr-HR"/>
        </a:p>
      </dgm:t>
    </dgm:pt>
    <dgm:pt modelId="{4FCBBB0C-DC9B-47C1-8010-08CF2570BE65}" type="pres">
      <dgm:prSet presAssocID="{4E298095-3CFE-4878-A657-5F77A5006F2C}" presName="rootConnector" presStyleLbl="node2" presStyleIdx="1" presStyleCnt="3"/>
      <dgm:spPr/>
      <dgm:t>
        <a:bodyPr/>
        <a:lstStyle/>
        <a:p>
          <a:endParaRPr lang="hr-HR"/>
        </a:p>
      </dgm:t>
    </dgm:pt>
    <dgm:pt modelId="{702C7037-50B5-45B2-AAA9-A09ED5901899}" type="pres">
      <dgm:prSet presAssocID="{4E298095-3CFE-4878-A657-5F77A5006F2C}" presName="hierChild4" presStyleCnt="0"/>
      <dgm:spPr/>
    </dgm:pt>
    <dgm:pt modelId="{7C4FA5FD-07C6-47E2-A546-3AC9EEBE7409}" type="pres">
      <dgm:prSet presAssocID="{4E298095-3CFE-4878-A657-5F77A5006F2C}" presName="hierChild5" presStyleCnt="0"/>
      <dgm:spPr/>
    </dgm:pt>
    <dgm:pt modelId="{68E84CBF-E262-4CED-829E-D09DA0FA5E92}" type="pres">
      <dgm:prSet presAssocID="{A4F81DE8-3065-4ACD-9478-C07E2E14F67A}" presName="Name37" presStyleLbl="parChTrans1D2" presStyleIdx="2" presStyleCnt="3"/>
      <dgm:spPr/>
      <dgm:t>
        <a:bodyPr/>
        <a:lstStyle/>
        <a:p>
          <a:endParaRPr lang="hr-HR"/>
        </a:p>
      </dgm:t>
    </dgm:pt>
    <dgm:pt modelId="{174C8BE5-CD38-4803-9CD3-BF31AE800372}" type="pres">
      <dgm:prSet presAssocID="{14B0341E-E767-4D70-9B8E-9C6945659E0E}" presName="hierRoot2" presStyleCnt="0">
        <dgm:presLayoutVars>
          <dgm:hierBranch val="init"/>
        </dgm:presLayoutVars>
      </dgm:prSet>
      <dgm:spPr/>
    </dgm:pt>
    <dgm:pt modelId="{7706B8CF-F2AA-4390-8F87-164892F3CF96}" type="pres">
      <dgm:prSet presAssocID="{14B0341E-E767-4D70-9B8E-9C6945659E0E}" presName="rootComposite" presStyleCnt="0"/>
      <dgm:spPr/>
    </dgm:pt>
    <dgm:pt modelId="{44B27BA7-5F6B-4A40-B250-92E9F2C6FD08}" type="pres">
      <dgm:prSet presAssocID="{14B0341E-E767-4D70-9B8E-9C6945659E0E}" presName="rootText" presStyleLbl="node2" presStyleIdx="2" presStyleCnt="3">
        <dgm:presLayoutVars>
          <dgm:chPref val="3"/>
        </dgm:presLayoutVars>
      </dgm:prSet>
      <dgm:spPr/>
      <dgm:t>
        <a:bodyPr/>
        <a:lstStyle/>
        <a:p>
          <a:endParaRPr lang="bs-Latn-BA"/>
        </a:p>
      </dgm:t>
    </dgm:pt>
    <dgm:pt modelId="{3BFE58E1-5592-4B62-8E9F-B6E78AF969F6}" type="pres">
      <dgm:prSet presAssocID="{14B0341E-E767-4D70-9B8E-9C6945659E0E}" presName="rootConnector" presStyleLbl="node2" presStyleIdx="2" presStyleCnt="3"/>
      <dgm:spPr/>
      <dgm:t>
        <a:bodyPr/>
        <a:lstStyle/>
        <a:p>
          <a:endParaRPr lang="hr-HR"/>
        </a:p>
      </dgm:t>
    </dgm:pt>
    <dgm:pt modelId="{7B2F81A7-BF2A-4639-84F3-D81EC89448DF}" type="pres">
      <dgm:prSet presAssocID="{14B0341E-E767-4D70-9B8E-9C6945659E0E}" presName="hierChild4" presStyleCnt="0"/>
      <dgm:spPr/>
    </dgm:pt>
    <dgm:pt modelId="{3969F02A-799C-483A-8F15-913C2C1C664C}" type="pres">
      <dgm:prSet presAssocID="{14B0341E-E767-4D70-9B8E-9C6945659E0E}" presName="hierChild5" presStyleCnt="0"/>
      <dgm:spPr/>
    </dgm:pt>
    <dgm:pt modelId="{EDA803A3-353A-4AD5-917F-F9AB626AEFD7}" type="pres">
      <dgm:prSet presAssocID="{3F0F6CF4-3A5B-4E11-AC9B-E9F2D31CEDC8}" presName="hierChild3" presStyleCnt="0"/>
      <dgm:spPr/>
    </dgm:pt>
  </dgm:ptLst>
  <dgm:cxnLst>
    <dgm:cxn modelId="{1656292A-6A6B-4241-B807-8DBE40004DD4}" type="presOf" srcId="{3F0F6CF4-3A5B-4E11-AC9B-E9F2D31CEDC8}" destId="{17A83D1D-72AE-418E-833E-31DCD7195138}" srcOrd="0" destOrd="0" presId="urn:microsoft.com/office/officeart/2005/8/layout/orgChart1"/>
    <dgm:cxn modelId="{F0C0A8A2-FCB0-4FCB-BD9B-6F56C0F91EF8}" type="presOf" srcId="{A4F81DE8-3065-4ACD-9478-C07E2E14F67A}" destId="{68E84CBF-E262-4CED-829E-D09DA0FA5E92}" srcOrd="0" destOrd="0" presId="urn:microsoft.com/office/officeart/2005/8/layout/orgChart1"/>
    <dgm:cxn modelId="{5C2AF589-8B5B-4252-83EA-AA217940ABCD}" type="presOf" srcId="{14B0341E-E767-4D70-9B8E-9C6945659E0E}" destId="{44B27BA7-5F6B-4A40-B250-92E9F2C6FD08}" srcOrd="0" destOrd="0" presId="urn:microsoft.com/office/officeart/2005/8/layout/orgChart1"/>
    <dgm:cxn modelId="{5144F041-4B9C-4010-8A23-82F3A44AB99F}" srcId="{6154BD6F-137B-47CF-A79C-7215E4286D3B}" destId="{3F0F6CF4-3A5B-4E11-AC9B-E9F2D31CEDC8}" srcOrd="0" destOrd="0" parTransId="{ADF7B82C-6070-46E3-AB8D-63B5A880A1C0}" sibTransId="{B1729C4C-FDF8-46E1-8493-BAD3B9402D3A}"/>
    <dgm:cxn modelId="{9D6DFB6A-2FFA-441B-8BB2-5DBAED8CA1E3}" type="presOf" srcId="{6154BD6F-137B-47CF-A79C-7215E4286D3B}" destId="{4D108618-A6D8-4BC1-90C6-7421221A6BEB}" srcOrd="0" destOrd="0" presId="urn:microsoft.com/office/officeart/2005/8/layout/orgChart1"/>
    <dgm:cxn modelId="{194C862E-9D3C-46FB-85BC-38E826A95E1D}" type="presOf" srcId="{CBF2288B-9837-4BCF-9DD6-8944A3B1F06B}" destId="{C974CE41-CE08-46B0-BEC0-2A7EAA7AB1C8}" srcOrd="0" destOrd="0" presId="urn:microsoft.com/office/officeart/2005/8/layout/orgChart1"/>
    <dgm:cxn modelId="{8B28FB0E-AA9D-40DB-95E5-73610CBC0C83}" srcId="{3F0F6CF4-3A5B-4E11-AC9B-E9F2D31CEDC8}" destId="{A5D37E5B-4101-4AF4-8978-3912F8164FFA}" srcOrd="0" destOrd="0" parTransId="{16F2A6B2-A281-4F9A-9519-7F07E3DACD80}" sibTransId="{685BF781-4191-4E15-B2D2-B22ED7EE0C05}"/>
    <dgm:cxn modelId="{5D2D4085-A8A5-4DE3-942B-7F7D8E964221}" type="presOf" srcId="{16F2A6B2-A281-4F9A-9519-7F07E3DACD80}" destId="{E5445912-A014-4AF8-833C-9044E2CECC9E}" srcOrd="0" destOrd="0" presId="urn:microsoft.com/office/officeart/2005/8/layout/orgChart1"/>
    <dgm:cxn modelId="{2F78A47F-9BA7-4855-A2BA-71B23B4AA34D}" type="presOf" srcId="{A5D37E5B-4101-4AF4-8978-3912F8164FFA}" destId="{169C8E00-4EEA-48B8-BA9F-1B8657F87914}" srcOrd="0" destOrd="0" presId="urn:microsoft.com/office/officeart/2005/8/layout/orgChart1"/>
    <dgm:cxn modelId="{B8C6A3ED-7ABF-4589-A815-B92E8E399E10}" type="presOf" srcId="{4E298095-3CFE-4878-A657-5F77A5006F2C}" destId="{5052CBEE-8696-4D66-B7F8-CAA67B329320}" srcOrd="0" destOrd="0" presId="urn:microsoft.com/office/officeart/2005/8/layout/orgChart1"/>
    <dgm:cxn modelId="{EC186F33-0B41-467E-B72C-05E3444B9D2C}" srcId="{3F0F6CF4-3A5B-4E11-AC9B-E9F2D31CEDC8}" destId="{4E298095-3CFE-4878-A657-5F77A5006F2C}" srcOrd="1" destOrd="0" parTransId="{CBF2288B-9837-4BCF-9DD6-8944A3B1F06B}" sibTransId="{B34661BC-F3B7-4610-90FB-4549CA19B6CD}"/>
    <dgm:cxn modelId="{44867340-8962-4397-B64B-17F2B92824FE}" srcId="{3F0F6CF4-3A5B-4E11-AC9B-E9F2D31CEDC8}" destId="{14B0341E-E767-4D70-9B8E-9C6945659E0E}" srcOrd="2" destOrd="0" parTransId="{A4F81DE8-3065-4ACD-9478-C07E2E14F67A}" sibTransId="{39962656-C16F-498B-9E9E-AB97D6B0FBDF}"/>
    <dgm:cxn modelId="{8C82BAA2-A893-4B44-863B-8ADC9C18DC1F}" type="presOf" srcId="{4E298095-3CFE-4878-A657-5F77A5006F2C}" destId="{4FCBBB0C-DC9B-47C1-8010-08CF2570BE65}" srcOrd="1" destOrd="0" presId="urn:microsoft.com/office/officeart/2005/8/layout/orgChart1"/>
    <dgm:cxn modelId="{BDF1F806-FFA9-44CC-B899-F549042B618C}" type="presOf" srcId="{14B0341E-E767-4D70-9B8E-9C6945659E0E}" destId="{3BFE58E1-5592-4B62-8E9F-B6E78AF969F6}" srcOrd="1" destOrd="0" presId="urn:microsoft.com/office/officeart/2005/8/layout/orgChart1"/>
    <dgm:cxn modelId="{76F3140B-833F-4BD1-8DCB-016C89662673}" type="presOf" srcId="{3F0F6CF4-3A5B-4E11-AC9B-E9F2D31CEDC8}" destId="{0C3019C0-BA2D-4838-A875-709E63BC8A0E}" srcOrd="1" destOrd="0" presId="urn:microsoft.com/office/officeart/2005/8/layout/orgChart1"/>
    <dgm:cxn modelId="{440D3EA4-7870-4C6D-9095-2D4EAE058D03}" type="presOf" srcId="{A5D37E5B-4101-4AF4-8978-3912F8164FFA}" destId="{AC748342-4DD2-4A58-BFC6-49FA2E3E8C00}" srcOrd="1" destOrd="0" presId="urn:microsoft.com/office/officeart/2005/8/layout/orgChart1"/>
    <dgm:cxn modelId="{322360CF-4AFF-4E59-A494-B23C2E3B59E3}" type="presParOf" srcId="{4D108618-A6D8-4BC1-90C6-7421221A6BEB}" destId="{DF46987D-DF5E-49E7-ADD0-2F3337BD851C}" srcOrd="0" destOrd="0" presId="urn:microsoft.com/office/officeart/2005/8/layout/orgChart1"/>
    <dgm:cxn modelId="{C56A66EB-CE26-4E89-AAFD-6C087BA6BD8D}" type="presParOf" srcId="{DF46987D-DF5E-49E7-ADD0-2F3337BD851C}" destId="{C2C7EEA8-4D47-40A2-A981-08056A31E062}" srcOrd="0" destOrd="0" presId="urn:microsoft.com/office/officeart/2005/8/layout/orgChart1"/>
    <dgm:cxn modelId="{3C10EEA6-05AF-4E7C-B539-653D211BE9D3}" type="presParOf" srcId="{C2C7EEA8-4D47-40A2-A981-08056A31E062}" destId="{17A83D1D-72AE-418E-833E-31DCD7195138}" srcOrd="0" destOrd="0" presId="urn:microsoft.com/office/officeart/2005/8/layout/orgChart1"/>
    <dgm:cxn modelId="{1A437360-7E98-468D-9C7C-EB1EA782FB38}" type="presParOf" srcId="{C2C7EEA8-4D47-40A2-A981-08056A31E062}" destId="{0C3019C0-BA2D-4838-A875-709E63BC8A0E}" srcOrd="1" destOrd="0" presId="urn:microsoft.com/office/officeart/2005/8/layout/orgChart1"/>
    <dgm:cxn modelId="{3FB8E1E1-9FD5-4DC6-8F56-045DDBB9D410}" type="presParOf" srcId="{DF46987D-DF5E-49E7-ADD0-2F3337BD851C}" destId="{BE821F40-F3C3-45E0-A7E7-60AC102FDC1A}" srcOrd="1" destOrd="0" presId="urn:microsoft.com/office/officeart/2005/8/layout/orgChart1"/>
    <dgm:cxn modelId="{E310AD4B-90F7-45E3-96EA-89394E31008D}" type="presParOf" srcId="{BE821F40-F3C3-45E0-A7E7-60AC102FDC1A}" destId="{E5445912-A014-4AF8-833C-9044E2CECC9E}" srcOrd="0" destOrd="0" presId="urn:microsoft.com/office/officeart/2005/8/layout/orgChart1"/>
    <dgm:cxn modelId="{30B7B5D3-BA68-4720-9D0C-5529ACC18139}" type="presParOf" srcId="{BE821F40-F3C3-45E0-A7E7-60AC102FDC1A}" destId="{F13AE41E-2FD9-4AB5-A158-BDDFBE41E647}" srcOrd="1" destOrd="0" presId="urn:microsoft.com/office/officeart/2005/8/layout/orgChart1"/>
    <dgm:cxn modelId="{7533F658-9D15-4DF6-A7CF-3D41B0FF87A6}" type="presParOf" srcId="{F13AE41E-2FD9-4AB5-A158-BDDFBE41E647}" destId="{51F145B9-436C-489E-99F9-A6FD1AF0D803}" srcOrd="0" destOrd="0" presId="urn:microsoft.com/office/officeart/2005/8/layout/orgChart1"/>
    <dgm:cxn modelId="{D8FFFEEB-1834-465B-8DEB-2D5C09996BD4}" type="presParOf" srcId="{51F145B9-436C-489E-99F9-A6FD1AF0D803}" destId="{169C8E00-4EEA-48B8-BA9F-1B8657F87914}" srcOrd="0" destOrd="0" presId="urn:microsoft.com/office/officeart/2005/8/layout/orgChart1"/>
    <dgm:cxn modelId="{9280EBAF-3691-4B34-B836-775703CE32B8}" type="presParOf" srcId="{51F145B9-436C-489E-99F9-A6FD1AF0D803}" destId="{AC748342-4DD2-4A58-BFC6-49FA2E3E8C00}" srcOrd="1" destOrd="0" presId="urn:microsoft.com/office/officeart/2005/8/layout/orgChart1"/>
    <dgm:cxn modelId="{3324195F-0D38-4FF6-B2E1-EC05E0438291}" type="presParOf" srcId="{F13AE41E-2FD9-4AB5-A158-BDDFBE41E647}" destId="{23B0D3DF-59B8-46DE-ACAF-2A4C11E0ACF1}" srcOrd="1" destOrd="0" presId="urn:microsoft.com/office/officeart/2005/8/layout/orgChart1"/>
    <dgm:cxn modelId="{C48613DA-2608-4847-B8F9-AE111EE5B668}" type="presParOf" srcId="{F13AE41E-2FD9-4AB5-A158-BDDFBE41E647}" destId="{63816658-FE65-4447-BEAE-A0F36FB11811}" srcOrd="2" destOrd="0" presId="urn:microsoft.com/office/officeart/2005/8/layout/orgChart1"/>
    <dgm:cxn modelId="{85B8342C-34A8-44DC-AFBF-A10C9037AF4B}" type="presParOf" srcId="{BE821F40-F3C3-45E0-A7E7-60AC102FDC1A}" destId="{C974CE41-CE08-46B0-BEC0-2A7EAA7AB1C8}" srcOrd="2" destOrd="0" presId="urn:microsoft.com/office/officeart/2005/8/layout/orgChart1"/>
    <dgm:cxn modelId="{80C72260-A025-4C0D-90F8-61F857EDC866}" type="presParOf" srcId="{BE821F40-F3C3-45E0-A7E7-60AC102FDC1A}" destId="{A0C99C61-41D8-43C6-83BE-AAB25DF7703F}" srcOrd="3" destOrd="0" presId="urn:microsoft.com/office/officeart/2005/8/layout/orgChart1"/>
    <dgm:cxn modelId="{BA09F1E0-102F-4D8D-AD65-9E3F73FC1287}" type="presParOf" srcId="{A0C99C61-41D8-43C6-83BE-AAB25DF7703F}" destId="{F0DB382D-D059-4998-A132-EB58CDED46D8}" srcOrd="0" destOrd="0" presId="urn:microsoft.com/office/officeart/2005/8/layout/orgChart1"/>
    <dgm:cxn modelId="{793E56A6-FE65-4E15-8237-11F88FECFD70}" type="presParOf" srcId="{F0DB382D-D059-4998-A132-EB58CDED46D8}" destId="{5052CBEE-8696-4D66-B7F8-CAA67B329320}" srcOrd="0" destOrd="0" presId="urn:microsoft.com/office/officeart/2005/8/layout/orgChart1"/>
    <dgm:cxn modelId="{D3E8A173-355B-43EB-BDF8-A4381BE0C592}" type="presParOf" srcId="{F0DB382D-D059-4998-A132-EB58CDED46D8}" destId="{4FCBBB0C-DC9B-47C1-8010-08CF2570BE65}" srcOrd="1" destOrd="0" presId="urn:microsoft.com/office/officeart/2005/8/layout/orgChart1"/>
    <dgm:cxn modelId="{6E51BE6A-3527-4222-AB43-D0DEF3BDF628}" type="presParOf" srcId="{A0C99C61-41D8-43C6-83BE-AAB25DF7703F}" destId="{702C7037-50B5-45B2-AAA9-A09ED5901899}" srcOrd="1" destOrd="0" presId="urn:microsoft.com/office/officeart/2005/8/layout/orgChart1"/>
    <dgm:cxn modelId="{A4BF1267-1E67-465F-B391-006B9B8817B5}" type="presParOf" srcId="{A0C99C61-41D8-43C6-83BE-AAB25DF7703F}" destId="{7C4FA5FD-07C6-47E2-A546-3AC9EEBE7409}" srcOrd="2" destOrd="0" presId="urn:microsoft.com/office/officeart/2005/8/layout/orgChart1"/>
    <dgm:cxn modelId="{7E4697AC-BAE7-46A3-94DB-42F1F93FEDD8}" type="presParOf" srcId="{BE821F40-F3C3-45E0-A7E7-60AC102FDC1A}" destId="{68E84CBF-E262-4CED-829E-D09DA0FA5E92}" srcOrd="4" destOrd="0" presId="urn:microsoft.com/office/officeart/2005/8/layout/orgChart1"/>
    <dgm:cxn modelId="{94CCCDC0-B09B-41B2-9965-A6FCD3D78CF7}" type="presParOf" srcId="{BE821F40-F3C3-45E0-A7E7-60AC102FDC1A}" destId="{174C8BE5-CD38-4803-9CD3-BF31AE800372}" srcOrd="5" destOrd="0" presId="urn:microsoft.com/office/officeart/2005/8/layout/orgChart1"/>
    <dgm:cxn modelId="{796601D3-9E7F-4D3F-832A-DC0045524191}" type="presParOf" srcId="{174C8BE5-CD38-4803-9CD3-BF31AE800372}" destId="{7706B8CF-F2AA-4390-8F87-164892F3CF96}" srcOrd="0" destOrd="0" presId="urn:microsoft.com/office/officeart/2005/8/layout/orgChart1"/>
    <dgm:cxn modelId="{F4704DFC-16D5-48F6-9558-1337CF0EA5FB}" type="presParOf" srcId="{7706B8CF-F2AA-4390-8F87-164892F3CF96}" destId="{44B27BA7-5F6B-4A40-B250-92E9F2C6FD08}" srcOrd="0" destOrd="0" presId="urn:microsoft.com/office/officeart/2005/8/layout/orgChart1"/>
    <dgm:cxn modelId="{F9DAA8CB-32EE-4F0D-BDE6-68419A67CF6C}" type="presParOf" srcId="{7706B8CF-F2AA-4390-8F87-164892F3CF96}" destId="{3BFE58E1-5592-4B62-8E9F-B6E78AF969F6}" srcOrd="1" destOrd="0" presId="urn:microsoft.com/office/officeart/2005/8/layout/orgChart1"/>
    <dgm:cxn modelId="{61A7D2E2-F2A3-4F5D-96E4-9D87ECC026D9}" type="presParOf" srcId="{174C8BE5-CD38-4803-9CD3-BF31AE800372}" destId="{7B2F81A7-BF2A-4639-84F3-D81EC89448DF}" srcOrd="1" destOrd="0" presId="urn:microsoft.com/office/officeart/2005/8/layout/orgChart1"/>
    <dgm:cxn modelId="{ECD187A1-C15D-4B4B-A0F5-765EAB5E4BB9}" type="presParOf" srcId="{174C8BE5-CD38-4803-9CD3-BF31AE800372}" destId="{3969F02A-799C-483A-8F15-913C2C1C664C}" srcOrd="2" destOrd="0" presId="urn:microsoft.com/office/officeart/2005/8/layout/orgChart1"/>
    <dgm:cxn modelId="{C81EDCCB-6E85-4C53-9015-0C7EC839FB8D}" type="presParOf" srcId="{DF46987D-DF5E-49E7-ADD0-2F3337BD851C}" destId="{EDA803A3-353A-4AD5-917F-F9AB626AEFD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01CFBE-5F5C-41DD-9BC8-94B10AF9D9D5}"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bs-Latn-BA"/>
        </a:p>
      </dgm:t>
    </dgm:pt>
    <dgm:pt modelId="{3028EE2A-280A-4AF4-9425-84E75931259A}">
      <dgm:prSet phldrT="[Text]"/>
      <dgm:spPr/>
      <dgm:t>
        <a:bodyPr/>
        <a:lstStyle/>
        <a:p>
          <a:r>
            <a:rPr lang="bs-Latn-BA" dirty="0" smtClean="0"/>
            <a:t>Pravo javnog izvođenja</a:t>
          </a:r>
          <a:endParaRPr lang="bs-Latn-BA" dirty="0"/>
        </a:p>
      </dgm:t>
    </dgm:pt>
    <dgm:pt modelId="{5612587E-9347-4B32-90AD-601E77E25A91}" type="parTrans" cxnId="{A6FB73C7-8C08-4B27-85FD-59EA88F63944}">
      <dgm:prSet/>
      <dgm:spPr/>
      <dgm:t>
        <a:bodyPr/>
        <a:lstStyle/>
        <a:p>
          <a:endParaRPr lang="bs-Latn-BA"/>
        </a:p>
      </dgm:t>
    </dgm:pt>
    <dgm:pt modelId="{8EC6DDDC-54A9-4FAE-A1D0-FC7D079E55DD}" type="sibTrans" cxnId="{A6FB73C7-8C08-4B27-85FD-59EA88F63944}">
      <dgm:prSet/>
      <dgm:spPr/>
      <dgm:t>
        <a:bodyPr/>
        <a:lstStyle/>
        <a:p>
          <a:endParaRPr lang="bs-Latn-BA"/>
        </a:p>
      </dgm:t>
    </dgm:pt>
    <dgm:pt modelId="{F75A1FF8-1F36-4845-B7BA-CB03F2312ACC}">
      <dgm:prSet phldrT="[Text]"/>
      <dgm:spPr/>
      <dgm:t>
        <a:bodyPr/>
        <a:lstStyle/>
        <a:p>
          <a:r>
            <a:rPr lang="bs-Latn-BA" dirty="0" smtClean="0"/>
            <a:t>Pravo javnog prenošenja</a:t>
          </a:r>
          <a:endParaRPr lang="bs-Latn-BA" dirty="0"/>
        </a:p>
      </dgm:t>
    </dgm:pt>
    <dgm:pt modelId="{85AE59D4-CC6E-4BD3-A84C-0DF8691646AA}" type="parTrans" cxnId="{FDF8D002-D472-4E50-9246-0BEE40CD18B6}">
      <dgm:prSet/>
      <dgm:spPr/>
      <dgm:t>
        <a:bodyPr/>
        <a:lstStyle/>
        <a:p>
          <a:endParaRPr lang="bs-Latn-BA"/>
        </a:p>
      </dgm:t>
    </dgm:pt>
    <dgm:pt modelId="{7C6D8A82-9630-4155-AFB9-49E4176E98DA}" type="sibTrans" cxnId="{FDF8D002-D472-4E50-9246-0BEE40CD18B6}">
      <dgm:prSet/>
      <dgm:spPr/>
      <dgm:t>
        <a:bodyPr/>
        <a:lstStyle/>
        <a:p>
          <a:endParaRPr lang="bs-Latn-BA"/>
        </a:p>
      </dgm:t>
    </dgm:pt>
    <dgm:pt modelId="{1D579CCE-7F43-4304-B033-F815E472793A}">
      <dgm:prSet phldrT="[Text]"/>
      <dgm:spPr/>
      <dgm:t>
        <a:bodyPr/>
        <a:lstStyle/>
        <a:p>
          <a:r>
            <a:rPr lang="bs-Latn-BA" dirty="0" smtClean="0"/>
            <a:t>Pravo javnog prikazivanja</a:t>
          </a:r>
          <a:endParaRPr lang="bs-Latn-BA" dirty="0"/>
        </a:p>
      </dgm:t>
    </dgm:pt>
    <dgm:pt modelId="{C238A6EF-AE0E-48EB-B574-A66685E3A6F2}" type="parTrans" cxnId="{561CBDFC-225F-4F0F-B1C7-BB956F7705F1}">
      <dgm:prSet/>
      <dgm:spPr/>
      <dgm:t>
        <a:bodyPr/>
        <a:lstStyle/>
        <a:p>
          <a:endParaRPr lang="bs-Latn-BA"/>
        </a:p>
      </dgm:t>
    </dgm:pt>
    <dgm:pt modelId="{8B4D227B-C858-44DA-A8B9-00EC8C341981}" type="sibTrans" cxnId="{561CBDFC-225F-4F0F-B1C7-BB956F7705F1}">
      <dgm:prSet/>
      <dgm:spPr/>
      <dgm:t>
        <a:bodyPr/>
        <a:lstStyle/>
        <a:p>
          <a:endParaRPr lang="bs-Latn-BA"/>
        </a:p>
      </dgm:t>
    </dgm:pt>
    <dgm:pt modelId="{B590DE86-B9B7-4447-94B2-40D35CB31112}">
      <dgm:prSet phldrT="[Text]"/>
      <dgm:spPr/>
      <dgm:t>
        <a:bodyPr/>
        <a:lstStyle/>
        <a:p>
          <a:r>
            <a:rPr lang="bs-Latn-BA" dirty="0" smtClean="0"/>
            <a:t>Pravo javnog saopćavanja s fonograma i videograma</a:t>
          </a:r>
          <a:endParaRPr lang="bs-Latn-BA" dirty="0"/>
        </a:p>
      </dgm:t>
    </dgm:pt>
    <dgm:pt modelId="{D710DDC5-259A-4E74-9B16-E167E01DEB58}" type="parTrans" cxnId="{199DB33B-2545-4BCE-9416-5DB854DE47CB}">
      <dgm:prSet/>
      <dgm:spPr/>
      <dgm:t>
        <a:bodyPr/>
        <a:lstStyle/>
        <a:p>
          <a:endParaRPr lang="bs-Latn-BA"/>
        </a:p>
      </dgm:t>
    </dgm:pt>
    <dgm:pt modelId="{4E288669-E625-4DA1-93A4-1BA24980D232}" type="sibTrans" cxnId="{199DB33B-2545-4BCE-9416-5DB854DE47CB}">
      <dgm:prSet/>
      <dgm:spPr/>
      <dgm:t>
        <a:bodyPr/>
        <a:lstStyle/>
        <a:p>
          <a:endParaRPr lang="bs-Latn-BA"/>
        </a:p>
      </dgm:t>
    </dgm:pt>
    <dgm:pt modelId="{6D9EA6B7-A77F-4948-A464-EC1F8EDACEB7}">
      <dgm:prSet phldrT="[Text]"/>
      <dgm:spPr/>
      <dgm:t>
        <a:bodyPr/>
        <a:lstStyle/>
        <a:p>
          <a:r>
            <a:rPr lang="bs-Latn-BA" dirty="0" smtClean="0"/>
            <a:t>Pravo radiodifuznog i kablovskog emitiranja</a:t>
          </a:r>
          <a:endParaRPr lang="bs-Latn-BA" dirty="0"/>
        </a:p>
      </dgm:t>
    </dgm:pt>
    <dgm:pt modelId="{CF89497F-374E-46E3-B065-03A3742020A3}" type="parTrans" cxnId="{B52F98E7-8EF5-4BF6-B063-19C13CFF9AD2}">
      <dgm:prSet/>
      <dgm:spPr/>
      <dgm:t>
        <a:bodyPr/>
        <a:lstStyle/>
        <a:p>
          <a:endParaRPr lang="bs-Latn-BA"/>
        </a:p>
      </dgm:t>
    </dgm:pt>
    <dgm:pt modelId="{53ECEA41-CCC3-4361-A633-64D4D78DE846}" type="sibTrans" cxnId="{B52F98E7-8EF5-4BF6-B063-19C13CFF9AD2}">
      <dgm:prSet/>
      <dgm:spPr/>
      <dgm:t>
        <a:bodyPr/>
        <a:lstStyle/>
        <a:p>
          <a:endParaRPr lang="bs-Latn-BA"/>
        </a:p>
      </dgm:t>
    </dgm:pt>
    <dgm:pt modelId="{0D100161-FB71-4ED1-AA62-55CFB194188D}">
      <dgm:prSet phldrT="[Text]"/>
      <dgm:spPr/>
      <dgm:t>
        <a:bodyPr/>
        <a:lstStyle/>
        <a:p>
          <a:r>
            <a:rPr lang="bs-Latn-BA" dirty="0" smtClean="0"/>
            <a:t>Pravo radiodifuznog i kablovskog reemitiranja</a:t>
          </a:r>
          <a:endParaRPr lang="bs-Latn-BA" dirty="0"/>
        </a:p>
      </dgm:t>
    </dgm:pt>
    <dgm:pt modelId="{40077CD0-896F-4D3C-B15F-A01438D8A510}" type="parTrans" cxnId="{C3260C62-0B8B-4C54-87CD-564716A729B0}">
      <dgm:prSet/>
      <dgm:spPr/>
      <dgm:t>
        <a:bodyPr/>
        <a:lstStyle/>
        <a:p>
          <a:endParaRPr lang="bs-Latn-BA"/>
        </a:p>
      </dgm:t>
    </dgm:pt>
    <dgm:pt modelId="{B2D53BE6-C167-434C-8B47-D051C321BD01}" type="sibTrans" cxnId="{C3260C62-0B8B-4C54-87CD-564716A729B0}">
      <dgm:prSet/>
      <dgm:spPr/>
      <dgm:t>
        <a:bodyPr/>
        <a:lstStyle/>
        <a:p>
          <a:endParaRPr lang="bs-Latn-BA"/>
        </a:p>
      </dgm:t>
    </dgm:pt>
    <dgm:pt modelId="{DD8F49E3-AFE8-4B4B-A0BE-3729F41DE7E6}">
      <dgm:prSet phldrT="[Text]"/>
      <dgm:spPr/>
      <dgm:t>
        <a:bodyPr/>
        <a:lstStyle/>
        <a:p>
          <a:r>
            <a:rPr lang="bs-Latn-BA" dirty="0" smtClean="0"/>
            <a:t>Pravo sekundarnog korištenja djela koje se radiodifuzno emitira,</a:t>
          </a:r>
          <a:endParaRPr lang="bs-Latn-BA" dirty="0"/>
        </a:p>
      </dgm:t>
    </dgm:pt>
    <dgm:pt modelId="{64A549D9-EF78-4F4B-B222-5BF4B60CD2C0}" type="parTrans" cxnId="{AAF7BACB-EAE8-4DF1-BC97-3CA85210E19E}">
      <dgm:prSet/>
      <dgm:spPr/>
      <dgm:t>
        <a:bodyPr/>
        <a:lstStyle/>
        <a:p>
          <a:endParaRPr lang="bs-Latn-BA"/>
        </a:p>
      </dgm:t>
    </dgm:pt>
    <dgm:pt modelId="{798D5145-18A5-4259-89CF-042EB620F9B4}" type="sibTrans" cxnId="{AAF7BACB-EAE8-4DF1-BC97-3CA85210E19E}">
      <dgm:prSet/>
      <dgm:spPr/>
      <dgm:t>
        <a:bodyPr/>
        <a:lstStyle/>
        <a:p>
          <a:endParaRPr lang="bs-Latn-BA"/>
        </a:p>
      </dgm:t>
    </dgm:pt>
    <dgm:pt modelId="{10AB75D7-34A4-4A81-BAA7-2C55CC178582}">
      <dgm:prSet phldrT="[Text]"/>
      <dgm:spPr/>
      <dgm:t>
        <a:bodyPr/>
        <a:lstStyle/>
        <a:p>
          <a:r>
            <a:rPr lang="bs-Latn-BA" dirty="0" smtClean="0"/>
            <a:t>Pravo činjenja dostupnim javnosti</a:t>
          </a:r>
          <a:endParaRPr lang="bs-Latn-BA" dirty="0"/>
        </a:p>
      </dgm:t>
    </dgm:pt>
    <dgm:pt modelId="{72EFC13B-200F-4DCB-9D10-CD998E741221}" type="parTrans" cxnId="{7EDE2643-6466-4076-AD00-1CD040B662B2}">
      <dgm:prSet/>
      <dgm:spPr/>
      <dgm:t>
        <a:bodyPr/>
        <a:lstStyle/>
        <a:p>
          <a:endParaRPr lang="bs-Latn-BA"/>
        </a:p>
      </dgm:t>
    </dgm:pt>
    <dgm:pt modelId="{90ABF170-5DD9-4027-BDDF-309C9DFD7A7F}" type="sibTrans" cxnId="{7EDE2643-6466-4076-AD00-1CD040B662B2}">
      <dgm:prSet/>
      <dgm:spPr/>
      <dgm:t>
        <a:bodyPr/>
        <a:lstStyle/>
        <a:p>
          <a:endParaRPr lang="bs-Latn-BA"/>
        </a:p>
      </dgm:t>
    </dgm:pt>
    <dgm:pt modelId="{7496066D-6A03-4EB8-8E8A-090468F93D0C}">
      <dgm:prSet phldrT="[Text]"/>
      <dgm:spPr/>
      <dgm:t>
        <a:bodyPr/>
        <a:lstStyle/>
        <a:p>
          <a:r>
            <a:rPr lang="bs-Latn-BA" dirty="0" smtClean="0"/>
            <a:t>Pravo saopćavanja javnosti</a:t>
          </a:r>
          <a:endParaRPr lang="bs-Latn-BA" dirty="0"/>
        </a:p>
      </dgm:t>
    </dgm:pt>
    <dgm:pt modelId="{7C629BD3-32F4-4385-B561-35E81C43451E}" type="sibTrans" cxnId="{AD5799BD-6D0E-44F3-AFD7-8E7A24FA55FD}">
      <dgm:prSet/>
      <dgm:spPr/>
      <dgm:t>
        <a:bodyPr/>
        <a:lstStyle/>
        <a:p>
          <a:endParaRPr lang="bs-Latn-BA"/>
        </a:p>
      </dgm:t>
    </dgm:pt>
    <dgm:pt modelId="{B323C493-86B8-423D-821C-8F0725D05E18}" type="parTrans" cxnId="{AD5799BD-6D0E-44F3-AFD7-8E7A24FA55FD}">
      <dgm:prSet/>
      <dgm:spPr/>
      <dgm:t>
        <a:bodyPr/>
        <a:lstStyle/>
        <a:p>
          <a:endParaRPr lang="bs-Latn-BA"/>
        </a:p>
      </dgm:t>
    </dgm:pt>
    <dgm:pt modelId="{D53DDCDB-2894-4CC9-97FE-C98A7821C434}">
      <dgm:prSet phldrT="[Text]"/>
      <dgm:spPr/>
      <dgm:t>
        <a:bodyPr/>
        <a:lstStyle/>
        <a:p>
          <a:r>
            <a:rPr lang="bs-Latn-BA" dirty="0" smtClean="0"/>
            <a:t>Pravo javnog recitiranja</a:t>
          </a:r>
          <a:endParaRPr lang="bs-Latn-BA" dirty="0"/>
        </a:p>
      </dgm:t>
    </dgm:pt>
    <dgm:pt modelId="{B16077CF-2828-485F-B132-76D02673BA48}" type="parTrans" cxnId="{1F6769B0-216E-48FD-BDD4-766CD116AD57}">
      <dgm:prSet/>
      <dgm:spPr/>
      <dgm:t>
        <a:bodyPr/>
        <a:lstStyle/>
        <a:p>
          <a:endParaRPr lang="bs-Latn-BA"/>
        </a:p>
      </dgm:t>
    </dgm:pt>
    <dgm:pt modelId="{39A70DFD-8706-4955-B8DC-EEA00CB0C613}" type="sibTrans" cxnId="{1F6769B0-216E-48FD-BDD4-766CD116AD57}">
      <dgm:prSet/>
      <dgm:spPr/>
      <dgm:t>
        <a:bodyPr/>
        <a:lstStyle/>
        <a:p>
          <a:endParaRPr lang="hr-HR"/>
        </a:p>
      </dgm:t>
    </dgm:pt>
    <dgm:pt modelId="{322D8B40-4DF5-4356-850A-58C727EAD564}">
      <dgm:prSet phldrT="[Text]"/>
      <dgm:spPr/>
      <dgm:t>
        <a:bodyPr/>
        <a:lstStyle/>
        <a:p>
          <a:r>
            <a:rPr lang="bs-Latn-BA" dirty="0" smtClean="0"/>
            <a:t>Pravo javnog muzičkog izvođenja</a:t>
          </a:r>
          <a:endParaRPr lang="bs-Latn-BA" dirty="0"/>
        </a:p>
      </dgm:t>
    </dgm:pt>
    <dgm:pt modelId="{9837CEA3-D6EB-4BE4-837D-895356BD8460}" type="parTrans" cxnId="{9CE784BC-15E5-4917-8982-61589D360D19}">
      <dgm:prSet/>
      <dgm:spPr/>
      <dgm:t>
        <a:bodyPr/>
        <a:lstStyle/>
        <a:p>
          <a:endParaRPr lang="bs-Latn-BA"/>
        </a:p>
      </dgm:t>
    </dgm:pt>
    <dgm:pt modelId="{6C179DB0-8CAE-458C-A1C1-A35C3BC3C8DA}" type="sibTrans" cxnId="{9CE784BC-15E5-4917-8982-61589D360D19}">
      <dgm:prSet/>
      <dgm:spPr/>
      <dgm:t>
        <a:bodyPr/>
        <a:lstStyle/>
        <a:p>
          <a:endParaRPr lang="hr-HR"/>
        </a:p>
      </dgm:t>
    </dgm:pt>
    <dgm:pt modelId="{75CBE0F3-FB75-4C58-8C64-837F4E292B37}">
      <dgm:prSet phldrT="[Text]"/>
      <dgm:spPr/>
      <dgm:t>
        <a:bodyPr/>
        <a:lstStyle/>
        <a:p>
          <a:r>
            <a:rPr lang="bs-Latn-BA" dirty="0" smtClean="0"/>
            <a:t>Pravo javnog scenskog prikazivanja</a:t>
          </a:r>
          <a:endParaRPr lang="bs-Latn-BA" dirty="0"/>
        </a:p>
      </dgm:t>
    </dgm:pt>
    <dgm:pt modelId="{2B914819-A14B-4288-B087-47BAE66A7367}" type="parTrans" cxnId="{C90BFB06-2AC9-4EDF-8644-B1135E262502}">
      <dgm:prSet/>
      <dgm:spPr/>
      <dgm:t>
        <a:bodyPr/>
        <a:lstStyle/>
        <a:p>
          <a:endParaRPr lang="bs-Latn-BA"/>
        </a:p>
      </dgm:t>
    </dgm:pt>
    <dgm:pt modelId="{F1D8B601-A8EF-490A-8EF8-0305F5BE9DC9}" type="sibTrans" cxnId="{C90BFB06-2AC9-4EDF-8644-B1135E262502}">
      <dgm:prSet/>
      <dgm:spPr/>
      <dgm:t>
        <a:bodyPr/>
        <a:lstStyle/>
        <a:p>
          <a:endParaRPr lang="hr-HR"/>
        </a:p>
      </dgm:t>
    </dgm:pt>
    <dgm:pt modelId="{784848EE-FF41-45A4-BAFB-8702587769E5}" type="pres">
      <dgm:prSet presAssocID="{5E01CFBE-5F5C-41DD-9BC8-94B10AF9D9D5}" presName="Name0" presStyleCnt="0">
        <dgm:presLayoutVars>
          <dgm:chPref val="1"/>
          <dgm:dir/>
          <dgm:animOne val="branch"/>
          <dgm:animLvl val="lvl"/>
          <dgm:resizeHandles val="exact"/>
        </dgm:presLayoutVars>
      </dgm:prSet>
      <dgm:spPr/>
      <dgm:t>
        <a:bodyPr/>
        <a:lstStyle/>
        <a:p>
          <a:endParaRPr lang="hr-HR"/>
        </a:p>
      </dgm:t>
    </dgm:pt>
    <dgm:pt modelId="{4B4C2900-334F-4F00-A73C-1BE1B8E460D7}" type="pres">
      <dgm:prSet presAssocID="{7496066D-6A03-4EB8-8E8A-090468F93D0C}" presName="root1" presStyleCnt="0"/>
      <dgm:spPr/>
    </dgm:pt>
    <dgm:pt modelId="{DE6CC016-2569-43C0-9B06-7C9E27698A61}" type="pres">
      <dgm:prSet presAssocID="{7496066D-6A03-4EB8-8E8A-090468F93D0C}" presName="LevelOneTextNode" presStyleLbl="node0" presStyleIdx="0" presStyleCnt="1">
        <dgm:presLayoutVars>
          <dgm:chPref val="3"/>
        </dgm:presLayoutVars>
      </dgm:prSet>
      <dgm:spPr/>
      <dgm:t>
        <a:bodyPr/>
        <a:lstStyle/>
        <a:p>
          <a:endParaRPr lang="hr-HR"/>
        </a:p>
      </dgm:t>
    </dgm:pt>
    <dgm:pt modelId="{BEF77FD0-15F8-4A7E-8999-638ACC60C40E}" type="pres">
      <dgm:prSet presAssocID="{7496066D-6A03-4EB8-8E8A-090468F93D0C}" presName="level2hierChild" presStyleCnt="0"/>
      <dgm:spPr/>
    </dgm:pt>
    <dgm:pt modelId="{82448B7C-B2B3-4ADF-9C33-B376D3FC84B9}" type="pres">
      <dgm:prSet presAssocID="{5612587E-9347-4B32-90AD-601E77E25A91}" presName="conn2-1" presStyleLbl="parChTrans1D2" presStyleIdx="0" presStyleCnt="8"/>
      <dgm:spPr/>
      <dgm:t>
        <a:bodyPr/>
        <a:lstStyle/>
        <a:p>
          <a:endParaRPr lang="hr-HR"/>
        </a:p>
      </dgm:t>
    </dgm:pt>
    <dgm:pt modelId="{33F8D373-842C-489E-910C-07001208C659}" type="pres">
      <dgm:prSet presAssocID="{5612587E-9347-4B32-90AD-601E77E25A91}" presName="connTx" presStyleLbl="parChTrans1D2" presStyleIdx="0" presStyleCnt="8"/>
      <dgm:spPr/>
      <dgm:t>
        <a:bodyPr/>
        <a:lstStyle/>
        <a:p>
          <a:endParaRPr lang="hr-HR"/>
        </a:p>
      </dgm:t>
    </dgm:pt>
    <dgm:pt modelId="{1A788E4D-5697-4F49-931D-64DED9E09D03}" type="pres">
      <dgm:prSet presAssocID="{3028EE2A-280A-4AF4-9425-84E75931259A}" presName="root2" presStyleCnt="0"/>
      <dgm:spPr/>
    </dgm:pt>
    <dgm:pt modelId="{C75EA888-265C-4B55-9627-BBBCAE05F4BC}" type="pres">
      <dgm:prSet presAssocID="{3028EE2A-280A-4AF4-9425-84E75931259A}" presName="LevelTwoTextNode" presStyleLbl="node2" presStyleIdx="0" presStyleCnt="8">
        <dgm:presLayoutVars>
          <dgm:chPref val="3"/>
        </dgm:presLayoutVars>
      </dgm:prSet>
      <dgm:spPr/>
      <dgm:t>
        <a:bodyPr/>
        <a:lstStyle/>
        <a:p>
          <a:endParaRPr lang="hr-HR"/>
        </a:p>
      </dgm:t>
    </dgm:pt>
    <dgm:pt modelId="{E778A3A7-D7D9-420B-81AE-DAE747679B80}" type="pres">
      <dgm:prSet presAssocID="{3028EE2A-280A-4AF4-9425-84E75931259A}" presName="level3hierChild" presStyleCnt="0"/>
      <dgm:spPr/>
    </dgm:pt>
    <dgm:pt modelId="{A4D9A8A1-A5D2-4B3F-B539-37699E903243}" type="pres">
      <dgm:prSet presAssocID="{B16077CF-2828-485F-B132-76D02673BA48}" presName="conn2-1" presStyleLbl="parChTrans1D3" presStyleIdx="0" presStyleCnt="3"/>
      <dgm:spPr/>
      <dgm:t>
        <a:bodyPr/>
        <a:lstStyle/>
        <a:p>
          <a:endParaRPr lang="hr-HR"/>
        </a:p>
      </dgm:t>
    </dgm:pt>
    <dgm:pt modelId="{023432E6-A511-49EE-B947-85C6052EF614}" type="pres">
      <dgm:prSet presAssocID="{B16077CF-2828-485F-B132-76D02673BA48}" presName="connTx" presStyleLbl="parChTrans1D3" presStyleIdx="0" presStyleCnt="3"/>
      <dgm:spPr/>
      <dgm:t>
        <a:bodyPr/>
        <a:lstStyle/>
        <a:p>
          <a:endParaRPr lang="hr-HR"/>
        </a:p>
      </dgm:t>
    </dgm:pt>
    <dgm:pt modelId="{1A39ED88-1065-4FFE-B9A3-CCFE3E2BA9CA}" type="pres">
      <dgm:prSet presAssocID="{D53DDCDB-2894-4CC9-97FE-C98A7821C434}" presName="root2" presStyleCnt="0"/>
      <dgm:spPr/>
    </dgm:pt>
    <dgm:pt modelId="{F498FB91-8B51-4BB1-9167-0F65FD7B90F5}" type="pres">
      <dgm:prSet presAssocID="{D53DDCDB-2894-4CC9-97FE-C98A7821C434}" presName="LevelTwoTextNode" presStyleLbl="node3" presStyleIdx="0" presStyleCnt="3">
        <dgm:presLayoutVars>
          <dgm:chPref val="3"/>
        </dgm:presLayoutVars>
      </dgm:prSet>
      <dgm:spPr/>
      <dgm:t>
        <a:bodyPr/>
        <a:lstStyle/>
        <a:p>
          <a:endParaRPr lang="bs-Latn-BA"/>
        </a:p>
      </dgm:t>
    </dgm:pt>
    <dgm:pt modelId="{4FB66022-E9AC-4CC9-9229-4C7F60065F84}" type="pres">
      <dgm:prSet presAssocID="{D53DDCDB-2894-4CC9-97FE-C98A7821C434}" presName="level3hierChild" presStyleCnt="0"/>
      <dgm:spPr/>
    </dgm:pt>
    <dgm:pt modelId="{3F0B7C93-2144-42F5-A22A-703E6E444E4E}" type="pres">
      <dgm:prSet presAssocID="{9837CEA3-D6EB-4BE4-837D-895356BD8460}" presName="conn2-1" presStyleLbl="parChTrans1D3" presStyleIdx="1" presStyleCnt="3"/>
      <dgm:spPr/>
      <dgm:t>
        <a:bodyPr/>
        <a:lstStyle/>
        <a:p>
          <a:endParaRPr lang="hr-HR"/>
        </a:p>
      </dgm:t>
    </dgm:pt>
    <dgm:pt modelId="{9AE1FF08-D4DD-4A64-9503-4C415DF05D52}" type="pres">
      <dgm:prSet presAssocID="{9837CEA3-D6EB-4BE4-837D-895356BD8460}" presName="connTx" presStyleLbl="parChTrans1D3" presStyleIdx="1" presStyleCnt="3"/>
      <dgm:spPr/>
      <dgm:t>
        <a:bodyPr/>
        <a:lstStyle/>
        <a:p>
          <a:endParaRPr lang="hr-HR"/>
        </a:p>
      </dgm:t>
    </dgm:pt>
    <dgm:pt modelId="{8CC9BCBD-7E26-449E-9277-9788151766E6}" type="pres">
      <dgm:prSet presAssocID="{322D8B40-4DF5-4356-850A-58C727EAD564}" presName="root2" presStyleCnt="0"/>
      <dgm:spPr/>
    </dgm:pt>
    <dgm:pt modelId="{7C9D875D-9C99-4BE7-BFA6-E8D3B5B78F4C}" type="pres">
      <dgm:prSet presAssocID="{322D8B40-4DF5-4356-850A-58C727EAD564}" presName="LevelTwoTextNode" presStyleLbl="node3" presStyleIdx="1" presStyleCnt="3">
        <dgm:presLayoutVars>
          <dgm:chPref val="3"/>
        </dgm:presLayoutVars>
      </dgm:prSet>
      <dgm:spPr/>
      <dgm:t>
        <a:bodyPr/>
        <a:lstStyle/>
        <a:p>
          <a:endParaRPr lang="hr-HR"/>
        </a:p>
      </dgm:t>
    </dgm:pt>
    <dgm:pt modelId="{7EB7E349-3631-4ABC-9108-B523502B95DC}" type="pres">
      <dgm:prSet presAssocID="{322D8B40-4DF5-4356-850A-58C727EAD564}" presName="level3hierChild" presStyleCnt="0"/>
      <dgm:spPr/>
    </dgm:pt>
    <dgm:pt modelId="{D3D1744B-5E33-4F09-A5D5-D366D1DFF20C}" type="pres">
      <dgm:prSet presAssocID="{2B914819-A14B-4288-B087-47BAE66A7367}" presName="conn2-1" presStyleLbl="parChTrans1D3" presStyleIdx="2" presStyleCnt="3"/>
      <dgm:spPr/>
      <dgm:t>
        <a:bodyPr/>
        <a:lstStyle/>
        <a:p>
          <a:endParaRPr lang="hr-HR"/>
        </a:p>
      </dgm:t>
    </dgm:pt>
    <dgm:pt modelId="{474322F4-DD3C-48B3-B681-D3F9FFDCDD93}" type="pres">
      <dgm:prSet presAssocID="{2B914819-A14B-4288-B087-47BAE66A7367}" presName="connTx" presStyleLbl="parChTrans1D3" presStyleIdx="2" presStyleCnt="3"/>
      <dgm:spPr/>
      <dgm:t>
        <a:bodyPr/>
        <a:lstStyle/>
        <a:p>
          <a:endParaRPr lang="hr-HR"/>
        </a:p>
      </dgm:t>
    </dgm:pt>
    <dgm:pt modelId="{9BB9AE5A-5993-4337-A410-037B77CEB0EE}" type="pres">
      <dgm:prSet presAssocID="{75CBE0F3-FB75-4C58-8C64-837F4E292B37}" presName="root2" presStyleCnt="0"/>
      <dgm:spPr/>
    </dgm:pt>
    <dgm:pt modelId="{1004FCE7-DB57-4349-B32A-D48FBC7CB920}" type="pres">
      <dgm:prSet presAssocID="{75CBE0F3-FB75-4C58-8C64-837F4E292B37}" presName="LevelTwoTextNode" presStyleLbl="node3" presStyleIdx="2" presStyleCnt="3">
        <dgm:presLayoutVars>
          <dgm:chPref val="3"/>
        </dgm:presLayoutVars>
      </dgm:prSet>
      <dgm:spPr/>
      <dgm:t>
        <a:bodyPr/>
        <a:lstStyle/>
        <a:p>
          <a:endParaRPr lang="hr-HR"/>
        </a:p>
      </dgm:t>
    </dgm:pt>
    <dgm:pt modelId="{61D1FE6A-606A-44DB-B15E-566D4245A9F5}" type="pres">
      <dgm:prSet presAssocID="{75CBE0F3-FB75-4C58-8C64-837F4E292B37}" presName="level3hierChild" presStyleCnt="0"/>
      <dgm:spPr/>
    </dgm:pt>
    <dgm:pt modelId="{C5C75833-0000-4A05-9782-B4B5EE50D052}" type="pres">
      <dgm:prSet presAssocID="{85AE59D4-CC6E-4BD3-A84C-0DF8691646AA}" presName="conn2-1" presStyleLbl="parChTrans1D2" presStyleIdx="1" presStyleCnt="8"/>
      <dgm:spPr/>
      <dgm:t>
        <a:bodyPr/>
        <a:lstStyle/>
        <a:p>
          <a:endParaRPr lang="hr-HR"/>
        </a:p>
      </dgm:t>
    </dgm:pt>
    <dgm:pt modelId="{5DF916CC-CD99-427A-B55C-43A8CD2CB5D2}" type="pres">
      <dgm:prSet presAssocID="{85AE59D4-CC6E-4BD3-A84C-0DF8691646AA}" presName="connTx" presStyleLbl="parChTrans1D2" presStyleIdx="1" presStyleCnt="8"/>
      <dgm:spPr/>
      <dgm:t>
        <a:bodyPr/>
        <a:lstStyle/>
        <a:p>
          <a:endParaRPr lang="hr-HR"/>
        </a:p>
      </dgm:t>
    </dgm:pt>
    <dgm:pt modelId="{4F9A84A7-FF65-480A-99A2-F23A668CF95F}" type="pres">
      <dgm:prSet presAssocID="{F75A1FF8-1F36-4845-B7BA-CB03F2312ACC}" presName="root2" presStyleCnt="0"/>
      <dgm:spPr/>
    </dgm:pt>
    <dgm:pt modelId="{CC8FC9F3-3B9F-4681-980D-1A07401EAC72}" type="pres">
      <dgm:prSet presAssocID="{F75A1FF8-1F36-4845-B7BA-CB03F2312ACC}" presName="LevelTwoTextNode" presStyleLbl="node2" presStyleIdx="1" presStyleCnt="8">
        <dgm:presLayoutVars>
          <dgm:chPref val="3"/>
        </dgm:presLayoutVars>
      </dgm:prSet>
      <dgm:spPr/>
      <dgm:t>
        <a:bodyPr/>
        <a:lstStyle/>
        <a:p>
          <a:endParaRPr lang="hr-HR"/>
        </a:p>
      </dgm:t>
    </dgm:pt>
    <dgm:pt modelId="{0114819F-3BAE-4E7B-9675-FA401533AF90}" type="pres">
      <dgm:prSet presAssocID="{F75A1FF8-1F36-4845-B7BA-CB03F2312ACC}" presName="level3hierChild" presStyleCnt="0"/>
      <dgm:spPr/>
    </dgm:pt>
    <dgm:pt modelId="{AAFB4B7C-CD7D-4CCE-B503-E9987717B5B8}" type="pres">
      <dgm:prSet presAssocID="{C238A6EF-AE0E-48EB-B574-A66685E3A6F2}" presName="conn2-1" presStyleLbl="parChTrans1D2" presStyleIdx="2" presStyleCnt="8"/>
      <dgm:spPr/>
      <dgm:t>
        <a:bodyPr/>
        <a:lstStyle/>
        <a:p>
          <a:endParaRPr lang="hr-HR"/>
        </a:p>
      </dgm:t>
    </dgm:pt>
    <dgm:pt modelId="{9290F490-E5AB-4458-8051-63CFEA109586}" type="pres">
      <dgm:prSet presAssocID="{C238A6EF-AE0E-48EB-B574-A66685E3A6F2}" presName="connTx" presStyleLbl="parChTrans1D2" presStyleIdx="2" presStyleCnt="8"/>
      <dgm:spPr/>
      <dgm:t>
        <a:bodyPr/>
        <a:lstStyle/>
        <a:p>
          <a:endParaRPr lang="hr-HR"/>
        </a:p>
      </dgm:t>
    </dgm:pt>
    <dgm:pt modelId="{48225B0D-84FB-406A-BFB4-6BA0E9D8EF1B}" type="pres">
      <dgm:prSet presAssocID="{1D579CCE-7F43-4304-B033-F815E472793A}" presName="root2" presStyleCnt="0"/>
      <dgm:spPr/>
    </dgm:pt>
    <dgm:pt modelId="{04E9BAB0-6F20-48BF-B839-82DF4C119CFA}" type="pres">
      <dgm:prSet presAssocID="{1D579CCE-7F43-4304-B033-F815E472793A}" presName="LevelTwoTextNode" presStyleLbl="node2" presStyleIdx="2" presStyleCnt="8">
        <dgm:presLayoutVars>
          <dgm:chPref val="3"/>
        </dgm:presLayoutVars>
      </dgm:prSet>
      <dgm:spPr/>
      <dgm:t>
        <a:bodyPr/>
        <a:lstStyle/>
        <a:p>
          <a:endParaRPr lang="hr-HR"/>
        </a:p>
      </dgm:t>
    </dgm:pt>
    <dgm:pt modelId="{00BB896E-6E4A-49A4-BA82-006DE1E1CB14}" type="pres">
      <dgm:prSet presAssocID="{1D579CCE-7F43-4304-B033-F815E472793A}" presName="level3hierChild" presStyleCnt="0"/>
      <dgm:spPr/>
    </dgm:pt>
    <dgm:pt modelId="{0A01FB88-030A-48D0-A600-A434C7AA79EE}" type="pres">
      <dgm:prSet presAssocID="{D710DDC5-259A-4E74-9B16-E167E01DEB58}" presName="conn2-1" presStyleLbl="parChTrans1D2" presStyleIdx="3" presStyleCnt="8"/>
      <dgm:spPr/>
      <dgm:t>
        <a:bodyPr/>
        <a:lstStyle/>
        <a:p>
          <a:endParaRPr lang="hr-HR"/>
        </a:p>
      </dgm:t>
    </dgm:pt>
    <dgm:pt modelId="{6420405F-66AD-41DC-8A75-F9BA79C59FA8}" type="pres">
      <dgm:prSet presAssocID="{D710DDC5-259A-4E74-9B16-E167E01DEB58}" presName="connTx" presStyleLbl="parChTrans1D2" presStyleIdx="3" presStyleCnt="8"/>
      <dgm:spPr/>
      <dgm:t>
        <a:bodyPr/>
        <a:lstStyle/>
        <a:p>
          <a:endParaRPr lang="hr-HR"/>
        </a:p>
      </dgm:t>
    </dgm:pt>
    <dgm:pt modelId="{034EA1D5-5B70-4E6B-B682-D9AA9319D39F}" type="pres">
      <dgm:prSet presAssocID="{B590DE86-B9B7-4447-94B2-40D35CB31112}" presName="root2" presStyleCnt="0"/>
      <dgm:spPr/>
    </dgm:pt>
    <dgm:pt modelId="{80703282-5E35-477D-9C4B-E5A85DD55A30}" type="pres">
      <dgm:prSet presAssocID="{B590DE86-B9B7-4447-94B2-40D35CB31112}" presName="LevelTwoTextNode" presStyleLbl="node2" presStyleIdx="3" presStyleCnt="8">
        <dgm:presLayoutVars>
          <dgm:chPref val="3"/>
        </dgm:presLayoutVars>
      </dgm:prSet>
      <dgm:spPr/>
      <dgm:t>
        <a:bodyPr/>
        <a:lstStyle/>
        <a:p>
          <a:endParaRPr lang="hr-HR"/>
        </a:p>
      </dgm:t>
    </dgm:pt>
    <dgm:pt modelId="{60FAD769-A575-473F-BFE8-069B57E1C557}" type="pres">
      <dgm:prSet presAssocID="{B590DE86-B9B7-4447-94B2-40D35CB31112}" presName="level3hierChild" presStyleCnt="0"/>
      <dgm:spPr/>
    </dgm:pt>
    <dgm:pt modelId="{D41F4FFD-EE27-4A20-9B2D-B214966FF4E1}" type="pres">
      <dgm:prSet presAssocID="{CF89497F-374E-46E3-B065-03A3742020A3}" presName="conn2-1" presStyleLbl="parChTrans1D2" presStyleIdx="4" presStyleCnt="8"/>
      <dgm:spPr/>
      <dgm:t>
        <a:bodyPr/>
        <a:lstStyle/>
        <a:p>
          <a:endParaRPr lang="hr-HR"/>
        </a:p>
      </dgm:t>
    </dgm:pt>
    <dgm:pt modelId="{2C0BD30D-5A45-426B-9407-6AA3981A0025}" type="pres">
      <dgm:prSet presAssocID="{CF89497F-374E-46E3-B065-03A3742020A3}" presName="connTx" presStyleLbl="parChTrans1D2" presStyleIdx="4" presStyleCnt="8"/>
      <dgm:spPr/>
      <dgm:t>
        <a:bodyPr/>
        <a:lstStyle/>
        <a:p>
          <a:endParaRPr lang="hr-HR"/>
        </a:p>
      </dgm:t>
    </dgm:pt>
    <dgm:pt modelId="{F5821CA9-737F-4C7A-971C-08C20E4D1AD1}" type="pres">
      <dgm:prSet presAssocID="{6D9EA6B7-A77F-4948-A464-EC1F8EDACEB7}" presName="root2" presStyleCnt="0"/>
      <dgm:spPr/>
    </dgm:pt>
    <dgm:pt modelId="{404E8FC9-E7D0-4961-86E4-0DFA5E66F031}" type="pres">
      <dgm:prSet presAssocID="{6D9EA6B7-A77F-4948-A464-EC1F8EDACEB7}" presName="LevelTwoTextNode" presStyleLbl="node2" presStyleIdx="4" presStyleCnt="8">
        <dgm:presLayoutVars>
          <dgm:chPref val="3"/>
        </dgm:presLayoutVars>
      </dgm:prSet>
      <dgm:spPr/>
      <dgm:t>
        <a:bodyPr/>
        <a:lstStyle/>
        <a:p>
          <a:endParaRPr lang="hr-HR"/>
        </a:p>
      </dgm:t>
    </dgm:pt>
    <dgm:pt modelId="{906629F7-0782-4F88-9093-F90A3D44F91E}" type="pres">
      <dgm:prSet presAssocID="{6D9EA6B7-A77F-4948-A464-EC1F8EDACEB7}" presName="level3hierChild" presStyleCnt="0"/>
      <dgm:spPr/>
    </dgm:pt>
    <dgm:pt modelId="{A86D50B1-1FAC-4617-B121-232938C77F48}" type="pres">
      <dgm:prSet presAssocID="{40077CD0-896F-4D3C-B15F-A01438D8A510}" presName="conn2-1" presStyleLbl="parChTrans1D2" presStyleIdx="5" presStyleCnt="8"/>
      <dgm:spPr/>
      <dgm:t>
        <a:bodyPr/>
        <a:lstStyle/>
        <a:p>
          <a:endParaRPr lang="hr-HR"/>
        </a:p>
      </dgm:t>
    </dgm:pt>
    <dgm:pt modelId="{1D450785-D0FD-4EBE-9045-D5523EE4D5A7}" type="pres">
      <dgm:prSet presAssocID="{40077CD0-896F-4D3C-B15F-A01438D8A510}" presName="connTx" presStyleLbl="parChTrans1D2" presStyleIdx="5" presStyleCnt="8"/>
      <dgm:spPr/>
      <dgm:t>
        <a:bodyPr/>
        <a:lstStyle/>
        <a:p>
          <a:endParaRPr lang="hr-HR"/>
        </a:p>
      </dgm:t>
    </dgm:pt>
    <dgm:pt modelId="{38D2FC8C-AB33-4476-9E0A-888CCFEC2BAB}" type="pres">
      <dgm:prSet presAssocID="{0D100161-FB71-4ED1-AA62-55CFB194188D}" presName="root2" presStyleCnt="0"/>
      <dgm:spPr/>
    </dgm:pt>
    <dgm:pt modelId="{29C0C2C8-1F0C-403B-98F3-E44898D9C482}" type="pres">
      <dgm:prSet presAssocID="{0D100161-FB71-4ED1-AA62-55CFB194188D}" presName="LevelTwoTextNode" presStyleLbl="node2" presStyleIdx="5" presStyleCnt="8">
        <dgm:presLayoutVars>
          <dgm:chPref val="3"/>
        </dgm:presLayoutVars>
      </dgm:prSet>
      <dgm:spPr/>
      <dgm:t>
        <a:bodyPr/>
        <a:lstStyle/>
        <a:p>
          <a:endParaRPr lang="hr-HR"/>
        </a:p>
      </dgm:t>
    </dgm:pt>
    <dgm:pt modelId="{37CA75F8-CA8F-4E60-BA79-6CE7B38957C2}" type="pres">
      <dgm:prSet presAssocID="{0D100161-FB71-4ED1-AA62-55CFB194188D}" presName="level3hierChild" presStyleCnt="0"/>
      <dgm:spPr/>
    </dgm:pt>
    <dgm:pt modelId="{2F6FEF7B-D649-4E56-9DA3-A14C89D2F34C}" type="pres">
      <dgm:prSet presAssocID="{64A549D9-EF78-4F4B-B222-5BF4B60CD2C0}" presName="conn2-1" presStyleLbl="parChTrans1D2" presStyleIdx="6" presStyleCnt="8"/>
      <dgm:spPr/>
      <dgm:t>
        <a:bodyPr/>
        <a:lstStyle/>
        <a:p>
          <a:endParaRPr lang="hr-HR"/>
        </a:p>
      </dgm:t>
    </dgm:pt>
    <dgm:pt modelId="{6FFBB478-DEB0-4F5E-8945-CA7CFB6725AB}" type="pres">
      <dgm:prSet presAssocID="{64A549D9-EF78-4F4B-B222-5BF4B60CD2C0}" presName="connTx" presStyleLbl="parChTrans1D2" presStyleIdx="6" presStyleCnt="8"/>
      <dgm:spPr/>
      <dgm:t>
        <a:bodyPr/>
        <a:lstStyle/>
        <a:p>
          <a:endParaRPr lang="hr-HR"/>
        </a:p>
      </dgm:t>
    </dgm:pt>
    <dgm:pt modelId="{BACD65B5-1B35-49AB-9599-A11E954AC63E}" type="pres">
      <dgm:prSet presAssocID="{DD8F49E3-AFE8-4B4B-A0BE-3729F41DE7E6}" presName="root2" presStyleCnt="0"/>
      <dgm:spPr/>
    </dgm:pt>
    <dgm:pt modelId="{D87FFFA3-EE16-41C2-BAC3-6F145A2F2075}" type="pres">
      <dgm:prSet presAssocID="{DD8F49E3-AFE8-4B4B-A0BE-3729F41DE7E6}" presName="LevelTwoTextNode" presStyleLbl="node2" presStyleIdx="6" presStyleCnt="8">
        <dgm:presLayoutVars>
          <dgm:chPref val="3"/>
        </dgm:presLayoutVars>
      </dgm:prSet>
      <dgm:spPr/>
      <dgm:t>
        <a:bodyPr/>
        <a:lstStyle/>
        <a:p>
          <a:endParaRPr lang="hr-HR"/>
        </a:p>
      </dgm:t>
    </dgm:pt>
    <dgm:pt modelId="{832096E5-85A0-4C2C-8407-E298D34E33A5}" type="pres">
      <dgm:prSet presAssocID="{DD8F49E3-AFE8-4B4B-A0BE-3729F41DE7E6}" presName="level3hierChild" presStyleCnt="0"/>
      <dgm:spPr/>
    </dgm:pt>
    <dgm:pt modelId="{83EB2A3E-5339-4106-8D0C-8C2B127E643B}" type="pres">
      <dgm:prSet presAssocID="{72EFC13B-200F-4DCB-9D10-CD998E741221}" presName="conn2-1" presStyleLbl="parChTrans1D2" presStyleIdx="7" presStyleCnt="8"/>
      <dgm:spPr/>
      <dgm:t>
        <a:bodyPr/>
        <a:lstStyle/>
        <a:p>
          <a:endParaRPr lang="hr-HR"/>
        </a:p>
      </dgm:t>
    </dgm:pt>
    <dgm:pt modelId="{CE97BB43-4CBC-4E69-8408-733F9E43F78B}" type="pres">
      <dgm:prSet presAssocID="{72EFC13B-200F-4DCB-9D10-CD998E741221}" presName="connTx" presStyleLbl="parChTrans1D2" presStyleIdx="7" presStyleCnt="8"/>
      <dgm:spPr/>
      <dgm:t>
        <a:bodyPr/>
        <a:lstStyle/>
        <a:p>
          <a:endParaRPr lang="hr-HR"/>
        </a:p>
      </dgm:t>
    </dgm:pt>
    <dgm:pt modelId="{9A3EFA9B-A22D-4A1C-9EC3-B3CF852B2C81}" type="pres">
      <dgm:prSet presAssocID="{10AB75D7-34A4-4A81-BAA7-2C55CC178582}" presName="root2" presStyleCnt="0"/>
      <dgm:spPr/>
    </dgm:pt>
    <dgm:pt modelId="{8DF0FEE8-8967-4129-8201-7E9359E868CE}" type="pres">
      <dgm:prSet presAssocID="{10AB75D7-34A4-4A81-BAA7-2C55CC178582}" presName="LevelTwoTextNode" presStyleLbl="node2" presStyleIdx="7" presStyleCnt="8">
        <dgm:presLayoutVars>
          <dgm:chPref val="3"/>
        </dgm:presLayoutVars>
      </dgm:prSet>
      <dgm:spPr/>
      <dgm:t>
        <a:bodyPr/>
        <a:lstStyle/>
        <a:p>
          <a:endParaRPr lang="hr-HR"/>
        </a:p>
      </dgm:t>
    </dgm:pt>
    <dgm:pt modelId="{58890A6E-DD36-498F-891F-277A13D8B990}" type="pres">
      <dgm:prSet presAssocID="{10AB75D7-34A4-4A81-BAA7-2C55CC178582}" presName="level3hierChild" presStyleCnt="0"/>
      <dgm:spPr/>
    </dgm:pt>
  </dgm:ptLst>
  <dgm:cxnLst>
    <dgm:cxn modelId="{18262832-1F77-48F3-8042-0E49CE614747}" type="presOf" srcId="{64A549D9-EF78-4F4B-B222-5BF4B60CD2C0}" destId="{6FFBB478-DEB0-4F5E-8945-CA7CFB6725AB}" srcOrd="1" destOrd="0" presId="urn:microsoft.com/office/officeart/2008/layout/HorizontalMultiLevelHierarchy"/>
    <dgm:cxn modelId="{7EDE2643-6466-4076-AD00-1CD040B662B2}" srcId="{7496066D-6A03-4EB8-8E8A-090468F93D0C}" destId="{10AB75D7-34A4-4A81-BAA7-2C55CC178582}" srcOrd="7" destOrd="0" parTransId="{72EFC13B-200F-4DCB-9D10-CD998E741221}" sibTransId="{90ABF170-5DD9-4027-BDDF-309C9DFD7A7F}"/>
    <dgm:cxn modelId="{9CE784BC-15E5-4917-8982-61589D360D19}" srcId="{3028EE2A-280A-4AF4-9425-84E75931259A}" destId="{322D8B40-4DF5-4356-850A-58C727EAD564}" srcOrd="1" destOrd="0" parTransId="{9837CEA3-D6EB-4BE4-837D-895356BD8460}" sibTransId="{6C179DB0-8CAE-458C-A1C1-A35C3BC3C8DA}"/>
    <dgm:cxn modelId="{561CBDFC-225F-4F0F-B1C7-BB956F7705F1}" srcId="{7496066D-6A03-4EB8-8E8A-090468F93D0C}" destId="{1D579CCE-7F43-4304-B033-F815E472793A}" srcOrd="2" destOrd="0" parTransId="{C238A6EF-AE0E-48EB-B574-A66685E3A6F2}" sibTransId="{8B4D227B-C858-44DA-A8B9-00EC8C341981}"/>
    <dgm:cxn modelId="{E91C4732-2EFD-4722-87FD-01CB9A013068}" type="presOf" srcId="{40077CD0-896F-4D3C-B15F-A01438D8A510}" destId="{1D450785-D0FD-4EBE-9045-D5523EE4D5A7}" srcOrd="1" destOrd="0" presId="urn:microsoft.com/office/officeart/2008/layout/HorizontalMultiLevelHierarchy"/>
    <dgm:cxn modelId="{46EF7493-DCF5-4395-A81A-3B9A0B83E362}" type="presOf" srcId="{72EFC13B-200F-4DCB-9D10-CD998E741221}" destId="{CE97BB43-4CBC-4E69-8408-733F9E43F78B}" srcOrd="1" destOrd="0" presId="urn:microsoft.com/office/officeart/2008/layout/HorizontalMultiLevelHierarchy"/>
    <dgm:cxn modelId="{196022DF-E14C-4E5A-BCF6-3F1D22CB3931}" type="presOf" srcId="{6D9EA6B7-A77F-4948-A464-EC1F8EDACEB7}" destId="{404E8FC9-E7D0-4961-86E4-0DFA5E66F031}" srcOrd="0" destOrd="0" presId="urn:microsoft.com/office/officeart/2008/layout/HorizontalMultiLevelHierarchy"/>
    <dgm:cxn modelId="{A5148AE3-831E-4131-AB9A-1BE792C889A8}" type="presOf" srcId="{CF89497F-374E-46E3-B065-03A3742020A3}" destId="{D41F4FFD-EE27-4A20-9B2D-B214966FF4E1}" srcOrd="0" destOrd="0" presId="urn:microsoft.com/office/officeart/2008/layout/HorizontalMultiLevelHierarchy"/>
    <dgm:cxn modelId="{1D39B107-4239-46AC-91C0-F9CE445612F2}" type="presOf" srcId="{72EFC13B-200F-4DCB-9D10-CD998E741221}" destId="{83EB2A3E-5339-4106-8D0C-8C2B127E643B}" srcOrd="0" destOrd="0" presId="urn:microsoft.com/office/officeart/2008/layout/HorizontalMultiLevelHierarchy"/>
    <dgm:cxn modelId="{FEF562EE-11CC-45FE-81EB-CDB8186F0B79}" type="presOf" srcId="{B16077CF-2828-485F-B132-76D02673BA48}" destId="{023432E6-A511-49EE-B947-85C6052EF614}" srcOrd="1" destOrd="0" presId="urn:microsoft.com/office/officeart/2008/layout/HorizontalMultiLevelHierarchy"/>
    <dgm:cxn modelId="{C90BFB06-2AC9-4EDF-8644-B1135E262502}" srcId="{3028EE2A-280A-4AF4-9425-84E75931259A}" destId="{75CBE0F3-FB75-4C58-8C64-837F4E292B37}" srcOrd="2" destOrd="0" parTransId="{2B914819-A14B-4288-B087-47BAE66A7367}" sibTransId="{F1D8B601-A8EF-490A-8EF8-0305F5BE9DC9}"/>
    <dgm:cxn modelId="{55710CBB-979D-4164-A5E0-5E02B7631B37}" type="presOf" srcId="{64A549D9-EF78-4F4B-B222-5BF4B60CD2C0}" destId="{2F6FEF7B-D649-4E56-9DA3-A14C89D2F34C}" srcOrd="0" destOrd="0" presId="urn:microsoft.com/office/officeart/2008/layout/HorizontalMultiLevelHierarchy"/>
    <dgm:cxn modelId="{1AEAB6E3-AC71-417D-8E21-B38458CBDD40}" type="presOf" srcId="{40077CD0-896F-4D3C-B15F-A01438D8A510}" destId="{A86D50B1-1FAC-4617-B121-232938C77F48}" srcOrd="0" destOrd="0" presId="urn:microsoft.com/office/officeart/2008/layout/HorizontalMultiLevelHierarchy"/>
    <dgm:cxn modelId="{D68853B6-696A-4B26-B90B-3267ACF099C7}" type="presOf" srcId="{B16077CF-2828-485F-B132-76D02673BA48}" destId="{A4D9A8A1-A5D2-4B3F-B539-37699E903243}" srcOrd="0" destOrd="0" presId="urn:microsoft.com/office/officeart/2008/layout/HorizontalMultiLevelHierarchy"/>
    <dgm:cxn modelId="{DF0AC21F-FA02-48E9-AFD1-158A5BB42B20}" type="presOf" srcId="{9837CEA3-D6EB-4BE4-837D-895356BD8460}" destId="{3F0B7C93-2144-42F5-A22A-703E6E444E4E}" srcOrd="0" destOrd="0" presId="urn:microsoft.com/office/officeart/2008/layout/HorizontalMultiLevelHierarchy"/>
    <dgm:cxn modelId="{AAF7BACB-EAE8-4DF1-BC97-3CA85210E19E}" srcId="{7496066D-6A03-4EB8-8E8A-090468F93D0C}" destId="{DD8F49E3-AFE8-4B4B-A0BE-3729F41DE7E6}" srcOrd="6" destOrd="0" parTransId="{64A549D9-EF78-4F4B-B222-5BF4B60CD2C0}" sibTransId="{798D5145-18A5-4259-89CF-042EB620F9B4}"/>
    <dgm:cxn modelId="{AD5799BD-6D0E-44F3-AFD7-8E7A24FA55FD}" srcId="{5E01CFBE-5F5C-41DD-9BC8-94B10AF9D9D5}" destId="{7496066D-6A03-4EB8-8E8A-090468F93D0C}" srcOrd="0" destOrd="0" parTransId="{B323C493-86B8-423D-821C-8F0725D05E18}" sibTransId="{7C629BD3-32F4-4385-B561-35E81C43451E}"/>
    <dgm:cxn modelId="{1F1C88CF-AF50-41F4-B246-FF16E0FA297B}" type="presOf" srcId="{3028EE2A-280A-4AF4-9425-84E75931259A}" destId="{C75EA888-265C-4B55-9627-BBBCAE05F4BC}" srcOrd="0" destOrd="0" presId="urn:microsoft.com/office/officeart/2008/layout/HorizontalMultiLevelHierarchy"/>
    <dgm:cxn modelId="{4030E1C9-5CF2-4D55-8A07-6D448302EA50}" type="presOf" srcId="{9837CEA3-D6EB-4BE4-837D-895356BD8460}" destId="{9AE1FF08-D4DD-4A64-9503-4C415DF05D52}" srcOrd="1" destOrd="0" presId="urn:microsoft.com/office/officeart/2008/layout/HorizontalMultiLevelHierarchy"/>
    <dgm:cxn modelId="{DB946273-B4D4-4BC8-AD3E-FF4F62E03B9E}" type="presOf" srcId="{2B914819-A14B-4288-B087-47BAE66A7367}" destId="{D3D1744B-5E33-4F09-A5D5-D366D1DFF20C}" srcOrd="0" destOrd="0" presId="urn:microsoft.com/office/officeart/2008/layout/HorizontalMultiLevelHierarchy"/>
    <dgm:cxn modelId="{A6FB73C7-8C08-4B27-85FD-59EA88F63944}" srcId="{7496066D-6A03-4EB8-8E8A-090468F93D0C}" destId="{3028EE2A-280A-4AF4-9425-84E75931259A}" srcOrd="0" destOrd="0" parTransId="{5612587E-9347-4B32-90AD-601E77E25A91}" sibTransId="{8EC6DDDC-54A9-4FAE-A1D0-FC7D079E55DD}"/>
    <dgm:cxn modelId="{F5AA93C4-9466-47D7-BC38-29AEB4B77A91}" type="presOf" srcId="{85AE59D4-CC6E-4BD3-A84C-0DF8691646AA}" destId="{5DF916CC-CD99-427A-B55C-43A8CD2CB5D2}" srcOrd="1" destOrd="0" presId="urn:microsoft.com/office/officeart/2008/layout/HorizontalMultiLevelHierarchy"/>
    <dgm:cxn modelId="{4E9ED290-6944-48B8-A780-E837C04ED679}" type="presOf" srcId="{75CBE0F3-FB75-4C58-8C64-837F4E292B37}" destId="{1004FCE7-DB57-4349-B32A-D48FBC7CB920}" srcOrd="0" destOrd="0" presId="urn:microsoft.com/office/officeart/2008/layout/HorizontalMultiLevelHierarchy"/>
    <dgm:cxn modelId="{B52F98E7-8EF5-4BF6-B063-19C13CFF9AD2}" srcId="{7496066D-6A03-4EB8-8E8A-090468F93D0C}" destId="{6D9EA6B7-A77F-4948-A464-EC1F8EDACEB7}" srcOrd="4" destOrd="0" parTransId="{CF89497F-374E-46E3-B065-03A3742020A3}" sibTransId="{53ECEA41-CCC3-4361-A633-64D4D78DE846}"/>
    <dgm:cxn modelId="{78716179-77B2-4638-A769-AFB1D1442B44}" type="presOf" srcId="{D710DDC5-259A-4E74-9B16-E167E01DEB58}" destId="{6420405F-66AD-41DC-8A75-F9BA79C59FA8}" srcOrd="1" destOrd="0" presId="urn:microsoft.com/office/officeart/2008/layout/HorizontalMultiLevelHierarchy"/>
    <dgm:cxn modelId="{CA9DDBCC-ECE6-482F-A19C-C3F972BA12ED}" type="presOf" srcId="{5612587E-9347-4B32-90AD-601E77E25A91}" destId="{33F8D373-842C-489E-910C-07001208C659}" srcOrd="1" destOrd="0" presId="urn:microsoft.com/office/officeart/2008/layout/HorizontalMultiLevelHierarchy"/>
    <dgm:cxn modelId="{49BBD4BA-B330-43F2-81BD-5B54FE302A7A}" type="presOf" srcId="{2B914819-A14B-4288-B087-47BAE66A7367}" destId="{474322F4-DD3C-48B3-B681-D3F9FFDCDD93}" srcOrd="1" destOrd="0" presId="urn:microsoft.com/office/officeart/2008/layout/HorizontalMultiLevelHierarchy"/>
    <dgm:cxn modelId="{1F6769B0-216E-48FD-BDD4-766CD116AD57}" srcId="{3028EE2A-280A-4AF4-9425-84E75931259A}" destId="{D53DDCDB-2894-4CC9-97FE-C98A7821C434}" srcOrd="0" destOrd="0" parTransId="{B16077CF-2828-485F-B132-76D02673BA48}" sibTransId="{39A70DFD-8706-4955-B8DC-EEA00CB0C613}"/>
    <dgm:cxn modelId="{23D728CB-89A1-4904-8D9E-21C40771C6A4}" type="presOf" srcId="{F75A1FF8-1F36-4845-B7BA-CB03F2312ACC}" destId="{CC8FC9F3-3B9F-4681-980D-1A07401EAC72}" srcOrd="0" destOrd="0" presId="urn:microsoft.com/office/officeart/2008/layout/HorizontalMultiLevelHierarchy"/>
    <dgm:cxn modelId="{C3260C62-0B8B-4C54-87CD-564716A729B0}" srcId="{7496066D-6A03-4EB8-8E8A-090468F93D0C}" destId="{0D100161-FB71-4ED1-AA62-55CFB194188D}" srcOrd="5" destOrd="0" parTransId="{40077CD0-896F-4D3C-B15F-A01438D8A510}" sibTransId="{B2D53BE6-C167-434C-8B47-D051C321BD01}"/>
    <dgm:cxn modelId="{199DB33B-2545-4BCE-9416-5DB854DE47CB}" srcId="{7496066D-6A03-4EB8-8E8A-090468F93D0C}" destId="{B590DE86-B9B7-4447-94B2-40D35CB31112}" srcOrd="3" destOrd="0" parTransId="{D710DDC5-259A-4E74-9B16-E167E01DEB58}" sibTransId="{4E288669-E625-4DA1-93A4-1BA24980D232}"/>
    <dgm:cxn modelId="{7D8FCCAB-E853-4F15-86F9-EEC729B5ACAC}" type="presOf" srcId="{10AB75D7-34A4-4A81-BAA7-2C55CC178582}" destId="{8DF0FEE8-8967-4129-8201-7E9359E868CE}" srcOrd="0" destOrd="0" presId="urn:microsoft.com/office/officeart/2008/layout/HorizontalMultiLevelHierarchy"/>
    <dgm:cxn modelId="{E84A50E0-8893-4302-9B99-F943ACD04C27}" type="presOf" srcId="{B590DE86-B9B7-4447-94B2-40D35CB31112}" destId="{80703282-5E35-477D-9C4B-E5A85DD55A30}" srcOrd="0" destOrd="0" presId="urn:microsoft.com/office/officeart/2008/layout/HorizontalMultiLevelHierarchy"/>
    <dgm:cxn modelId="{3495DBB4-5E89-41AA-8540-FAF7B13F2C05}" type="presOf" srcId="{1D579CCE-7F43-4304-B033-F815E472793A}" destId="{04E9BAB0-6F20-48BF-B839-82DF4C119CFA}" srcOrd="0" destOrd="0" presId="urn:microsoft.com/office/officeart/2008/layout/HorizontalMultiLevelHierarchy"/>
    <dgm:cxn modelId="{FDF8D002-D472-4E50-9246-0BEE40CD18B6}" srcId="{7496066D-6A03-4EB8-8E8A-090468F93D0C}" destId="{F75A1FF8-1F36-4845-B7BA-CB03F2312ACC}" srcOrd="1" destOrd="0" parTransId="{85AE59D4-CC6E-4BD3-A84C-0DF8691646AA}" sibTransId="{7C6D8A82-9630-4155-AFB9-49E4176E98DA}"/>
    <dgm:cxn modelId="{ADCADE19-5EBC-42F9-BC1F-91468AC776B0}" type="presOf" srcId="{D53DDCDB-2894-4CC9-97FE-C98A7821C434}" destId="{F498FB91-8B51-4BB1-9167-0F65FD7B90F5}" srcOrd="0" destOrd="0" presId="urn:microsoft.com/office/officeart/2008/layout/HorizontalMultiLevelHierarchy"/>
    <dgm:cxn modelId="{4AC20033-7EA1-4FB3-8265-71FE83BD517A}" type="presOf" srcId="{5E01CFBE-5F5C-41DD-9BC8-94B10AF9D9D5}" destId="{784848EE-FF41-45A4-BAFB-8702587769E5}" srcOrd="0" destOrd="0" presId="urn:microsoft.com/office/officeart/2008/layout/HorizontalMultiLevelHierarchy"/>
    <dgm:cxn modelId="{EC5A986D-A4D4-4FCA-A9D3-A08CF2C471FF}" type="presOf" srcId="{0D100161-FB71-4ED1-AA62-55CFB194188D}" destId="{29C0C2C8-1F0C-403B-98F3-E44898D9C482}" srcOrd="0" destOrd="0" presId="urn:microsoft.com/office/officeart/2008/layout/HorizontalMultiLevelHierarchy"/>
    <dgm:cxn modelId="{F69C203D-1361-4A10-9BDF-D8F089851FA6}" type="presOf" srcId="{DD8F49E3-AFE8-4B4B-A0BE-3729F41DE7E6}" destId="{D87FFFA3-EE16-41C2-BAC3-6F145A2F2075}" srcOrd="0" destOrd="0" presId="urn:microsoft.com/office/officeart/2008/layout/HorizontalMultiLevelHierarchy"/>
    <dgm:cxn modelId="{C0460C53-097A-4083-9725-72EF92269031}" type="presOf" srcId="{322D8B40-4DF5-4356-850A-58C727EAD564}" destId="{7C9D875D-9C99-4BE7-BFA6-E8D3B5B78F4C}" srcOrd="0" destOrd="0" presId="urn:microsoft.com/office/officeart/2008/layout/HorizontalMultiLevelHierarchy"/>
    <dgm:cxn modelId="{389B1E07-CBBA-4E8F-9406-9CF6FB00775D}" type="presOf" srcId="{85AE59D4-CC6E-4BD3-A84C-0DF8691646AA}" destId="{C5C75833-0000-4A05-9782-B4B5EE50D052}" srcOrd="0" destOrd="0" presId="urn:microsoft.com/office/officeart/2008/layout/HorizontalMultiLevelHierarchy"/>
    <dgm:cxn modelId="{EACAF53C-48A8-4F64-ACED-8F70DE4D77CF}" type="presOf" srcId="{CF89497F-374E-46E3-B065-03A3742020A3}" destId="{2C0BD30D-5A45-426B-9407-6AA3981A0025}" srcOrd="1" destOrd="0" presId="urn:microsoft.com/office/officeart/2008/layout/HorizontalMultiLevelHierarchy"/>
    <dgm:cxn modelId="{CD763B1D-C7FE-4023-8F49-BC9A8CCF9EDA}" type="presOf" srcId="{D710DDC5-259A-4E74-9B16-E167E01DEB58}" destId="{0A01FB88-030A-48D0-A600-A434C7AA79EE}" srcOrd="0" destOrd="0" presId="urn:microsoft.com/office/officeart/2008/layout/HorizontalMultiLevelHierarchy"/>
    <dgm:cxn modelId="{494B2C78-EF60-4381-A3BE-9E5D57B0CB1E}" type="presOf" srcId="{7496066D-6A03-4EB8-8E8A-090468F93D0C}" destId="{DE6CC016-2569-43C0-9B06-7C9E27698A61}" srcOrd="0" destOrd="0" presId="urn:microsoft.com/office/officeart/2008/layout/HorizontalMultiLevelHierarchy"/>
    <dgm:cxn modelId="{B25ABE9F-9DD0-428D-BC42-FABA56863E56}" type="presOf" srcId="{C238A6EF-AE0E-48EB-B574-A66685E3A6F2}" destId="{9290F490-E5AB-4458-8051-63CFEA109586}" srcOrd="1" destOrd="0" presId="urn:microsoft.com/office/officeart/2008/layout/HorizontalMultiLevelHierarchy"/>
    <dgm:cxn modelId="{1B33CD1B-6EC3-4380-87EC-04D624A2317A}" type="presOf" srcId="{5612587E-9347-4B32-90AD-601E77E25A91}" destId="{82448B7C-B2B3-4ADF-9C33-B376D3FC84B9}" srcOrd="0" destOrd="0" presId="urn:microsoft.com/office/officeart/2008/layout/HorizontalMultiLevelHierarchy"/>
    <dgm:cxn modelId="{14E37DBB-270A-42FA-84DD-DDA57BAC16B1}" type="presOf" srcId="{C238A6EF-AE0E-48EB-B574-A66685E3A6F2}" destId="{AAFB4B7C-CD7D-4CCE-B503-E9987717B5B8}" srcOrd="0" destOrd="0" presId="urn:microsoft.com/office/officeart/2008/layout/HorizontalMultiLevelHierarchy"/>
    <dgm:cxn modelId="{01F48EE3-FAC2-49B8-9926-F1D95B07F0CF}" type="presParOf" srcId="{784848EE-FF41-45A4-BAFB-8702587769E5}" destId="{4B4C2900-334F-4F00-A73C-1BE1B8E460D7}" srcOrd="0" destOrd="0" presId="urn:microsoft.com/office/officeart/2008/layout/HorizontalMultiLevelHierarchy"/>
    <dgm:cxn modelId="{2598F4AE-5497-4A79-A5D0-1ED857CDEFDC}" type="presParOf" srcId="{4B4C2900-334F-4F00-A73C-1BE1B8E460D7}" destId="{DE6CC016-2569-43C0-9B06-7C9E27698A61}" srcOrd="0" destOrd="0" presId="urn:microsoft.com/office/officeart/2008/layout/HorizontalMultiLevelHierarchy"/>
    <dgm:cxn modelId="{8C885536-E082-4035-8C69-A582B4E2CB37}" type="presParOf" srcId="{4B4C2900-334F-4F00-A73C-1BE1B8E460D7}" destId="{BEF77FD0-15F8-4A7E-8999-638ACC60C40E}" srcOrd="1" destOrd="0" presId="urn:microsoft.com/office/officeart/2008/layout/HorizontalMultiLevelHierarchy"/>
    <dgm:cxn modelId="{1C81E99C-5F03-4CFB-812B-77291FC55D5A}" type="presParOf" srcId="{BEF77FD0-15F8-4A7E-8999-638ACC60C40E}" destId="{82448B7C-B2B3-4ADF-9C33-B376D3FC84B9}" srcOrd="0" destOrd="0" presId="urn:microsoft.com/office/officeart/2008/layout/HorizontalMultiLevelHierarchy"/>
    <dgm:cxn modelId="{8DDF2AA0-B95A-4CC4-B0AE-8D2A02B99C20}" type="presParOf" srcId="{82448B7C-B2B3-4ADF-9C33-B376D3FC84B9}" destId="{33F8D373-842C-489E-910C-07001208C659}" srcOrd="0" destOrd="0" presId="urn:microsoft.com/office/officeart/2008/layout/HorizontalMultiLevelHierarchy"/>
    <dgm:cxn modelId="{F7013272-1C9B-4D6F-97D5-F127CED63536}" type="presParOf" srcId="{BEF77FD0-15F8-4A7E-8999-638ACC60C40E}" destId="{1A788E4D-5697-4F49-931D-64DED9E09D03}" srcOrd="1" destOrd="0" presId="urn:microsoft.com/office/officeart/2008/layout/HorizontalMultiLevelHierarchy"/>
    <dgm:cxn modelId="{01983F45-373D-4026-96C5-83531D834922}" type="presParOf" srcId="{1A788E4D-5697-4F49-931D-64DED9E09D03}" destId="{C75EA888-265C-4B55-9627-BBBCAE05F4BC}" srcOrd="0" destOrd="0" presId="urn:microsoft.com/office/officeart/2008/layout/HorizontalMultiLevelHierarchy"/>
    <dgm:cxn modelId="{C5D6D686-7C72-437C-9D80-8DE89FC2FF99}" type="presParOf" srcId="{1A788E4D-5697-4F49-931D-64DED9E09D03}" destId="{E778A3A7-D7D9-420B-81AE-DAE747679B80}" srcOrd="1" destOrd="0" presId="urn:microsoft.com/office/officeart/2008/layout/HorizontalMultiLevelHierarchy"/>
    <dgm:cxn modelId="{E6C4D383-64F6-408F-AD3A-6D502D29C540}" type="presParOf" srcId="{E778A3A7-D7D9-420B-81AE-DAE747679B80}" destId="{A4D9A8A1-A5D2-4B3F-B539-37699E903243}" srcOrd="0" destOrd="0" presId="urn:microsoft.com/office/officeart/2008/layout/HorizontalMultiLevelHierarchy"/>
    <dgm:cxn modelId="{6D0C12C8-0037-42F9-9AE6-6BAAC60A30ED}" type="presParOf" srcId="{A4D9A8A1-A5D2-4B3F-B539-37699E903243}" destId="{023432E6-A511-49EE-B947-85C6052EF614}" srcOrd="0" destOrd="0" presId="urn:microsoft.com/office/officeart/2008/layout/HorizontalMultiLevelHierarchy"/>
    <dgm:cxn modelId="{C95C4240-7874-4C31-BDF1-7AFA4E5CE508}" type="presParOf" srcId="{E778A3A7-D7D9-420B-81AE-DAE747679B80}" destId="{1A39ED88-1065-4FFE-B9A3-CCFE3E2BA9CA}" srcOrd="1" destOrd="0" presId="urn:microsoft.com/office/officeart/2008/layout/HorizontalMultiLevelHierarchy"/>
    <dgm:cxn modelId="{2B8F7CBE-9A9B-4466-8014-958B86F54B67}" type="presParOf" srcId="{1A39ED88-1065-4FFE-B9A3-CCFE3E2BA9CA}" destId="{F498FB91-8B51-4BB1-9167-0F65FD7B90F5}" srcOrd="0" destOrd="0" presId="urn:microsoft.com/office/officeart/2008/layout/HorizontalMultiLevelHierarchy"/>
    <dgm:cxn modelId="{DBEA38E7-639B-46D1-B4AF-61A2CF955FA4}" type="presParOf" srcId="{1A39ED88-1065-4FFE-B9A3-CCFE3E2BA9CA}" destId="{4FB66022-E9AC-4CC9-9229-4C7F60065F84}" srcOrd="1" destOrd="0" presId="urn:microsoft.com/office/officeart/2008/layout/HorizontalMultiLevelHierarchy"/>
    <dgm:cxn modelId="{D951B9BF-5CBE-40C3-B0C8-A4B407A4F8E5}" type="presParOf" srcId="{E778A3A7-D7D9-420B-81AE-DAE747679B80}" destId="{3F0B7C93-2144-42F5-A22A-703E6E444E4E}" srcOrd="2" destOrd="0" presId="urn:microsoft.com/office/officeart/2008/layout/HorizontalMultiLevelHierarchy"/>
    <dgm:cxn modelId="{DD487DA0-B00F-4D0D-BCF7-92C6E71BAB31}" type="presParOf" srcId="{3F0B7C93-2144-42F5-A22A-703E6E444E4E}" destId="{9AE1FF08-D4DD-4A64-9503-4C415DF05D52}" srcOrd="0" destOrd="0" presId="urn:microsoft.com/office/officeart/2008/layout/HorizontalMultiLevelHierarchy"/>
    <dgm:cxn modelId="{F8762286-7CFB-488B-BC1F-520B2D7D1443}" type="presParOf" srcId="{E778A3A7-D7D9-420B-81AE-DAE747679B80}" destId="{8CC9BCBD-7E26-449E-9277-9788151766E6}" srcOrd="3" destOrd="0" presId="urn:microsoft.com/office/officeart/2008/layout/HorizontalMultiLevelHierarchy"/>
    <dgm:cxn modelId="{86C3CE8E-DC2F-4CF8-9302-4B2D55C119E9}" type="presParOf" srcId="{8CC9BCBD-7E26-449E-9277-9788151766E6}" destId="{7C9D875D-9C99-4BE7-BFA6-E8D3B5B78F4C}" srcOrd="0" destOrd="0" presId="urn:microsoft.com/office/officeart/2008/layout/HorizontalMultiLevelHierarchy"/>
    <dgm:cxn modelId="{86B8442A-32CC-41E8-A6B8-33001DF119DF}" type="presParOf" srcId="{8CC9BCBD-7E26-449E-9277-9788151766E6}" destId="{7EB7E349-3631-4ABC-9108-B523502B95DC}" srcOrd="1" destOrd="0" presId="urn:microsoft.com/office/officeart/2008/layout/HorizontalMultiLevelHierarchy"/>
    <dgm:cxn modelId="{30C794CE-1A99-4A05-A077-AF052BB07F40}" type="presParOf" srcId="{E778A3A7-D7D9-420B-81AE-DAE747679B80}" destId="{D3D1744B-5E33-4F09-A5D5-D366D1DFF20C}" srcOrd="4" destOrd="0" presId="urn:microsoft.com/office/officeart/2008/layout/HorizontalMultiLevelHierarchy"/>
    <dgm:cxn modelId="{3D53D97C-588E-4472-BF96-0DF205EB5127}" type="presParOf" srcId="{D3D1744B-5E33-4F09-A5D5-D366D1DFF20C}" destId="{474322F4-DD3C-48B3-B681-D3F9FFDCDD93}" srcOrd="0" destOrd="0" presId="urn:microsoft.com/office/officeart/2008/layout/HorizontalMultiLevelHierarchy"/>
    <dgm:cxn modelId="{5A819E97-1DFE-4401-8865-609E4B02BB02}" type="presParOf" srcId="{E778A3A7-D7D9-420B-81AE-DAE747679B80}" destId="{9BB9AE5A-5993-4337-A410-037B77CEB0EE}" srcOrd="5" destOrd="0" presId="urn:microsoft.com/office/officeart/2008/layout/HorizontalMultiLevelHierarchy"/>
    <dgm:cxn modelId="{E67371E2-4C1B-4254-AF7C-02D0BE27EA24}" type="presParOf" srcId="{9BB9AE5A-5993-4337-A410-037B77CEB0EE}" destId="{1004FCE7-DB57-4349-B32A-D48FBC7CB920}" srcOrd="0" destOrd="0" presId="urn:microsoft.com/office/officeart/2008/layout/HorizontalMultiLevelHierarchy"/>
    <dgm:cxn modelId="{9E7C4042-7ABA-456E-A9DC-7647ECBB5AAF}" type="presParOf" srcId="{9BB9AE5A-5993-4337-A410-037B77CEB0EE}" destId="{61D1FE6A-606A-44DB-B15E-566D4245A9F5}" srcOrd="1" destOrd="0" presId="urn:microsoft.com/office/officeart/2008/layout/HorizontalMultiLevelHierarchy"/>
    <dgm:cxn modelId="{05B6DA7A-2B42-43FE-A8E7-A04ABA359E03}" type="presParOf" srcId="{BEF77FD0-15F8-4A7E-8999-638ACC60C40E}" destId="{C5C75833-0000-4A05-9782-B4B5EE50D052}" srcOrd="2" destOrd="0" presId="urn:microsoft.com/office/officeart/2008/layout/HorizontalMultiLevelHierarchy"/>
    <dgm:cxn modelId="{7E119E10-257A-47FD-8C86-A779436F45C9}" type="presParOf" srcId="{C5C75833-0000-4A05-9782-B4B5EE50D052}" destId="{5DF916CC-CD99-427A-B55C-43A8CD2CB5D2}" srcOrd="0" destOrd="0" presId="urn:microsoft.com/office/officeart/2008/layout/HorizontalMultiLevelHierarchy"/>
    <dgm:cxn modelId="{53736046-A80E-4B09-BF4B-2791717E1D84}" type="presParOf" srcId="{BEF77FD0-15F8-4A7E-8999-638ACC60C40E}" destId="{4F9A84A7-FF65-480A-99A2-F23A668CF95F}" srcOrd="3" destOrd="0" presId="urn:microsoft.com/office/officeart/2008/layout/HorizontalMultiLevelHierarchy"/>
    <dgm:cxn modelId="{A724BD3B-5415-45F9-8DA3-53B943250CC8}" type="presParOf" srcId="{4F9A84A7-FF65-480A-99A2-F23A668CF95F}" destId="{CC8FC9F3-3B9F-4681-980D-1A07401EAC72}" srcOrd="0" destOrd="0" presId="urn:microsoft.com/office/officeart/2008/layout/HorizontalMultiLevelHierarchy"/>
    <dgm:cxn modelId="{22F82B67-8982-447C-A03E-DA7FF88AD957}" type="presParOf" srcId="{4F9A84A7-FF65-480A-99A2-F23A668CF95F}" destId="{0114819F-3BAE-4E7B-9675-FA401533AF90}" srcOrd="1" destOrd="0" presId="urn:microsoft.com/office/officeart/2008/layout/HorizontalMultiLevelHierarchy"/>
    <dgm:cxn modelId="{42CA63FE-928C-4B8F-ABA0-7C4890F4A9B5}" type="presParOf" srcId="{BEF77FD0-15F8-4A7E-8999-638ACC60C40E}" destId="{AAFB4B7C-CD7D-4CCE-B503-E9987717B5B8}" srcOrd="4" destOrd="0" presId="urn:microsoft.com/office/officeart/2008/layout/HorizontalMultiLevelHierarchy"/>
    <dgm:cxn modelId="{409483CE-AD51-469C-8042-74D2E99EECE7}" type="presParOf" srcId="{AAFB4B7C-CD7D-4CCE-B503-E9987717B5B8}" destId="{9290F490-E5AB-4458-8051-63CFEA109586}" srcOrd="0" destOrd="0" presId="urn:microsoft.com/office/officeart/2008/layout/HorizontalMultiLevelHierarchy"/>
    <dgm:cxn modelId="{6E52C0E8-7DC1-4AB1-B1F5-8996B97CB613}" type="presParOf" srcId="{BEF77FD0-15F8-4A7E-8999-638ACC60C40E}" destId="{48225B0D-84FB-406A-BFB4-6BA0E9D8EF1B}" srcOrd="5" destOrd="0" presId="urn:microsoft.com/office/officeart/2008/layout/HorizontalMultiLevelHierarchy"/>
    <dgm:cxn modelId="{4903A252-23C0-4729-A5F0-9A98624A2DD7}" type="presParOf" srcId="{48225B0D-84FB-406A-BFB4-6BA0E9D8EF1B}" destId="{04E9BAB0-6F20-48BF-B839-82DF4C119CFA}" srcOrd="0" destOrd="0" presId="urn:microsoft.com/office/officeart/2008/layout/HorizontalMultiLevelHierarchy"/>
    <dgm:cxn modelId="{DB2D6707-EE34-4C12-9464-7BB6DF266CE9}" type="presParOf" srcId="{48225B0D-84FB-406A-BFB4-6BA0E9D8EF1B}" destId="{00BB896E-6E4A-49A4-BA82-006DE1E1CB14}" srcOrd="1" destOrd="0" presId="urn:microsoft.com/office/officeart/2008/layout/HorizontalMultiLevelHierarchy"/>
    <dgm:cxn modelId="{6F8E74ED-1BA6-4DA1-BFAA-9C25E004494C}" type="presParOf" srcId="{BEF77FD0-15F8-4A7E-8999-638ACC60C40E}" destId="{0A01FB88-030A-48D0-A600-A434C7AA79EE}" srcOrd="6" destOrd="0" presId="urn:microsoft.com/office/officeart/2008/layout/HorizontalMultiLevelHierarchy"/>
    <dgm:cxn modelId="{6E014D49-9DAC-4185-822A-286B5E15E6B0}" type="presParOf" srcId="{0A01FB88-030A-48D0-A600-A434C7AA79EE}" destId="{6420405F-66AD-41DC-8A75-F9BA79C59FA8}" srcOrd="0" destOrd="0" presId="urn:microsoft.com/office/officeart/2008/layout/HorizontalMultiLevelHierarchy"/>
    <dgm:cxn modelId="{45EB7C29-5D05-4658-8332-1C31D8D83899}" type="presParOf" srcId="{BEF77FD0-15F8-4A7E-8999-638ACC60C40E}" destId="{034EA1D5-5B70-4E6B-B682-D9AA9319D39F}" srcOrd="7" destOrd="0" presId="urn:microsoft.com/office/officeart/2008/layout/HorizontalMultiLevelHierarchy"/>
    <dgm:cxn modelId="{D5612BF8-CF5E-4D86-96FA-B43FBC546585}" type="presParOf" srcId="{034EA1D5-5B70-4E6B-B682-D9AA9319D39F}" destId="{80703282-5E35-477D-9C4B-E5A85DD55A30}" srcOrd="0" destOrd="0" presId="urn:microsoft.com/office/officeart/2008/layout/HorizontalMultiLevelHierarchy"/>
    <dgm:cxn modelId="{75B5B697-BDEF-4AA1-829C-B83D5AA508D7}" type="presParOf" srcId="{034EA1D5-5B70-4E6B-B682-D9AA9319D39F}" destId="{60FAD769-A575-473F-BFE8-069B57E1C557}" srcOrd="1" destOrd="0" presId="urn:microsoft.com/office/officeart/2008/layout/HorizontalMultiLevelHierarchy"/>
    <dgm:cxn modelId="{6191C4D6-A21E-4906-B574-82C5BF4A5447}" type="presParOf" srcId="{BEF77FD0-15F8-4A7E-8999-638ACC60C40E}" destId="{D41F4FFD-EE27-4A20-9B2D-B214966FF4E1}" srcOrd="8" destOrd="0" presId="urn:microsoft.com/office/officeart/2008/layout/HorizontalMultiLevelHierarchy"/>
    <dgm:cxn modelId="{41A3C40D-3558-436A-A574-75B74EA77C82}" type="presParOf" srcId="{D41F4FFD-EE27-4A20-9B2D-B214966FF4E1}" destId="{2C0BD30D-5A45-426B-9407-6AA3981A0025}" srcOrd="0" destOrd="0" presId="urn:microsoft.com/office/officeart/2008/layout/HorizontalMultiLevelHierarchy"/>
    <dgm:cxn modelId="{ED29257A-FDF6-46AF-BA31-8BFB976BACB1}" type="presParOf" srcId="{BEF77FD0-15F8-4A7E-8999-638ACC60C40E}" destId="{F5821CA9-737F-4C7A-971C-08C20E4D1AD1}" srcOrd="9" destOrd="0" presId="urn:microsoft.com/office/officeart/2008/layout/HorizontalMultiLevelHierarchy"/>
    <dgm:cxn modelId="{F20BBE25-3B40-4672-9B3F-6E3C449D0424}" type="presParOf" srcId="{F5821CA9-737F-4C7A-971C-08C20E4D1AD1}" destId="{404E8FC9-E7D0-4961-86E4-0DFA5E66F031}" srcOrd="0" destOrd="0" presId="urn:microsoft.com/office/officeart/2008/layout/HorizontalMultiLevelHierarchy"/>
    <dgm:cxn modelId="{165BDEEE-99B1-4DBF-9852-B4E1F0D0BC0B}" type="presParOf" srcId="{F5821CA9-737F-4C7A-971C-08C20E4D1AD1}" destId="{906629F7-0782-4F88-9093-F90A3D44F91E}" srcOrd="1" destOrd="0" presId="urn:microsoft.com/office/officeart/2008/layout/HorizontalMultiLevelHierarchy"/>
    <dgm:cxn modelId="{202A848B-7081-4F08-B2C7-7907CC30B975}" type="presParOf" srcId="{BEF77FD0-15F8-4A7E-8999-638ACC60C40E}" destId="{A86D50B1-1FAC-4617-B121-232938C77F48}" srcOrd="10" destOrd="0" presId="urn:microsoft.com/office/officeart/2008/layout/HorizontalMultiLevelHierarchy"/>
    <dgm:cxn modelId="{AB717F44-4D24-4AC2-B5B2-F84031B591E7}" type="presParOf" srcId="{A86D50B1-1FAC-4617-B121-232938C77F48}" destId="{1D450785-D0FD-4EBE-9045-D5523EE4D5A7}" srcOrd="0" destOrd="0" presId="urn:microsoft.com/office/officeart/2008/layout/HorizontalMultiLevelHierarchy"/>
    <dgm:cxn modelId="{BBB5F34F-E32D-42EC-AF97-4B8197DDAEB7}" type="presParOf" srcId="{BEF77FD0-15F8-4A7E-8999-638ACC60C40E}" destId="{38D2FC8C-AB33-4476-9E0A-888CCFEC2BAB}" srcOrd="11" destOrd="0" presId="urn:microsoft.com/office/officeart/2008/layout/HorizontalMultiLevelHierarchy"/>
    <dgm:cxn modelId="{FD14FAC2-0C39-449A-8817-E6C0478BF3D9}" type="presParOf" srcId="{38D2FC8C-AB33-4476-9E0A-888CCFEC2BAB}" destId="{29C0C2C8-1F0C-403B-98F3-E44898D9C482}" srcOrd="0" destOrd="0" presId="urn:microsoft.com/office/officeart/2008/layout/HorizontalMultiLevelHierarchy"/>
    <dgm:cxn modelId="{40E39115-4E9C-4B1C-BB29-55E93436A1E6}" type="presParOf" srcId="{38D2FC8C-AB33-4476-9E0A-888CCFEC2BAB}" destId="{37CA75F8-CA8F-4E60-BA79-6CE7B38957C2}" srcOrd="1" destOrd="0" presId="urn:microsoft.com/office/officeart/2008/layout/HorizontalMultiLevelHierarchy"/>
    <dgm:cxn modelId="{AD605B34-6DF0-432A-9A89-0306EA55DDB3}" type="presParOf" srcId="{BEF77FD0-15F8-4A7E-8999-638ACC60C40E}" destId="{2F6FEF7B-D649-4E56-9DA3-A14C89D2F34C}" srcOrd="12" destOrd="0" presId="urn:microsoft.com/office/officeart/2008/layout/HorizontalMultiLevelHierarchy"/>
    <dgm:cxn modelId="{B048377A-BEA0-4BB9-989B-E0E7977451FB}" type="presParOf" srcId="{2F6FEF7B-D649-4E56-9DA3-A14C89D2F34C}" destId="{6FFBB478-DEB0-4F5E-8945-CA7CFB6725AB}" srcOrd="0" destOrd="0" presId="urn:microsoft.com/office/officeart/2008/layout/HorizontalMultiLevelHierarchy"/>
    <dgm:cxn modelId="{CA91F591-335E-4EA0-9261-98E206186B82}" type="presParOf" srcId="{BEF77FD0-15F8-4A7E-8999-638ACC60C40E}" destId="{BACD65B5-1B35-49AB-9599-A11E954AC63E}" srcOrd="13" destOrd="0" presId="urn:microsoft.com/office/officeart/2008/layout/HorizontalMultiLevelHierarchy"/>
    <dgm:cxn modelId="{E36D6204-2BF3-4105-BE9A-3CEF806D36B7}" type="presParOf" srcId="{BACD65B5-1B35-49AB-9599-A11E954AC63E}" destId="{D87FFFA3-EE16-41C2-BAC3-6F145A2F2075}" srcOrd="0" destOrd="0" presId="urn:microsoft.com/office/officeart/2008/layout/HorizontalMultiLevelHierarchy"/>
    <dgm:cxn modelId="{132CB708-6DF6-42BA-876E-4DF33770FD9B}" type="presParOf" srcId="{BACD65B5-1B35-49AB-9599-A11E954AC63E}" destId="{832096E5-85A0-4C2C-8407-E298D34E33A5}" srcOrd="1" destOrd="0" presId="urn:microsoft.com/office/officeart/2008/layout/HorizontalMultiLevelHierarchy"/>
    <dgm:cxn modelId="{AEAF2A5A-0EE3-4965-8BC3-5249FA1BE883}" type="presParOf" srcId="{BEF77FD0-15F8-4A7E-8999-638ACC60C40E}" destId="{83EB2A3E-5339-4106-8D0C-8C2B127E643B}" srcOrd="14" destOrd="0" presId="urn:microsoft.com/office/officeart/2008/layout/HorizontalMultiLevelHierarchy"/>
    <dgm:cxn modelId="{65C89F86-482C-4BAA-9006-88EE5431C5DF}" type="presParOf" srcId="{83EB2A3E-5339-4106-8D0C-8C2B127E643B}" destId="{CE97BB43-4CBC-4E69-8408-733F9E43F78B}" srcOrd="0" destOrd="0" presId="urn:microsoft.com/office/officeart/2008/layout/HorizontalMultiLevelHierarchy"/>
    <dgm:cxn modelId="{FCC26B62-584C-40C5-BAFF-24384E1F02BA}" type="presParOf" srcId="{BEF77FD0-15F8-4A7E-8999-638ACC60C40E}" destId="{9A3EFA9B-A22D-4A1C-9EC3-B3CF852B2C81}" srcOrd="15" destOrd="0" presId="urn:microsoft.com/office/officeart/2008/layout/HorizontalMultiLevelHierarchy"/>
    <dgm:cxn modelId="{FB4DDD18-761D-4236-922A-E0AEB63E739B}" type="presParOf" srcId="{9A3EFA9B-A22D-4A1C-9EC3-B3CF852B2C81}" destId="{8DF0FEE8-8967-4129-8201-7E9359E868CE}" srcOrd="0" destOrd="0" presId="urn:microsoft.com/office/officeart/2008/layout/HorizontalMultiLevelHierarchy"/>
    <dgm:cxn modelId="{ABA35C76-4BC2-46DA-9241-8134773A9B8D}" type="presParOf" srcId="{9A3EFA9B-A22D-4A1C-9EC3-B3CF852B2C81}" destId="{58890A6E-DD36-498F-891F-277A13D8B990}"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D4B9B5-A4B6-44F2-AC99-D4A095A92990}"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bs-Latn-BA"/>
        </a:p>
      </dgm:t>
    </dgm:pt>
    <dgm:pt modelId="{945B6C16-D04C-4550-BB20-3D4303A7A496}">
      <dgm:prSet phldrT="[Text]"/>
      <dgm:spPr/>
      <dgm:t>
        <a:bodyPr/>
        <a:lstStyle/>
        <a:p>
          <a:r>
            <a:rPr lang="bs-Latn-BA" dirty="0" smtClean="0"/>
            <a:t>Druga prava autora</a:t>
          </a:r>
          <a:endParaRPr lang="bs-Latn-BA" dirty="0"/>
        </a:p>
      </dgm:t>
    </dgm:pt>
    <dgm:pt modelId="{3FCFAD67-0BB9-42D8-A92B-01662A180BA7}" type="parTrans" cxnId="{5B087899-11DD-4C6C-B37F-B7D2FAA1144B}">
      <dgm:prSet/>
      <dgm:spPr/>
      <dgm:t>
        <a:bodyPr/>
        <a:lstStyle/>
        <a:p>
          <a:endParaRPr lang="bs-Latn-BA"/>
        </a:p>
      </dgm:t>
    </dgm:pt>
    <dgm:pt modelId="{AB14CA31-B815-46B2-8B91-E6C4775F45A9}" type="sibTrans" cxnId="{5B087899-11DD-4C6C-B37F-B7D2FAA1144B}">
      <dgm:prSet/>
      <dgm:spPr/>
      <dgm:t>
        <a:bodyPr/>
        <a:lstStyle/>
        <a:p>
          <a:endParaRPr lang="bs-Latn-BA"/>
        </a:p>
      </dgm:t>
    </dgm:pt>
    <dgm:pt modelId="{EF5A10D7-8F3A-49E0-922F-7A8874A4CCFC}">
      <dgm:prSet phldrT="[Text]"/>
      <dgm:spPr/>
      <dgm:t>
        <a:bodyPr/>
        <a:lstStyle/>
        <a:p>
          <a:r>
            <a:rPr lang="bs-Latn-BA" dirty="0" smtClean="0"/>
            <a:t>Pravo na naknadu za davanje na poslugu</a:t>
          </a:r>
          <a:endParaRPr lang="bs-Latn-BA" dirty="0"/>
        </a:p>
      </dgm:t>
    </dgm:pt>
    <dgm:pt modelId="{798E3556-DF08-4575-93C1-4D5EA59F538F}" type="parTrans" cxnId="{BD21A190-CBBD-454C-820D-800042EACDA6}">
      <dgm:prSet/>
      <dgm:spPr/>
      <dgm:t>
        <a:bodyPr/>
        <a:lstStyle/>
        <a:p>
          <a:endParaRPr lang="bs-Latn-BA"/>
        </a:p>
      </dgm:t>
    </dgm:pt>
    <dgm:pt modelId="{C3287081-A16A-4405-BFD0-042D37D4FEA2}" type="sibTrans" cxnId="{BD21A190-CBBD-454C-820D-800042EACDA6}">
      <dgm:prSet/>
      <dgm:spPr/>
      <dgm:t>
        <a:bodyPr/>
        <a:lstStyle/>
        <a:p>
          <a:endParaRPr lang="bs-Latn-BA"/>
        </a:p>
      </dgm:t>
    </dgm:pt>
    <dgm:pt modelId="{91CED518-2933-485B-90C3-6145F9C2B90A}">
      <dgm:prSet phldrT="[Text]"/>
      <dgm:spPr/>
      <dgm:t>
        <a:bodyPr/>
        <a:lstStyle/>
        <a:p>
          <a:r>
            <a:rPr lang="bs-Latn-BA" dirty="0" smtClean="0"/>
            <a:t>Pravo slijeđenja</a:t>
          </a:r>
          <a:endParaRPr lang="bs-Latn-BA" dirty="0"/>
        </a:p>
      </dgm:t>
    </dgm:pt>
    <dgm:pt modelId="{4F731ED7-3485-4D68-8443-4864F21FD691}" type="parTrans" cxnId="{F8919E61-89BC-46E0-BB8F-ACFC9E421D4D}">
      <dgm:prSet/>
      <dgm:spPr/>
      <dgm:t>
        <a:bodyPr/>
        <a:lstStyle/>
        <a:p>
          <a:endParaRPr lang="bs-Latn-BA"/>
        </a:p>
      </dgm:t>
    </dgm:pt>
    <dgm:pt modelId="{1CFAA25B-6E59-41DB-9AB1-4F60C948B276}" type="sibTrans" cxnId="{F8919E61-89BC-46E0-BB8F-ACFC9E421D4D}">
      <dgm:prSet/>
      <dgm:spPr/>
      <dgm:t>
        <a:bodyPr/>
        <a:lstStyle/>
        <a:p>
          <a:endParaRPr lang="hr-HR"/>
        </a:p>
      </dgm:t>
    </dgm:pt>
    <dgm:pt modelId="{4C2A8295-A71D-4EDB-AAE0-F006FB4F0A56}">
      <dgm:prSet phldrT="[Text]"/>
      <dgm:spPr/>
      <dgm:t>
        <a:bodyPr/>
        <a:lstStyle/>
        <a:p>
          <a:r>
            <a:rPr lang="bs-Latn-BA" dirty="0" smtClean="0"/>
            <a:t>Pravo na naknadu za privatnu i drugu vlastitu upotrebu</a:t>
          </a:r>
          <a:endParaRPr lang="bs-Latn-BA" dirty="0"/>
        </a:p>
      </dgm:t>
    </dgm:pt>
    <dgm:pt modelId="{F960EC87-433C-4C83-B2B2-754670EF2774}" type="parTrans" cxnId="{6956A747-B7BC-42CF-8CEB-F2575A45EEB2}">
      <dgm:prSet/>
      <dgm:spPr/>
      <dgm:t>
        <a:bodyPr/>
        <a:lstStyle/>
        <a:p>
          <a:endParaRPr lang="bs-Latn-BA"/>
        </a:p>
      </dgm:t>
    </dgm:pt>
    <dgm:pt modelId="{24947A4F-96D2-4423-A08B-0A8794448B34}" type="sibTrans" cxnId="{6956A747-B7BC-42CF-8CEB-F2575A45EEB2}">
      <dgm:prSet/>
      <dgm:spPr/>
      <dgm:t>
        <a:bodyPr/>
        <a:lstStyle/>
        <a:p>
          <a:endParaRPr lang="hr-HR"/>
        </a:p>
      </dgm:t>
    </dgm:pt>
    <dgm:pt modelId="{E982ABA1-8B57-4048-AE21-7694763EE482}">
      <dgm:prSet phldrT="[Text]"/>
      <dgm:spPr/>
      <dgm:t>
        <a:bodyPr/>
        <a:lstStyle/>
        <a:p>
          <a:r>
            <a:rPr lang="bs-Latn-BA" dirty="0" smtClean="0"/>
            <a:t>Pravo pristupa autorskom djelu</a:t>
          </a:r>
          <a:endParaRPr lang="bs-Latn-BA" dirty="0"/>
        </a:p>
      </dgm:t>
    </dgm:pt>
    <dgm:pt modelId="{E2F3DC5F-B92E-49B4-B76B-4164FF401B2F}" type="parTrans" cxnId="{C1CC0636-2F72-4486-96C9-497596F5A359}">
      <dgm:prSet/>
      <dgm:spPr/>
      <dgm:t>
        <a:bodyPr/>
        <a:lstStyle/>
        <a:p>
          <a:endParaRPr lang="bs-Latn-BA"/>
        </a:p>
      </dgm:t>
    </dgm:pt>
    <dgm:pt modelId="{47C51CD0-D8FB-41FC-A632-478C75076BDE}" type="sibTrans" cxnId="{C1CC0636-2F72-4486-96C9-497596F5A359}">
      <dgm:prSet/>
      <dgm:spPr/>
      <dgm:t>
        <a:bodyPr/>
        <a:lstStyle/>
        <a:p>
          <a:endParaRPr lang="hr-HR"/>
        </a:p>
      </dgm:t>
    </dgm:pt>
    <dgm:pt modelId="{C41ABBE5-685E-4430-AF0E-8FBDB43F10B3}">
      <dgm:prSet phldrT="[Text]"/>
      <dgm:spPr/>
      <dgm:t>
        <a:bodyPr/>
        <a:lstStyle/>
        <a:p>
          <a:r>
            <a:rPr lang="bs-Latn-BA" dirty="0" smtClean="0"/>
            <a:t>Pravo predaje autorskog djela</a:t>
          </a:r>
          <a:endParaRPr lang="bs-Latn-BA" dirty="0"/>
        </a:p>
      </dgm:t>
    </dgm:pt>
    <dgm:pt modelId="{E21B69C1-C4DB-4BF3-A962-2D94E75444D0}" type="parTrans" cxnId="{F893EBAB-6621-47E6-ACBA-A95F10F184E0}">
      <dgm:prSet/>
      <dgm:spPr/>
      <dgm:t>
        <a:bodyPr/>
        <a:lstStyle/>
        <a:p>
          <a:endParaRPr lang="bs-Latn-BA"/>
        </a:p>
      </dgm:t>
    </dgm:pt>
    <dgm:pt modelId="{57B83EF2-991F-4FA3-943E-8030D9BCC49D}" type="sibTrans" cxnId="{F893EBAB-6621-47E6-ACBA-A95F10F184E0}">
      <dgm:prSet/>
      <dgm:spPr/>
      <dgm:t>
        <a:bodyPr/>
        <a:lstStyle/>
        <a:p>
          <a:endParaRPr lang="hr-HR"/>
        </a:p>
      </dgm:t>
    </dgm:pt>
    <dgm:pt modelId="{3DC86F3C-4BEF-42B2-A96E-1D56C50CEA72}" type="pres">
      <dgm:prSet presAssocID="{F9D4B9B5-A4B6-44F2-AC99-D4A095A92990}" presName="Name0" presStyleCnt="0">
        <dgm:presLayoutVars>
          <dgm:chPref val="1"/>
          <dgm:dir/>
          <dgm:animOne val="branch"/>
          <dgm:animLvl val="lvl"/>
          <dgm:resizeHandles val="exact"/>
        </dgm:presLayoutVars>
      </dgm:prSet>
      <dgm:spPr/>
      <dgm:t>
        <a:bodyPr/>
        <a:lstStyle/>
        <a:p>
          <a:endParaRPr lang="hr-HR"/>
        </a:p>
      </dgm:t>
    </dgm:pt>
    <dgm:pt modelId="{26A874C8-22D6-4CD6-8D6E-61048B10679A}" type="pres">
      <dgm:prSet presAssocID="{945B6C16-D04C-4550-BB20-3D4303A7A496}" presName="root1" presStyleCnt="0"/>
      <dgm:spPr/>
    </dgm:pt>
    <dgm:pt modelId="{DA24D9C5-E017-49C7-BF68-F9CD0EAFD4E6}" type="pres">
      <dgm:prSet presAssocID="{945B6C16-D04C-4550-BB20-3D4303A7A496}" presName="LevelOneTextNode" presStyleLbl="node0" presStyleIdx="0" presStyleCnt="1">
        <dgm:presLayoutVars>
          <dgm:chPref val="3"/>
        </dgm:presLayoutVars>
      </dgm:prSet>
      <dgm:spPr/>
      <dgm:t>
        <a:bodyPr/>
        <a:lstStyle/>
        <a:p>
          <a:endParaRPr lang="hr-HR"/>
        </a:p>
      </dgm:t>
    </dgm:pt>
    <dgm:pt modelId="{C9008363-25A2-4BE9-A689-448C89890279}" type="pres">
      <dgm:prSet presAssocID="{945B6C16-D04C-4550-BB20-3D4303A7A496}" presName="level2hierChild" presStyleCnt="0"/>
      <dgm:spPr/>
    </dgm:pt>
    <dgm:pt modelId="{EAFB2197-85A9-43BB-8C79-4F60E5A30F85}" type="pres">
      <dgm:prSet presAssocID="{798E3556-DF08-4575-93C1-4D5EA59F538F}" presName="conn2-1" presStyleLbl="parChTrans1D2" presStyleIdx="0" presStyleCnt="5"/>
      <dgm:spPr/>
      <dgm:t>
        <a:bodyPr/>
        <a:lstStyle/>
        <a:p>
          <a:endParaRPr lang="hr-HR"/>
        </a:p>
      </dgm:t>
    </dgm:pt>
    <dgm:pt modelId="{E4F9FD9B-FD59-4FD9-B233-F71DB700ED96}" type="pres">
      <dgm:prSet presAssocID="{798E3556-DF08-4575-93C1-4D5EA59F538F}" presName="connTx" presStyleLbl="parChTrans1D2" presStyleIdx="0" presStyleCnt="5"/>
      <dgm:spPr/>
      <dgm:t>
        <a:bodyPr/>
        <a:lstStyle/>
        <a:p>
          <a:endParaRPr lang="hr-HR"/>
        </a:p>
      </dgm:t>
    </dgm:pt>
    <dgm:pt modelId="{57248752-B5E6-41AD-9DD7-94FB4A800E87}" type="pres">
      <dgm:prSet presAssocID="{EF5A10D7-8F3A-49E0-922F-7A8874A4CCFC}" presName="root2" presStyleCnt="0"/>
      <dgm:spPr/>
    </dgm:pt>
    <dgm:pt modelId="{8562CE56-9A70-4385-874B-7EBFD2544DD9}" type="pres">
      <dgm:prSet presAssocID="{EF5A10D7-8F3A-49E0-922F-7A8874A4CCFC}" presName="LevelTwoTextNode" presStyleLbl="node2" presStyleIdx="0" presStyleCnt="5">
        <dgm:presLayoutVars>
          <dgm:chPref val="3"/>
        </dgm:presLayoutVars>
      </dgm:prSet>
      <dgm:spPr/>
      <dgm:t>
        <a:bodyPr/>
        <a:lstStyle/>
        <a:p>
          <a:endParaRPr lang="bs-Latn-BA"/>
        </a:p>
      </dgm:t>
    </dgm:pt>
    <dgm:pt modelId="{5A25FE7E-6C59-4D86-BB2F-305D08EE7379}" type="pres">
      <dgm:prSet presAssocID="{EF5A10D7-8F3A-49E0-922F-7A8874A4CCFC}" presName="level3hierChild" presStyleCnt="0"/>
      <dgm:spPr/>
    </dgm:pt>
    <dgm:pt modelId="{032C68CD-5E08-42E3-B544-14847EE0734A}" type="pres">
      <dgm:prSet presAssocID="{4F731ED7-3485-4D68-8443-4864F21FD691}" presName="conn2-1" presStyleLbl="parChTrans1D2" presStyleIdx="1" presStyleCnt="5"/>
      <dgm:spPr/>
      <dgm:t>
        <a:bodyPr/>
        <a:lstStyle/>
        <a:p>
          <a:endParaRPr lang="hr-HR"/>
        </a:p>
      </dgm:t>
    </dgm:pt>
    <dgm:pt modelId="{D743BC24-C837-466E-9F0A-E05464C14E76}" type="pres">
      <dgm:prSet presAssocID="{4F731ED7-3485-4D68-8443-4864F21FD691}" presName="connTx" presStyleLbl="parChTrans1D2" presStyleIdx="1" presStyleCnt="5"/>
      <dgm:spPr/>
      <dgm:t>
        <a:bodyPr/>
        <a:lstStyle/>
        <a:p>
          <a:endParaRPr lang="hr-HR"/>
        </a:p>
      </dgm:t>
    </dgm:pt>
    <dgm:pt modelId="{F2C76DEE-1AC2-4BC7-AA9C-1F21F2134E3A}" type="pres">
      <dgm:prSet presAssocID="{91CED518-2933-485B-90C3-6145F9C2B90A}" presName="root2" presStyleCnt="0"/>
      <dgm:spPr/>
    </dgm:pt>
    <dgm:pt modelId="{F6BEC9E1-613E-488C-A868-017FE9598080}" type="pres">
      <dgm:prSet presAssocID="{91CED518-2933-485B-90C3-6145F9C2B90A}" presName="LevelTwoTextNode" presStyleLbl="node2" presStyleIdx="1" presStyleCnt="5">
        <dgm:presLayoutVars>
          <dgm:chPref val="3"/>
        </dgm:presLayoutVars>
      </dgm:prSet>
      <dgm:spPr/>
      <dgm:t>
        <a:bodyPr/>
        <a:lstStyle/>
        <a:p>
          <a:endParaRPr lang="hr-HR"/>
        </a:p>
      </dgm:t>
    </dgm:pt>
    <dgm:pt modelId="{91A242E5-0704-4FB0-82B0-BECF878B8660}" type="pres">
      <dgm:prSet presAssocID="{91CED518-2933-485B-90C3-6145F9C2B90A}" presName="level3hierChild" presStyleCnt="0"/>
      <dgm:spPr/>
    </dgm:pt>
    <dgm:pt modelId="{F3E4EE1D-7367-4B01-A5B9-55FC854F2D6B}" type="pres">
      <dgm:prSet presAssocID="{F960EC87-433C-4C83-B2B2-754670EF2774}" presName="conn2-1" presStyleLbl="parChTrans1D2" presStyleIdx="2" presStyleCnt="5"/>
      <dgm:spPr/>
      <dgm:t>
        <a:bodyPr/>
        <a:lstStyle/>
        <a:p>
          <a:endParaRPr lang="hr-HR"/>
        </a:p>
      </dgm:t>
    </dgm:pt>
    <dgm:pt modelId="{7CFCC333-3E72-487D-8DB3-6981B5694387}" type="pres">
      <dgm:prSet presAssocID="{F960EC87-433C-4C83-B2B2-754670EF2774}" presName="connTx" presStyleLbl="parChTrans1D2" presStyleIdx="2" presStyleCnt="5"/>
      <dgm:spPr/>
      <dgm:t>
        <a:bodyPr/>
        <a:lstStyle/>
        <a:p>
          <a:endParaRPr lang="hr-HR"/>
        </a:p>
      </dgm:t>
    </dgm:pt>
    <dgm:pt modelId="{2A0F53EC-9432-4CB2-9191-E8704163DCED}" type="pres">
      <dgm:prSet presAssocID="{4C2A8295-A71D-4EDB-AAE0-F006FB4F0A56}" presName="root2" presStyleCnt="0"/>
      <dgm:spPr/>
    </dgm:pt>
    <dgm:pt modelId="{44981E7F-1A35-4716-93E4-F5C4376A67C1}" type="pres">
      <dgm:prSet presAssocID="{4C2A8295-A71D-4EDB-AAE0-F006FB4F0A56}" presName="LevelTwoTextNode" presStyleLbl="node2" presStyleIdx="2" presStyleCnt="5">
        <dgm:presLayoutVars>
          <dgm:chPref val="3"/>
        </dgm:presLayoutVars>
      </dgm:prSet>
      <dgm:spPr/>
      <dgm:t>
        <a:bodyPr/>
        <a:lstStyle/>
        <a:p>
          <a:endParaRPr lang="bs-Latn-BA"/>
        </a:p>
      </dgm:t>
    </dgm:pt>
    <dgm:pt modelId="{69355FD2-55A9-473A-8B1E-601CBD5C0C14}" type="pres">
      <dgm:prSet presAssocID="{4C2A8295-A71D-4EDB-AAE0-F006FB4F0A56}" presName="level3hierChild" presStyleCnt="0"/>
      <dgm:spPr/>
    </dgm:pt>
    <dgm:pt modelId="{FE279DE6-81D8-40C8-A12D-AA8030BBF6A4}" type="pres">
      <dgm:prSet presAssocID="{E2F3DC5F-B92E-49B4-B76B-4164FF401B2F}" presName="conn2-1" presStyleLbl="parChTrans1D2" presStyleIdx="3" presStyleCnt="5"/>
      <dgm:spPr/>
      <dgm:t>
        <a:bodyPr/>
        <a:lstStyle/>
        <a:p>
          <a:endParaRPr lang="hr-HR"/>
        </a:p>
      </dgm:t>
    </dgm:pt>
    <dgm:pt modelId="{BD44F1A3-F846-4508-8803-99964FC21DB1}" type="pres">
      <dgm:prSet presAssocID="{E2F3DC5F-B92E-49B4-B76B-4164FF401B2F}" presName="connTx" presStyleLbl="parChTrans1D2" presStyleIdx="3" presStyleCnt="5"/>
      <dgm:spPr/>
      <dgm:t>
        <a:bodyPr/>
        <a:lstStyle/>
        <a:p>
          <a:endParaRPr lang="hr-HR"/>
        </a:p>
      </dgm:t>
    </dgm:pt>
    <dgm:pt modelId="{B9C35352-EE5A-4E8F-A6A9-4A150CF91BBD}" type="pres">
      <dgm:prSet presAssocID="{E982ABA1-8B57-4048-AE21-7694763EE482}" presName="root2" presStyleCnt="0"/>
      <dgm:spPr/>
    </dgm:pt>
    <dgm:pt modelId="{73DC65A1-19EF-4D09-B58E-0CFD3281A3EC}" type="pres">
      <dgm:prSet presAssocID="{E982ABA1-8B57-4048-AE21-7694763EE482}" presName="LevelTwoTextNode" presStyleLbl="node2" presStyleIdx="3" presStyleCnt="5">
        <dgm:presLayoutVars>
          <dgm:chPref val="3"/>
        </dgm:presLayoutVars>
      </dgm:prSet>
      <dgm:spPr/>
      <dgm:t>
        <a:bodyPr/>
        <a:lstStyle/>
        <a:p>
          <a:endParaRPr lang="bs-Latn-BA"/>
        </a:p>
      </dgm:t>
    </dgm:pt>
    <dgm:pt modelId="{7AA6890D-2193-4B39-8495-B74941D670B2}" type="pres">
      <dgm:prSet presAssocID="{E982ABA1-8B57-4048-AE21-7694763EE482}" presName="level3hierChild" presStyleCnt="0"/>
      <dgm:spPr/>
    </dgm:pt>
    <dgm:pt modelId="{68FC2AD7-745F-49C9-8AEB-29586B9EA6E6}" type="pres">
      <dgm:prSet presAssocID="{E21B69C1-C4DB-4BF3-A962-2D94E75444D0}" presName="conn2-1" presStyleLbl="parChTrans1D2" presStyleIdx="4" presStyleCnt="5"/>
      <dgm:spPr/>
      <dgm:t>
        <a:bodyPr/>
        <a:lstStyle/>
        <a:p>
          <a:endParaRPr lang="hr-HR"/>
        </a:p>
      </dgm:t>
    </dgm:pt>
    <dgm:pt modelId="{443A0AFC-E957-495F-A1A0-6741E7DB2B7D}" type="pres">
      <dgm:prSet presAssocID="{E21B69C1-C4DB-4BF3-A962-2D94E75444D0}" presName="connTx" presStyleLbl="parChTrans1D2" presStyleIdx="4" presStyleCnt="5"/>
      <dgm:spPr/>
      <dgm:t>
        <a:bodyPr/>
        <a:lstStyle/>
        <a:p>
          <a:endParaRPr lang="hr-HR"/>
        </a:p>
      </dgm:t>
    </dgm:pt>
    <dgm:pt modelId="{474F15F7-5DE0-4AB2-8169-B72F14AC00E6}" type="pres">
      <dgm:prSet presAssocID="{C41ABBE5-685E-4430-AF0E-8FBDB43F10B3}" presName="root2" presStyleCnt="0"/>
      <dgm:spPr/>
    </dgm:pt>
    <dgm:pt modelId="{794BE1CB-BE69-4FCC-AF62-8789C2F42BC3}" type="pres">
      <dgm:prSet presAssocID="{C41ABBE5-685E-4430-AF0E-8FBDB43F10B3}" presName="LevelTwoTextNode" presStyleLbl="node2" presStyleIdx="4" presStyleCnt="5">
        <dgm:presLayoutVars>
          <dgm:chPref val="3"/>
        </dgm:presLayoutVars>
      </dgm:prSet>
      <dgm:spPr/>
      <dgm:t>
        <a:bodyPr/>
        <a:lstStyle/>
        <a:p>
          <a:endParaRPr lang="hr-HR"/>
        </a:p>
      </dgm:t>
    </dgm:pt>
    <dgm:pt modelId="{E185DCC0-2290-47EA-B080-9280D46CD1F9}" type="pres">
      <dgm:prSet presAssocID="{C41ABBE5-685E-4430-AF0E-8FBDB43F10B3}" presName="level3hierChild" presStyleCnt="0"/>
      <dgm:spPr/>
    </dgm:pt>
  </dgm:ptLst>
  <dgm:cxnLst>
    <dgm:cxn modelId="{A410E26A-D875-4A77-8536-BBE6A45F052C}" type="presOf" srcId="{E2F3DC5F-B92E-49B4-B76B-4164FF401B2F}" destId="{FE279DE6-81D8-40C8-A12D-AA8030BBF6A4}" srcOrd="0" destOrd="0" presId="urn:microsoft.com/office/officeart/2008/layout/HorizontalMultiLevelHierarchy"/>
    <dgm:cxn modelId="{48398E8B-4862-42B2-909D-6DD6DE0BF10F}" type="presOf" srcId="{798E3556-DF08-4575-93C1-4D5EA59F538F}" destId="{E4F9FD9B-FD59-4FD9-B233-F71DB700ED96}" srcOrd="1" destOrd="0" presId="urn:microsoft.com/office/officeart/2008/layout/HorizontalMultiLevelHierarchy"/>
    <dgm:cxn modelId="{C82CE6BD-0F00-455F-8215-2BC710328BF1}" type="presOf" srcId="{C41ABBE5-685E-4430-AF0E-8FBDB43F10B3}" destId="{794BE1CB-BE69-4FCC-AF62-8789C2F42BC3}" srcOrd="0" destOrd="0" presId="urn:microsoft.com/office/officeart/2008/layout/HorizontalMultiLevelHierarchy"/>
    <dgm:cxn modelId="{3290EA73-60FC-4078-8A93-F0049325DEAE}" type="presOf" srcId="{EF5A10D7-8F3A-49E0-922F-7A8874A4CCFC}" destId="{8562CE56-9A70-4385-874B-7EBFD2544DD9}" srcOrd="0" destOrd="0" presId="urn:microsoft.com/office/officeart/2008/layout/HorizontalMultiLevelHierarchy"/>
    <dgm:cxn modelId="{BD21A190-CBBD-454C-820D-800042EACDA6}" srcId="{945B6C16-D04C-4550-BB20-3D4303A7A496}" destId="{EF5A10D7-8F3A-49E0-922F-7A8874A4CCFC}" srcOrd="0" destOrd="0" parTransId="{798E3556-DF08-4575-93C1-4D5EA59F538F}" sibTransId="{C3287081-A16A-4405-BFD0-042D37D4FEA2}"/>
    <dgm:cxn modelId="{2F5D1756-61E7-42C8-9609-60DC89F163F7}" type="presOf" srcId="{F9D4B9B5-A4B6-44F2-AC99-D4A095A92990}" destId="{3DC86F3C-4BEF-42B2-A96E-1D56C50CEA72}" srcOrd="0" destOrd="0" presId="urn:microsoft.com/office/officeart/2008/layout/HorizontalMultiLevelHierarchy"/>
    <dgm:cxn modelId="{733F7590-BFE4-464E-ADF7-2C0484E2346B}" type="presOf" srcId="{E21B69C1-C4DB-4BF3-A962-2D94E75444D0}" destId="{443A0AFC-E957-495F-A1A0-6741E7DB2B7D}" srcOrd="1" destOrd="0" presId="urn:microsoft.com/office/officeart/2008/layout/HorizontalMultiLevelHierarchy"/>
    <dgm:cxn modelId="{5B087899-11DD-4C6C-B37F-B7D2FAA1144B}" srcId="{F9D4B9B5-A4B6-44F2-AC99-D4A095A92990}" destId="{945B6C16-D04C-4550-BB20-3D4303A7A496}" srcOrd="0" destOrd="0" parTransId="{3FCFAD67-0BB9-42D8-A92B-01662A180BA7}" sibTransId="{AB14CA31-B815-46B2-8B91-E6C4775F45A9}"/>
    <dgm:cxn modelId="{3E0E1AFB-F314-4DCB-B426-5B8C594A8EE7}" type="presOf" srcId="{E2F3DC5F-B92E-49B4-B76B-4164FF401B2F}" destId="{BD44F1A3-F846-4508-8803-99964FC21DB1}" srcOrd="1" destOrd="0" presId="urn:microsoft.com/office/officeart/2008/layout/HorizontalMultiLevelHierarchy"/>
    <dgm:cxn modelId="{F893EBAB-6621-47E6-ACBA-A95F10F184E0}" srcId="{945B6C16-D04C-4550-BB20-3D4303A7A496}" destId="{C41ABBE5-685E-4430-AF0E-8FBDB43F10B3}" srcOrd="4" destOrd="0" parTransId="{E21B69C1-C4DB-4BF3-A962-2D94E75444D0}" sibTransId="{57B83EF2-991F-4FA3-943E-8030D9BCC49D}"/>
    <dgm:cxn modelId="{6956A747-B7BC-42CF-8CEB-F2575A45EEB2}" srcId="{945B6C16-D04C-4550-BB20-3D4303A7A496}" destId="{4C2A8295-A71D-4EDB-AAE0-F006FB4F0A56}" srcOrd="2" destOrd="0" parTransId="{F960EC87-433C-4C83-B2B2-754670EF2774}" sibTransId="{24947A4F-96D2-4423-A08B-0A8794448B34}"/>
    <dgm:cxn modelId="{09D5770D-8CCD-4469-A1EE-51B224E789A8}" type="presOf" srcId="{4F731ED7-3485-4D68-8443-4864F21FD691}" destId="{D743BC24-C837-466E-9F0A-E05464C14E76}" srcOrd="1" destOrd="0" presId="urn:microsoft.com/office/officeart/2008/layout/HorizontalMultiLevelHierarchy"/>
    <dgm:cxn modelId="{8F47F63D-D6C2-431E-9579-0671F4761E3E}" type="presOf" srcId="{945B6C16-D04C-4550-BB20-3D4303A7A496}" destId="{DA24D9C5-E017-49C7-BF68-F9CD0EAFD4E6}" srcOrd="0" destOrd="0" presId="urn:microsoft.com/office/officeart/2008/layout/HorizontalMultiLevelHierarchy"/>
    <dgm:cxn modelId="{C1CC0636-2F72-4486-96C9-497596F5A359}" srcId="{945B6C16-D04C-4550-BB20-3D4303A7A496}" destId="{E982ABA1-8B57-4048-AE21-7694763EE482}" srcOrd="3" destOrd="0" parTransId="{E2F3DC5F-B92E-49B4-B76B-4164FF401B2F}" sibTransId="{47C51CD0-D8FB-41FC-A632-478C75076BDE}"/>
    <dgm:cxn modelId="{5E8D03DD-E637-4BA9-B5EC-C6F1EF4FC22A}" type="presOf" srcId="{798E3556-DF08-4575-93C1-4D5EA59F538F}" destId="{EAFB2197-85A9-43BB-8C79-4F60E5A30F85}" srcOrd="0" destOrd="0" presId="urn:microsoft.com/office/officeart/2008/layout/HorizontalMultiLevelHierarchy"/>
    <dgm:cxn modelId="{3CC36178-7A92-4407-8833-EB7E19BA1048}" type="presOf" srcId="{F960EC87-433C-4C83-B2B2-754670EF2774}" destId="{F3E4EE1D-7367-4B01-A5B9-55FC854F2D6B}" srcOrd="0" destOrd="0" presId="urn:microsoft.com/office/officeart/2008/layout/HorizontalMultiLevelHierarchy"/>
    <dgm:cxn modelId="{274933CF-0413-474C-8033-C9902560633D}" type="presOf" srcId="{4F731ED7-3485-4D68-8443-4864F21FD691}" destId="{032C68CD-5E08-42E3-B544-14847EE0734A}" srcOrd="0" destOrd="0" presId="urn:microsoft.com/office/officeart/2008/layout/HorizontalMultiLevelHierarchy"/>
    <dgm:cxn modelId="{C5250368-CB96-4C14-8CE0-B3A584D3F231}" type="presOf" srcId="{4C2A8295-A71D-4EDB-AAE0-F006FB4F0A56}" destId="{44981E7F-1A35-4716-93E4-F5C4376A67C1}" srcOrd="0" destOrd="0" presId="urn:microsoft.com/office/officeart/2008/layout/HorizontalMultiLevelHierarchy"/>
    <dgm:cxn modelId="{BEF40864-E615-43C2-91FD-30C1B8A6964D}" type="presOf" srcId="{E21B69C1-C4DB-4BF3-A962-2D94E75444D0}" destId="{68FC2AD7-745F-49C9-8AEB-29586B9EA6E6}" srcOrd="0" destOrd="0" presId="urn:microsoft.com/office/officeart/2008/layout/HorizontalMultiLevelHierarchy"/>
    <dgm:cxn modelId="{F8919E61-89BC-46E0-BB8F-ACFC9E421D4D}" srcId="{945B6C16-D04C-4550-BB20-3D4303A7A496}" destId="{91CED518-2933-485B-90C3-6145F9C2B90A}" srcOrd="1" destOrd="0" parTransId="{4F731ED7-3485-4D68-8443-4864F21FD691}" sibTransId="{1CFAA25B-6E59-41DB-9AB1-4F60C948B276}"/>
    <dgm:cxn modelId="{DA497DCF-D888-492E-AE29-2099FB816E04}" type="presOf" srcId="{E982ABA1-8B57-4048-AE21-7694763EE482}" destId="{73DC65A1-19EF-4D09-B58E-0CFD3281A3EC}" srcOrd="0" destOrd="0" presId="urn:microsoft.com/office/officeart/2008/layout/HorizontalMultiLevelHierarchy"/>
    <dgm:cxn modelId="{8847345B-7642-477D-9751-DDF4329ED3AA}" type="presOf" srcId="{F960EC87-433C-4C83-B2B2-754670EF2774}" destId="{7CFCC333-3E72-487D-8DB3-6981B5694387}" srcOrd="1" destOrd="0" presId="urn:microsoft.com/office/officeart/2008/layout/HorizontalMultiLevelHierarchy"/>
    <dgm:cxn modelId="{02BCA79E-7695-4D17-A5D1-CB0059BFF704}" type="presOf" srcId="{91CED518-2933-485B-90C3-6145F9C2B90A}" destId="{F6BEC9E1-613E-488C-A868-017FE9598080}" srcOrd="0" destOrd="0" presId="urn:microsoft.com/office/officeart/2008/layout/HorizontalMultiLevelHierarchy"/>
    <dgm:cxn modelId="{A50AD7F4-0985-4D88-BEAE-1B63BB3A20E5}" type="presParOf" srcId="{3DC86F3C-4BEF-42B2-A96E-1D56C50CEA72}" destId="{26A874C8-22D6-4CD6-8D6E-61048B10679A}" srcOrd="0" destOrd="0" presId="urn:microsoft.com/office/officeart/2008/layout/HorizontalMultiLevelHierarchy"/>
    <dgm:cxn modelId="{74AABD09-4CC0-478D-8FF8-ECDD67AE858B}" type="presParOf" srcId="{26A874C8-22D6-4CD6-8D6E-61048B10679A}" destId="{DA24D9C5-E017-49C7-BF68-F9CD0EAFD4E6}" srcOrd="0" destOrd="0" presId="urn:microsoft.com/office/officeart/2008/layout/HorizontalMultiLevelHierarchy"/>
    <dgm:cxn modelId="{BC066867-8528-4742-B298-A27215E7E442}" type="presParOf" srcId="{26A874C8-22D6-4CD6-8D6E-61048B10679A}" destId="{C9008363-25A2-4BE9-A689-448C89890279}" srcOrd="1" destOrd="0" presId="urn:microsoft.com/office/officeart/2008/layout/HorizontalMultiLevelHierarchy"/>
    <dgm:cxn modelId="{D628DAEB-AD1D-4F72-A766-3047F28F0BBE}" type="presParOf" srcId="{C9008363-25A2-4BE9-A689-448C89890279}" destId="{EAFB2197-85A9-43BB-8C79-4F60E5A30F85}" srcOrd="0" destOrd="0" presId="urn:microsoft.com/office/officeart/2008/layout/HorizontalMultiLevelHierarchy"/>
    <dgm:cxn modelId="{DF40D601-692C-43E2-8555-1D697C68FE44}" type="presParOf" srcId="{EAFB2197-85A9-43BB-8C79-4F60E5A30F85}" destId="{E4F9FD9B-FD59-4FD9-B233-F71DB700ED96}" srcOrd="0" destOrd="0" presId="urn:microsoft.com/office/officeart/2008/layout/HorizontalMultiLevelHierarchy"/>
    <dgm:cxn modelId="{02E7AE9D-6C37-4DDB-B70E-16A16E7D9B4E}" type="presParOf" srcId="{C9008363-25A2-4BE9-A689-448C89890279}" destId="{57248752-B5E6-41AD-9DD7-94FB4A800E87}" srcOrd="1" destOrd="0" presId="urn:microsoft.com/office/officeart/2008/layout/HorizontalMultiLevelHierarchy"/>
    <dgm:cxn modelId="{89279A0A-5CAD-464A-A286-FA2F72CD02CB}" type="presParOf" srcId="{57248752-B5E6-41AD-9DD7-94FB4A800E87}" destId="{8562CE56-9A70-4385-874B-7EBFD2544DD9}" srcOrd="0" destOrd="0" presId="urn:microsoft.com/office/officeart/2008/layout/HorizontalMultiLevelHierarchy"/>
    <dgm:cxn modelId="{354D783C-B4DD-416C-BEF1-C19822870738}" type="presParOf" srcId="{57248752-B5E6-41AD-9DD7-94FB4A800E87}" destId="{5A25FE7E-6C59-4D86-BB2F-305D08EE7379}" srcOrd="1" destOrd="0" presId="urn:microsoft.com/office/officeart/2008/layout/HorizontalMultiLevelHierarchy"/>
    <dgm:cxn modelId="{0C7C9B51-37CA-4582-9335-29A3F90DAE5C}" type="presParOf" srcId="{C9008363-25A2-4BE9-A689-448C89890279}" destId="{032C68CD-5E08-42E3-B544-14847EE0734A}" srcOrd="2" destOrd="0" presId="urn:microsoft.com/office/officeart/2008/layout/HorizontalMultiLevelHierarchy"/>
    <dgm:cxn modelId="{5E82EC95-7818-4A12-A02C-D3A55025A5BE}" type="presParOf" srcId="{032C68CD-5E08-42E3-B544-14847EE0734A}" destId="{D743BC24-C837-466E-9F0A-E05464C14E76}" srcOrd="0" destOrd="0" presId="urn:microsoft.com/office/officeart/2008/layout/HorizontalMultiLevelHierarchy"/>
    <dgm:cxn modelId="{F93EED7C-53AB-4A7A-9307-6DE7D6059224}" type="presParOf" srcId="{C9008363-25A2-4BE9-A689-448C89890279}" destId="{F2C76DEE-1AC2-4BC7-AA9C-1F21F2134E3A}" srcOrd="3" destOrd="0" presId="urn:microsoft.com/office/officeart/2008/layout/HorizontalMultiLevelHierarchy"/>
    <dgm:cxn modelId="{9960011E-ACD3-4221-A682-DA73322F7D9C}" type="presParOf" srcId="{F2C76DEE-1AC2-4BC7-AA9C-1F21F2134E3A}" destId="{F6BEC9E1-613E-488C-A868-017FE9598080}" srcOrd="0" destOrd="0" presId="urn:microsoft.com/office/officeart/2008/layout/HorizontalMultiLevelHierarchy"/>
    <dgm:cxn modelId="{BAB264AF-E762-4694-8EE7-D69C591520C4}" type="presParOf" srcId="{F2C76DEE-1AC2-4BC7-AA9C-1F21F2134E3A}" destId="{91A242E5-0704-4FB0-82B0-BECF878B8660}" srcOrd="1" destOrd="0" presId="urn:microsoft.com/office/officeart/2008/layout/HorizontalMultiLevelHierarchy"/>
    <dgm:cxn modelId="{DA355E67-5B74-499C-B85E-ABDC9C1CB9C9}" type="presParOf" srcId="{C9008363-25A2-4BE9-A689-448C89890279}" destId="{F3E4EE1D-7367-4B01-A5B9-55FC854F2D6B}" srcOrd="4" destOrd="0" presId="urn:microsoft.com/office/officeart/2008/layout/HorizontalMultiLevelHierarchy"/>
    <dgm:cxn modelId="{9130A7B5-E93C-4844-9D65-755E6A4E109D}" type="presParOf" srcId="{F3E4EE1D-7367-4B01-A5B9-55FC854F2D6B}" destId="{7CFCC333-3E72-487D-8DB3-6981B5694387}" srcOrd="0" destOrd="0" presId="urn:microsoft.com/office/officeart/2008/layout/HorizontalMultiLevelHierarchy"/>
    <dgm:cxn modelId="{E8CF790D-F7E0-4D1A-BF2D-26946E859526}" type="presParOf" srcId="{C9008363-25A2-4BE9-A689-448C89890279}" destId="{2A0F53EC-9432-4CB2-9191-E8704163DCED}" srcOrd="5" destOrd="0" presId="urn:microsoft.com/office/officeart/2008/layout/HorizontalMultiLevelHierarchy"/>
    <dgm:cxn modelId="{E1F925E3-09FD-4F3A-BBC6-FEA4D5015E19}" type="presParOf" srcId="{2A0F53EC-9432-4CB2-9191-E8704163DCED}" destId="{44981E7F-1A35-4716-93E4-F5C4376A67C1}" srcOrd="0" destOrd="0" presId="urn:microsoft.com/office/officeart/2008/layout/HorizontalMultiLevelHierarchy"/>
    <dgm:cxn modelId="{912448F4-4EE0-486D-9EBB-D311A61FFA24}" type="presParOf" srcId="{2A0F53EC-9432-4CB2-9191-E8704163DCED}" destId="{69355FD2-55A9-473A-8B1E-601CBD5C0C14}" srcOrd="1" destOrd="0" presId="urn:microsoft.com/office/officeart/2008/layout/HorizontalMultiLevelHierarchy"/>
    <dgm:cxn modelId="{9EC94204-11E9-477B-92DE-C461706EA695}" type="presParOf" srcId="{C9008363-25A2-4BE9-A689-448C89890279}" destId="{FE279DE6-81D8-40C8-A12D-AA8030BBF6A4}" srcOrd="6" destOrd="0" presId="urn:microsoft.com/office/officeart/2008/layout/HorizontalMultiLevelHierarchy"/>
    <dgm:cxn modelId="{8ED76C8E-2966-47FF-A842-C947CD0E5F7D}" type="presParOf" srcId="{FE279DE6-81D8-40C8-A12D-AA8030BBF6A4}" destId="{BD44F1A3-F846-4508-8803-99964FC21DB1}" srcOrd="0" destOrd="0" presId="urn:microsoft.com/office/officeart/2008/layout/HorizontalMultiLevelHierarchy"/>
    <dgm:cxn modelId="{FB29748E-76A3-4552-A13F-4C0074FEC3C6}" type="presParOf" srcId="{C9008363-25A2-4BE9-A689-448C89890279}" destId="{B9C35352-EE5A-4E8F-A6A9-4A150CF91BBD}" srcOrd="7" destOrd="0" presId="urn:microsoft.com/office/officeart/2008/layout/HorizontalMultiLevelHierarchy"/>
    <dgm:cxn modelId="{104FD6BA-1D7E-4D63-B69B-1056F019A474}" type="presParOf" srcId="{B9C35352-EE5A-4E8F-A6A9-4A150CF91BBD}" destId="{73DC65A1-19EF-4D09-B58E-0CFD3281A3EC}" srcOrd="0" destOrd="0" presId="urn:microsoft.com/office/officeart/2008/layout/HorizontalMultiLevelHierarchy"/>
    <dgm:cxn modelId="{41B8A35E-C0A9-4A04-BBCF-AA9FC7C8D10D}" type="presParOf" srcId="{B9C35352-EE5A-4E8F-A6A9-4A150CF91BBD}" destId="{7AA6890D-2193-4B39-8495-B74941D670B2}" srcOrd="1" destOrd="0" presId="urn:microsoft.com/office/officeart/2008/layout/HorizontalMultiLevelHierarchy"/>
    <dgm:cxn modelId="{5C3025E3-4DEE-4910-A684-3CD47E5400CD}" type="presParOf" srcId="{C9008363-25A2-4BE9-A689-448C89890279}" destId="{68FC2AD7-745F-49C9-8AEB-29586B9EA6E6}" srcOrd="8" destOrd="0" presId="urn:microsoft.com/office/officeart/2008/layout/HorizontalMultiLevelHierarchy"/>
    <dgm:cxn modelId="{61E04E3C-739C-4ABC-A28B-EAA3E38E0C48}" type="presParOf" srcId="{68FC2AD7-745F-49C9-8AEB-29586B9EA6E6}" destId="{443A0AFC-E957-495F-A1A0-6741E7DB2B7D}" srcOrd="0" destOrd="0" presId="urn:microsoft.com/office/officeart/2008/layout/HorizontalMultiLevelHierarchy"/>
    <dgm:cxn modelId="{FD9EA56F-5A71-4B52-AF23-94D81A164FE4}" type="presParOf" srcId="{C9008363-25A2-4BE9-A689-448C89890279}" destId="{474F15F7-5DE0-4AB2-8169-B72F14AC00E6}" srcOrd="9" destOrd="0" presId="urn:microsoft.com/office/officeart/2008/layout/HorizontalMultiLevelHierarchy"/>
    <dgm:cxn modelId="{169C60B8-D01D-4886-A169-C147F6F6FF41}" type="presParOf" srcId="{474F15F7-5DE0-4AB2-8169-B72F14AC00E6}" destId="{794BE1CB-BE69-4FCC-AF62-8789C2F42BC3}" srcOrd="0" destOrd="0" presId="urn:microsoft.com/office/officeart/2008/layout/HorizontalMultiLevelHierarchy"/>
    <dgm:cxn modelId="{081BF279-E717-4EDD-A0E4-78B5B8AB84A7}" type="presParOf" srcId="{474F15F7-5DE0-4AB2-8169-B72F14AC00E6}" destId="{E185DCC0-2290-47EA-B080-9280D46CD1F9}"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13B11E-A8D9-4942-BD55-585FED901DD2}" type="doc">
      <dgm:prSet loTypeId="urn:microsoft.com/office/officeart/2008/layout/LinedList" loCatId="hierarchy" qsTypeId="urn:microsoft.com/office/officeart/2005/8/quickstyle/3d5" qsCatId="3D" csTypeId="urn:microsoft.com/office/officeart/2005/8/colors/accent1_2" csCatId="accent1" phldr="1"/>
      <dgm:spPr/>
      <dgm:t>
        <a:bodyPr/>
        <a:lstStyle/>
        <a:p>
          <a:endParaRPr lang="en-US"/>
        </a:p>
      </dgm:t>
    </dgm:pt>
    <dgm:pt modelId="{F9F76427-8D5B-46D0-B8B8-217BA702F9BF}">
      <dgm:prSet phldrT="[Text]"/>
      <dgm:spPr/>
      <dgm:t>
        <a:bodyPr/>
        <a:lstStyle/>
        <a:p>
          <a:r>
            <a:rPr lang="bs-Latn-BA" dirty="0" smtClean="0"/>
            <a:t>Sadržajna ograničenja autorskog prava</a:t>
          </a:r>
          <a:endParaRPr lang="en-US" dirty="0"/>
        </a:p>
      </dgm:t>
    </dgm:pt>
    <dgm:pt modelId="{5877DD29-A39E-4AC4-9A26-6EC7965D4639}" type="parTrans" cxnId="{FBCBB0D8-ACE0-4C02-934E-688FC736A9D4}">
      <dgm:prSet/>
      <dgm:spPr/>
      <dgm:t>
        <a:bodyPr/>
        <a:lstStyle/>
        <a:p>
          <a:endParaRPr lang="en-US"/>
        </a:p>
      </dgm:t>
    </dgm:pt>
    <dgm:pt modelId="{0E8ECA05-05D9-40E6-802A-C7F7990EC811}" type="sibTrans" cxnId="{FBCBB0D8-ACE0-4C02-934E-688FC736A9D4}">
      <dgm:prSet/>
      <dgm:spPr/>
      <dgm:t>
        <a:bodyPr/>
        <a:lstStyle/>
        <a:p>
          <a:endParaRPr lang="en-US"/>
        </a:p>
      </dgm:t>
    </dgm:pt>
    <dgm:pt modelId="{14043DF5-DD43-42F7-8134-F7D2E8392527}">
      <dgm:prSet phldrT="[Text]"/>
      <dgm:spPr/>
      <dgm:t>
        <a:bodyPr/>
        <a:lstStyle/>
        <a:p>
          <a:r>
            <a:rPr lang="bs-Latn-BA" dirty="0" smtClean="0"/>
            <a:t>Zakonska licenca</a:t>
          </a:r>
          <a:endParaRPr lang="en-US" dirty="0"/>
        </a:p>
      </dgm:t>
    </dgm:pt>
    <dgm:pt modelId="{B06688EC-7ADF-46AB-BD2A-1B2C9452DBC6}" type="parTrans" cxnId="{D885C43B-2DE9-4CA3-8295-F7AA00E5761B}">
      <dgm:prSet/>
      <dgm:spPr/>
      <dgm:t>
        <a:bodyPr/>
        <a:lstStyle/>
        <a:p>
          <a:endParaRPr lang="en-US"/>
        </a:p>
      </dgm:t>
    </dgm:pt>
    <dgm:pt modelId="{B6C007CE-86A1-4A48-A4B8-9937CCC06729}" type="sibTrans" cxnId="{D885C43B-2DE9-4CA3-8295-F7AA00E5761B}">
      <dgm:prSet/>
      <dgm:spPr/>
      <dgm:t>
        <a:bodyPr/>
        <a:lstStyle/>
        <a:p>
          <a:endParaRPr lang="en-US"/>
        </a:p>
      </dgm:t>
    </dgm:pt>
    <dgm:pt modelId="{41DF831B-34A7-4FA4-80D9-8C9229DBDF80}">
      <dgm:prSet phldrT="[Text]"/>
      <dgm:spPr/>
      <dgm:t>
        <a:bodyPr/>
        <a:lstStyle/>
        <a:p>
          <a:r>
            <a:rPr lang="bs-Latn-BA" dirty="0" smtClean="0"/>
            <a:t>Slobodna upotreba</a:t>
          </a:r>
          <a:endParaRPr lang="en-US" dirty="0"/>
        </a:p>
      </dgm:t>
    </dgm:pt>
    <dgm:pt modelId="{4647F963-0934-4BFF-B41D-EE42ECA2F995}" type="parTrans" cxnId="{BD2860E0-8DCE-4262-B2EE-C1D252074682}">
      <dgm:prSet/>
      <dgm:spPr/>
      <dgm:t>
        <a:bodyPr/>
        <a:lstStyle/>
        <a:p>
          <a:endParaRPr lang="en-US"/>
        </a:p>
      </dgm:t>
    </dgm:pt>
    <dgm:pt modelId="{DA62F115-08B2-4D4B-9524-474EDF9E5365}" type="sibTrans" cxnId="{BD2860E0-8DCE-4262-B2EE-C1D252074682}">
      <dgm:prSet/>
      <dgm:spPr/>
      <dgm:t>
        <a:bodyPr/>
        <a:lstStyle/>
        <a:p>
          <a:endParaRPr lang="en-US"/>
        </a:p>
      </dgm:t>
    </dgm:pt>
    <dgm:pt modelId="{13A28C0A-D0BE-4024-A192-E0E8754B1EB9}">
      <dgm:prSet phldrT="[Text]"/>
      <dgm:spPr/>
      <dgm:t>
        <a:bodyPr/>
        <a:lstStyle/>
        <a:p>
          <a:r>
            <a:rPr lang="bs-Latn-BA" dirty="0" smtClean="0"/>
            <a:t>Upotreba invalidnih lica</a:t>
          </a:r>
          <a:endParaRPr lang="en-US" dirty="0"/>
        </a:p>
      </dgm:t>
    </dgm:pt>
    <dgm:pt modelId="{7DA2BB46-26DF-4589-A17A-BCF47483BA11}" type="parTrans" cxnId="{A0C3128F-3ABC-4547-93E2-D012B06F406C}">
      <dgm:prSet/>
      <dgm:spPr/>
      <dgm:t>
        <a:bodyPr/>
        <a:lstStyle/>
        <a:p>
          <a:endParaRPr lang="en-US"/>
        </a:p>
      </dgm:t>
    </dgm:pt>
    <dgm:pt modelId="{2AE52B24-EB1A-4088-B7CF-A71C7C63C97E}" type="sibTrans" cxnId="{A0C3128F-3ABC-4547-93E2-D012B06F406C}">
      <dgm:prSet/>
      <dgm:spPr/>
      <dgm:t>
        <a:bodyPr/>
        <a:lstStyle/>
        <a:p>
          <a:endParaRPr lang="en-US"/>
        </a:p>
      </dgm:t>
    </dgm:pt>
    <dgm:pt modelId="{D5695A9F-1EFD-4BE6-9A29-EAD80311C0B4}">
      <dgm:prSet phldrT="[Text]"/>
      <dgm:spPr/>
      <dgm:t>
        <a:bodyPr/>
        <a:lstStyle/>
        <a:p>
          <a:r>
            <a:rPr lang="bs-Latn-BA" dirty="0" smtClean="0"/>
            <a:t>Privremeno reproduciranje</a:t>
          </a:r>
          <a:endParaRPr lang="en-US" dirty="0"/>
        </a:p>
      </dgm:t>
    </dgm:pt>
    <dgm:pt modelId="{F8B8ACEB-3CD5-4FFA-B3AA-C32584C689F7}" type="parTrans" cxnId="{191AADCF-64A4-4F47-9086-B9483EFFEE1D}">
      <dgm:prSet/>
      <dgm:spPr/>
      <dgm:t>
        <a:bodyPr/>
        <a:lstStyle/>
        <a:p>
          <a:endParaRPr lang="en-US"/>
        </a:p>
      </dgm:t>
    </dgm:pt>
    <dgm:pt modelId="{CD0018D5-23F6-4215-AC21-4D64125DF95D}" type="sibTrans" cxnId="{191AADCF-64A4-4F47-9086-B9483EFFEE1D}">
      <dgm:prSet/>
      <dgm:spPr/>
      <dgm:t>
        <a:bodyPr/>
        <a:lstStyle/>
        <a:p>
          <a:endParaRPr lang="en-US"/>
        </a:p>
      </dgm:t>
    </dgm:pt>
    <dgm:pt modelId="{6F034DD8-FCCA-4666-8F0E-6DBACA267C8A}">
      <dgm:prSet phldrT="[Text]"/>
      <dgm:spPr/>
      <dgm:t>
        <a:bodyPr/>
        <a:lstStyle/>
        <a:p>
          <a:r>
            <a:rPr lang="bs-Latn-BA" dirty="0" smtClean="0"/>
            <a:t>Informiranje javnosti</a:t>
          </a:r>
          <a:endParaRPr lang="en-US" dirty="0"/>
        </a:p>
      </dgm:t>
    </dgm:pt>
    <dgm:pt modelId="{2B03217D-E30E-4482-8BF2-82210F73C2F4}" type="parTrans" cxnId="{50589952-E020-4DEF-A1AA-D22274F48A46}">
      <dgm:prSet/>
      <dgm:spPr/>
      <dgm:t>
        <a:bodyPr/>
        <a:lstStyle/>
        <a:p>
          <a:endParaRPr lang="en-US"/>
        </a:p>
      </dgm:t>
    </dgm:pt>
    <dgm:pt modelId="{6FDB0B4A-830F-4A0D-9300-A49C98C6720C}" type="sibTrans" cxnId="{50589952-E020-4DEF-A1AA-D22274F48A46}">
      <dgm:prSet/>
      <dgm:spPr/>
      <dgm:t>
        <a:bodyPr/>
        <a:lstStyle/>
        <a:p>
          <a:endParaRPr lang="en-US"/>
        </a:p>
      </dgm:t>
    </dgm:pt>
    <dgm:pt modelId="{094A6AED-CC71-4C1E-9619-15711D8C31FE}">
      <dgm:prSet phldrT="[Text]"/>
      <dgm:spPr/>
      <dgm:t>
        <a:bodyPr/>
        <a:lstStyle/>
        <a:p>
          <a:r>
            <a:rPr lang="bs-Latn-BA" dirty="0" smtClean="0"/>
            <a:t>Potrebe nastave</a:t>
          </a:r>
          <a:endParaRPr lang="en-US" dirty="0"/>
        </a:p>
      </dgm:t>
    </dgm:pt>
    <dgm:pt modelId="{F5E8AAF1-3DFE-4262-B67F-475B6E51BEF4}" type="parTrans" cxnId="{3EE2FC1B-E80D-4709-A840-AE0C98EC19AF}">
      <dgm:prSet/>
      <dgm:spPr/>
      <dgm:t>
        <a:bodyPr/>
        <a:lstStyle/>
        <a:p>
          <a:endParaRPr lang="en-US"/>
        </a:p>
      </dgm:t>
    </dgm:pt>
    <dgm:pt modelId="{985F493C-4E29-4ADF-B04D-EE7B7B8526E8}" type="sibTrans" cxnId="{3EE2FC1B-E80D-4709-A840-AE0C98EC19AF}">
      <dgm:prSet/>
      <dgm:spPr/>
      <dgm:t>
        <a:bodyPr/>
        <a:lstStyle/>
        <a:p>
          <a:endParaRPr lang="en-US"/>
        </a:p>
      </dgm:t>
    </dgm:pt>
    <dgm:pt modelId="{E1188033-AF7C-4247-B7FB-B323E34348DB}">
      <dgm:prSet phldrT="[Text]"/>
      <dgm:spPr/>
      <dgm:t>
        <a:bodyPr/>
        <a:lstStyle/>
        <a:p>
          <a:r>
            <a:rPr lang="bs-Latn-BA" dirty="0" smtClean="0"/>
            <a:t>Reproduciranje za privatnu upotrebu</a:t>
          </a:r>
          <a:endParaRPr lang="en-US" dirty="0"/>
        </a:p>
      </dgm:t>
    </dgm:pt>
    <dgm:pt modelId="{83FFE41E-2A48-4BE4-B1D6-8909342DF8C9}" type="parTrans" cxnId="{2EB2A175-5B9C-4356-BCA5-B0F7979F0DD9}">
      <dgm:prSet/>
      <dgm:spPr/>
      <dgm:t>
        <a:bodyPr/>
        <a:lstStyle/>
        <a:p>
          <a:endParaRPr lang="en-US"/>
        </a:p>
      </dgm:t>
    </dgm:pt>
    <dgm:pt modelId="{A7F4762A-BFD5-44F2-BBF1-2E15FA40944C}" type="sibTrans" cxnId="{2EB2A175-5B9C-4356-BCA5-B0F7979F0DD9}">
      <dgm:prSet/>
      <dgm:spPr/>
      <dgm:t>
        <a:bodyPr/>
        <a:lstStyle/>
        <a:p>
          <a:endParaRPr lang="en-US"/>
        </a:p>
      </dgm:t>
    </dgm:pt>
    <dgm:pt modelId="{240B1596-B8D7-463F-8123-1E6862714F32}">
      <dgm:prSet phldrT="[Text]"/>
      <dgm:spPr/>
      <dgm:t>
        <a:bodyPr/>
        <a:lstStyle/>
        <a:p>
          <a:r>
            <a:rPr lang="bs-Latn-BA" dirty="0" smtClean="0"/>
            <a:t>Reproduciranje za drugu vlastitu upotrebu</a:t>
          </a:r>
          <a:endParaRPr lang="en-US" dirty="0"/>
        </a:p>
      </dgm:t>
    </dgm:pt>
    <dgm:pt modelId="{5FA68676-183C-462E-A527-D08FC14DAC00}" type="parTrans" cxnId="{7BF89719-1142-4A37-9B96-4072F2097717}">
      <dgm:prSet/>
      <dgm:spPr/>
      <dgm:t>
        <a:bodyPr/>
        <a:lstStyle/>
        <a:p>
          <a:endParaRPr lang="en-US"/>
        </a:p>
      </dgm:t>
    </dgm:pt>
    <dgm:pt modelId="{ED73E912-0795-41CE-B0A9-545ECF36C698}" type="sibTrans" cxnId="{7BF89719-1142-4A37-9B96-4072F2097717}">
      <dgm:prSet/>
      <dgm:spPr/>
      <dgm:t>
        <a:bodyPr/>
        <a:lstStyle/>
        <a:p>
          <a:endParaRPr lang="en-US"/>
        </a:p>
      </dgm:t>
    </dgm:pt>
    <dgm:pt modelId="{1FE9D41C-5B79-4174-A0E4-F55F3457A474}">
      <dgm:prSet phldrT="[Text]"/>
      <dgm:spPr/>
      <dgm:t>
        <a:bodyPr/>
        <a:lstStyle/>
        <a:p>
          <a:r>
            <a:rPr lang="bs-Latn-BA" dirty="0" smtClean="0"/>
            <a:t>Citiranje</a:t>
          </a:r>
          <a:endParaRPr lang="en-US" dirty="0"/>
        </a:p>
      </dgm:t>
    </dgm:pt>
    <dgm:pt modelId="{753AE0C4-5FB2-456E-90D6-8AAA768B7FD0}" type="parTrans" cxnId="{4A412D6C-48EC-4382-8E42-5177D23E5514}">
      <dgm:prSet/>
      <dgm:spPr/>
      <dgm:t>
        <a:bodyPr/>
        <a:lstStyle/>
        <a:p>
          <a:endParaRPr lang="en-US"/>
        </a:p>
      </dgm:t>
    </dgm:pt>
    <dgm:pt modelId="{31A4B4DC-1055-4C0A-A09B-5D47FD23EBE9}" type="sibTrans" cxnId="{4A412D6C-48EC-4382-8E42-5177D23E5514}">
      <dgm:prSet/>
      <dgm:spPr/>
      <dgm:t>
        <a:bodyPr/>
        <a:lstStyle/>
        <a:p>
          <a:endParaRPr lang="en-US"/>
        </a:p>
      </dgm:t>
    </dgm:pt>
    <dgm:pt modelId="{E368647E-C3D4-4DFC-992A-71B5A7D7CDE4}">
      <dgm:prSet phldrT="[Text]"/>
      <dgm:spPr/>
      <dgm:t>
        <a:bodyPr/>
        <a:lstStyle/>
        <a:p>
          <a:r>
            <a:rPr lang="bs-Latn-BA" dirty="0" smtClean="0"/>
            <a:t>Korištenje nebitnih sastojaka</a:t>
          </a:r>
          <a:endParaRPr lang="en-US" dirty="0"/>
        </a:p>
      </dgm:t>
    </dgm:pt>
    <dgm:pt modelId="{FD624EB6-7E16-4FD8-9A79-2FAE3E643D59}" type="parTrans" cxnId="{29B3F3F6-982C-4648-A0B9-B5AB186517DB}">
      <dgm:prSet/>
      <dgm:spPr/>
      <dgm:t>
        <a:bodyPr/>
        <a:lstStyle/>
        <a:p>
          <a:endParaRPr lang="en-US"/>
        </a:p>
      </dgm:t>
    </dgm:pt>
    <dgm:pt modelId="{69175BF0-51FF-466E-BC9C-435188222F8E}" type="sibTrans" cxnId="{29B3F3F6-982C-4648-A0B9-B5AB186517DB}">
      <dgm:prSet/>
      <dgm:spPr/>
      <dgm:t>
        <a:bodyPr/>
        <a:lstStyle/>
        <a:p>
          <a:endParaRPr lang="en-US"/>
        </a:p>
      </dgm:t>
    </dgm:pt>
    <dgm:pt modelId="{862C8F4A-3AEC-4A14-B845-EA1CA8DBA312}">
      <dgm:prSet phldrT="[Text]"/>
      <dgm:spPr/>
      <dgm:t>
        <a:bodyPr/>
        <a:lstStyle/>
        <a:p>
          <a:r>
            <a:rPr lang="bs-Latn-BA" dirty="0" smtClean="0"/>
            <a:t>Javne izložbe ili aukcije a.d.</a:t>
          </a:r>
          <a:endParaRPr lang="en-US" dirty="0"/>
        </a:p>
      </dgm:t>
    </dgm:pt>
    <dgm:pt modelId="{3AA2F623-BE56-41AD-ACB8-B5D0D7533C96}" type="parTrans" cxnId="{13616C64-DC00-4730-9124-6FDCBAAC55F9}">
      <dgm:prSet/>
      <dgm:spPr/>
      <dgm:t>
        <a:bodyPr/>
        <a:lstStyle/>
        <a:p>
          <a:endParaRPr lang="en-US"/>
        </a:p>
      </dgm:t>
    </dgm:pt>
    <dgm:pt modelId="{5EEEF285-59B5-4F8B-9417-3DFD4F781CC2}" type="sibTrans" cxnId="{13616C64-DC00-4730-9124-6FDCBAAC55F9}">
      <dgm:prSet/>
      <dgm:spPr/>
      <dgm:t>
        <a:bodyPr/>
        <a:lstStyle/>
        <a:p>
          <a:endParaRPr lang="en-US"/>
        </a:p>
      </dgm:t>
    </dgm:pt>
    <dgm:pt modelId="{910458FB-4C16-46CA-8CEA-A2D4E8D5F83A}">
      <dgm:prSet phldrT="[Text]"/>
      <dgm:spPr/>
      <dgm:t>
        <a:bodyPr/>
        <a:lstStyle/>
        <a:p>
          <a:r>
            <a:rPr lang="bs-Latn-BA" dirty="0" smtClean="0"/>
            <a:t>Slobodna prerada a.d.</a:t>
          </a:r>
          <a:endParaRPr lang="en-US" dirty="0"/>
        </a:p>
      </dgm:t>
    </dgm:pt>
    <dgm:pt modelId="{1B5D1DB9-59D3-4C5F-91D2-7E65C5087118}" type="parTrans" cxnId="{CA832627-15E1-469D-82F5-BC0070D56ECA}">
      <dgm:prSet/>
      <dgm:spPr/>
      <dgm:t>
        <a:bodyPr/>
        <a:lstStyle/>
        <a:p>
          <a:endParaRPr lang="en-US"/>
        </a:p>
      </dgm:t>
    </dgm:pt>
    <dgm:pt modelId="{56FF1096-4141-46EC-A42D-4EB51C5BFBF9}" type="sibTrans" cxnId="{CA832627-15E1-469D-82F5-BC0070D56ECA}">
      <dgm:prSet/>
      <dgm:spPr/>
      <dgm:t>
        <a:bodyPr/>
        <a:lstStyle/>
        <a:p>
          <a:endParaRPr lang="en-US"/>
        </a:p>
      </dgm:t>
    </dgm:pt>
    <dgm:pt modelId="{EAC1A9F6-BA01-48B0-A245-FFF8E5008421}">
      <dgm:prSet phldrT="[Text]"/>
      <dgm:spPr/>
      <dgm:t>
        <a:bodyPr/>
        <a:lstStyle/>
        <a:p>
          <a:r>
            <a:rPr lang="bs-Latn-BA" dirty="0" smtClean="0"/>
            <a:t>Baze podataka</a:t>
          </a:r>
          <a:endParaRPr lang="en-US" dirty="0"/>
        </a:p>
      </dgm:t>
    </dgm:pt>
    <dgm:pt modelId="{83D595CB-9BE8-4E5F-91CD-3C61DDF94FFB}" type="parTrans" cxnId="{8F01CF21-D6F1-4466-ABC8-5885220A67ED}">
      <dgm:prSet/>
      <dgm:spPr/>
      <dgm:t>
        <a:bodyPr/>
        <a:lstStyle/>
        <a:p>
          <a:endParaRPr lang="en-US"/>
        </a:p>
      </dgm:t>
    </dgm:pt>
    <dgm:pt modelId="{9660F680-9A2E-4980-98D5-B3F0B15F55D7}" type="sibTrans" cxnId="{8F01CF21-D6F1-4466-ABC8-5885220A67ED}">
      <dgm:prSet/>
      <dgm:spPr/>
      <dgm:t>
        <a:bodyPr/>
        <a:lstStyle/>
        <a:p>
          <a:endParaRPr lang="en-US"/>
        </a:p>
      </dgm:t>
    </dgm:pt>
    <dgm:pt modelId="{8CE2F144-9DCE-40CC-B246-E85923E1D338}">
      <dgm:prSet phldrT="[Text]"/>
      <dgm:spPr/>
      <dgm:t>
        <a:bodyPr/>
        <a:lstStyle/>
        <a:p>
          <a:r>
            <a:rPr lang="bs-Latn-BA" dirty="0" smtClean="0"/>
            <a:t>Upotreba djela trajno smještenih na javnim mjestima</a:t>
          </a:r>
          <a:endParaRPr lang="en-US" dirty="0"/>
        </a:p>
      </dgm:t>
    </dgm:pt>
    <dgm:pt modelId="{C116E662-9C7A-4171-8E4A-B9C9F3628B5B}" type="parTrans" cxnId="{71851501-45C3-4075-B489-FAF0AEA5A809}">
      <dgm:prSet/>
      <dgm:spPr/>
      <dgm:t>
        <a:bodyPr/>
        <a:lstStyle/>
        <a:p>
          <a:endParaRPr lang="en-US"/>
        </a:p>
      </dgm:t>
    </dgm:pt>
    <dgm:pt modelId="{E6A90627-E1E2-4A25-98BB-5F5ABF9732B4}" type="sibTrans" cxnId="{71851501-45C3-4075-B489-FAF0AEA5A809}">
      <dgm:prSet/>
      <dgm:spPr/>
      <dgm:t>
        <a:bodyPr/>
        <a:lstStyle/>
        <a:p>
          <a:endParaRPr lang="en-US"/>
        </a:p>
      </dgm:t>
    </dgm:pt>
    <dgm:pt modelId="{F77062FE-954A-4A68-9F44-C581F587935F}">
      <dgm:prSet phldrT="[Text]"/>
      <dgm:spPr/>
      <dgm:t>
        <a:bodyPr/>
        <a:lstStyle/>
        <a:p>
          <a:r>
            <a:rPr lang="bs-Latn-BA" dirty="0" smtClean="0"/>
            <a:t>Službeni postupci</a:t>
          </a:r>
          <a:endParaRPr lang="en-US" dirty="0"/>
        </a:p>
      </dgm:t>
    </dgm:pt>
    <dgm:pt modelId="{9F50F814-E679-4A3B-88E8-80598F276E68}" type="parTrans" cxnId="{19446660-B24C-4BB4-BAB4-AECE819AC10A}">
      <dgm:prSet/>
      <dgm:spPr/>
      <dgm:t>
        <a:bodyPr/>
        <a:lstStyle/>
        <a:p>
          <a:endParaRPr lang="en-US"/>
        </a:p>
      </dgm:t>
    </dgm:pt>
    <dgm:pt modelId="{4DEB0CB3-FC56-4BBF-9566-A081BF304895}" type="sibTrans" cxnId="{19446660-B24C-4BB4-BAB4-AECE819AC10A}">
      <dgm:prSet/>
      <dgm:spPr/>
      <dgm:t>
        <a:bodyPr/>
        <a:lstStyle/>
        <a:p>
          <a:endParaRPr lang="en-US"/>
        </a:p>
      </dgm:t>
    </dgm:pt>
    <dgm:pt modelId="{6A2A711B-F7FF-41C9-8C4A-BA8952BAF77E}">
      <dgm:prSet phldrT="[Text]"/>
      <dgm:spPr/>
      <dgm:t>
        <a:bodyPr/>
        <a:lstStyle/>
        <a:p>
          <a:r>
            <a:rPr lang="bs-Latn-BA" dirty="0" smtClean="0"/>
            <a:t>Provjera uređaja</a:t>
          </a:r>
          <a:endParaRPr lang="en-US" dirty="0"/>
        </a:p>
      </dgm:t>
    </dgm:pt>
    <dgm:pt modelId="{F5B972CF-88C2-47F0-A192-51F657AC8EF3}" type="parTrans" cxnId="{8D829072-9051-43F2-B94C-3559B5C169FF}">
      <dgm:prSet/>
      <dgm:spPr/>
      <dgm:t>
        <a:bodyPr/>
        <a:lstStyle/>
        <a:p>
          <a:endParaRPr lang="en-US"/>
        </a:p>
      </dgm:t>
    </dgm:pt>
    <dgm:pt modelId="{193334DC-5C02-4810-A652-8E47C6A1ABC1}" type="sibTrans" cxnId="{8D829072-9051-43F2-B94C-3559B5C169FF}">
      <dgm:prSet/>
      <dgm:spPr/>
      <dgm:t>
        <a:bodyPr/>
        <a:lstStyle/>
        <a:p>
          <a:endParaRPr lang="en-US"/>
        </a:p>
      </dgm:t>
    </dgm:pt>
    <dgm:pt modelId="{A8FE67FA-FFAA-49D0-B71C-B84DE1166690}" type="pres">
      <dgm:prSet presAssocID="{A713B11E-A8D9-4942-BD55-585FED901DD2}" presName="vert0" presStyleCnt="0">
        <dgm:presLayoutVars>
          <dgm:dir/>
          <dgm:animOne val="branch"/>
          <dgm:animLvl val="lvl"/>
        </dgm:presLayoutVars>
      </dgm:prSet>
      <dgm:spPr/>
      <dgm:t>
        <a:bodyPr/>
        <a:lstStyle/>
        <a:p>
          <a:endParaRPr lang="en-US"/>
        </a:p>
      </dgm:t>
    </dgm:pt>
    <dgm:pt modelId="{D91FAF68-E2BB-4A6E-AB45-BE96534EBF31}" type="pres">
      <dgm:prSet presAssocID="{F9F76427-8D5B-46D0-B8B8-217BA702F9BF}" presName="thickLine" presStyleLbl="alignNode1" presStyleIdx="0" presStyleCnt="1"/>
      <dgm:spPr/>
    </dgm:pt>
    <dgm:pt modelId="{DB3EAE36-4076-431E-9440-BBCA495A8664}" type="pres">
      <dgm:prSet presAssocID="{F9F76427-8D5B-46D0-B8B8-217BA702F9BF}" presName="horz1" presStyleCnt="0"/>
      <dgm:spPr/>
    </dgm:pt>
    <dgm:pt modelId="{163B8C3F-B520-4076-8435-822F685AC7AA}" type="pres">
      <dgm:prSet presAssocID="{F9F76427-8D5B-46D0-B8B8-217BA702F9BF}" presName="tx1" presStyleLbl="revTx" presStyleIdx="0" presStyleCnt="17"/>
      <dgm:spPr/>
      <dgm:t>
        <a:bodyPr/>
        <a:lstStyle/>
        <a:p>
          <a:endParaRPr lang="en-US"/>
        </a:p>
      </dgm:t>
    </dgm:pt>
    <dgm:pt modelId="{93ED80C4-ACB2-4241-9E3C-AE09391CD9DF}" type="pres">
      <dgm:prSet presAssocID="{F9F76427-8D5B-46D0-B8B8-217BA702F9BF}" presName="vert1" presStyleCnt="0"/>
      <dgm:spPr/>
    </dgm:pt>
    <dgm:pt modelId="{77673A19-D4BF-4A92-AB0E-052CE2F07BF3}" type="pres">
      <dgm:prSet presAssocID="{14043DF5-DD43-42F7-8134-F7D2E8392527}" presName="vertSpace2a" presStyleCnt="0"/>
      <dgm:spPr/>
    </dgm:pt>
    <dgm:pt modelId="{215A7B1A-354A-4F7E-861A-E1733BDF743B}" type="pres">
      <dgm:prSet presAssocID="{14043DF5-DD43-42F7-8134-F7D2E8392527}" presName="horz2" presStyleCnt="0"/>
      <dgm:spPr/>
    </dgm:pt>
    <dgm:pt modelId="{0EAF1727-364D-4C0D-8EE6-16F543FE7A52}" type="pres">
      <dgm:prSet presAssocID="{14043DF5-DD43-42F7-8134-F7D2E8392527}" presName="horzSpace2" presStyleCnt="0"/>
      <dgm:spPr/>
    </dgm:pt>
    <dgm:pt modelId="{CBA32586-508A-4113-B8C7-9E74E9DCE00A}" type="pres">
      <dgm:prSet presAssocID="{14043DF5-DD43-42F7-8134-F7D2E8392527}" presName="tx2" presStyleLbl="revTx" presStyleIdx="1" presStyleCnt="17"/>
      <dgm:spPr/>
      <dgm:t>
        <a:bodyPr/>
        <a:lstStyle/>
        <a:p>
          <a:endParaRPr lang="en-US"/>
        </a:p>
      </dgm:t>
    </dgm:pt>
    <dgm:pt modelId="{6581301F-0D0A-4015-AEFB-7C0CAE884814}" type="pres">
      <dgm:prSet presAssocID="{14043DF5-DD43-42F7-8134-F7D2E8392527}" presName="vert2" presStyleCnt="0"/>
      <dgm:spPr/>
    </dgm:pt>
    <dgm:pt modelId="{FF166EDB-46D3-412A-B0FE-85CD7E1CA7A4}" type="pres">
      <dgm:prSet presAssocID="{14043DF5-DD43-42F7-8134-F7D2E8392527}" presName="thinLine2b" presStyleLbl="callout" presStyleIdx="0" presStyleCnt="15"/>
      <dgm:spPr/>
    </dgm:pt>
    <dgm:pt modelId="{32D43104-2EBD-4C19-B37E-870450E49E16}" type="pres">
      <dgm:prSet presAssocID="{14043DF5-DD43-42F7-8134-F7D2E8392527}" presName="vertSpace2b" presStyleCnt="0"/>
      <dgm:spPr/>
    </dgm:pt>
    <dgm:pt modelId="{ABE0259B-C389-4942-9D9F-5D67879AC3D7}" type="pres">
      <dgm:prSet presAssocID="{41DF831B-34A7-4FA4-80D9-8C9229DBDF80}" presName="horz2" presStyleCnt="0"/>
      <dgm:spPr/>
    </dgm:pt>
    <dgm:pt modelId="{CCF0239F-03E3-42DD-867B-9577ADB4A11D}" type="pres">
      <dgm:prSet presAssocID="{41DF831B-34A7-4FA4-80D9-8C9229DBDF80}" presName="horzSpace2" presStyleCnt="0"/>
      <dgm:spPr/>
    </dgm:pt>
    <dgm:pt modelId="{B8BF05AB-D255-4582-9DB3-F7D223B99BD1}" type="pres">
      <dgm:prSet presAssocID="{41DF831B-34A7-4FA4-80D9-8C9229DBDF80}" presName="tx2" presStyleLbl="revTx" presStyleIdx="2" presStyleCnt="17"/>
      <dgm:spPr/>
      <dgm:t>
        <a:bodyPr/>
        <a:lstStyle/>
        <a:p>
          <a:endParaRPr lang="en-US"/>
        </a:p>
      </dgm:t>
    </dgm:pt>
    <dgm:pt modelId="{5CEDD25A-1668-4462-BCD0-9BB52D56F18E}" type="pres">
      <dgm:prSet presAssocID="{41DF831B-34A7-4FA4-80D9-8C9229DBDF80}" presName="vert2" presStyleCnt="0"/>
      <dgm:spPr/>
    </dgm:pt>
    <dgm:pt modelId="{A4CAB0D0-186C-4222-AA1C-DA48AD0CCFAB}" type="pres">
      <dgm:prSet presAssocID="{13A28C0A-D0BE-4024-A192-E0E8754B1EB9}" presName="horz3" presStyleCnt="0"/>
      <dgm:spPr/>
    </dgm:pt>
    <dgm:pt modelId="{2F0385AA-E5AE-41FB-BDFD-545D77220493}" type="pres">
      <dgm:prSet presAssocID="{13A28C0A-D0BE-4024-A192-E0E8754B1EB9}" presName="horzSpace3" presStyleCnt="0"/>
      <dgm:spPr/>
    </dgm:pt>
    <dgm:pt modelId="{E942DFFA-1779-4165-8896-8E0A5EB10B74}" type="pres">
      <dgm:prSet presAssocID="{13A28C0A-D0BE-4024-A192-E0E8754B1EB9}" presName="tx3" presStyleLbl="revTx" presStyleIdx="3" presStyleCnt="17"/>
      <dgm:spPr/>
      <dgm:t>
        <a:bodyPr/>
        <a:lstStyle/>
        <a:p>
          <a:endParaRPr lang="en-US"/>
        </a:p>
      </dgm:t>
    </dgm:pt>
    <dgm:pt modelId="{5EE8F1A0-6859-4352-ADBD-D813A81FBA64}" type="pres">
      <dgm:prSet presAssocID="{13A28C0A-D0BE-4024-A192-E0E8754B1EB9}" presName="vert3" presStyleCnt="0"/>
      <dgm:spPr/>
    </dgm:pt>
    <dgm:pt modelId="{07BA40B0-6CBC-4FDA-8621-3058B00071FB}" type="pres">
      <dgm:prSet presAssocID="{2AE52B24-EB1A-4088-B7CF-A71C7C63C97E}" presName="thinLine3" presStyleLbl="callout" presStyleIdx="1" presStyleCnt="15"/>
      <dgm:spPr/>
    </dgm:pt>
    <dgm:pt modelId="{11741DD3-4CF8-48C1-8C58-D62932B4A6BE}" type="pres">
      <dgm:prSet presAssocID="{D5695A9F-1EFD-4BE6-9A29-EAD80311C0B4}" presName="horz3" presStyleCnt="0"/>
      <dgm:spPr/>
    </dgm:pt>
    <dgm:pt modelId="{707BB470-C44B-4F89-9231-7B6A68D98DB5}" type="pres">
      <dgm:prSet presAssocID="{D5695A9F-1EFD-4BE6-9A29-EAD80311C0B4}" presName="horzSpace3" presStyleCnt="0"/>
      <dgm:spPr/>
    </dgm:pt>
    <dgm:pt modelId="{D25B4159-5AED-40E6-A41E-1C5B4BB3AA77}" type="pres">
      <dgm:prSet presAssocID="{D5695A9F-1EFD-4BE6-9A29-EAD80311C0B4}" presName="tx3" presStyleLbl="revTx" presStyleIdx="4" presStyleCnt="17"/>
      <dgm:spPr/>
      <dgm:t>
        <a:bodyPr/>
        <a:lstStyle/>
        <a:p>
          <a:endParaRPr lang="en-US"/>
        </a:p>
      </dgm:t>
    </dgm:pt>
    <dgm:pt modelId="{50706F5F-8423-44C1-B8FA-DAA6E7E2DF9B}" type="pres">
      <dgm:prSet presAssocID="{D5695A9F-1EFD-4BE6-9A29-EAD80311C0B4}" presName="vert3" presStyleCnt="0"/>
      <dgm:spPr/>
    </dgm:pt>
    <dgm:pt modelId="{DF61F68E-D605-4B5C-A7AB-B8D84587A8E6}" type="pres">
      <dgm:prSet presAssocID="{CD0018D5-23F6-4215-AC21-4D64125DF95D}" presName="thinLine3" presStyleLbl="callout" presStyleIdx="2" presStyleCnt="15"/>
      <dgm:spPr/>
    </dgm:pt>
    <dgm:pt modelId="{BF1C0440-B06B-479C-8155-F639156F1A57}" type="pres">
      <dgm:prSet presAssocID="{6F034DD8-FCCA-4666-8F0E-6DBACA267C8A}" presName="horz3" presStyleCnt="0"/>
      <dgm:spPr/>
    </dgm:pt>
    <dgm:pt modelId="{6F5E544E-9670-4C50-AE2A-6DCFA5CF39CA}" type="pres">
      <dgm:prSet presAssocID="{6F034DD8-FCCA-4666-8F0E-6DBACA267C8A}" presName="horzSpace3" presStyleCnt="0"/>
      <dgm:spPr/>
    </dgm:pt>
    <dgm:pt modelId="{4C1AB078-BEBC-4DCA-8D14-5CD26D0DF7CA}" type="pres">
      <dgm:prSet presAssocID="{6F034DD8-FCCA-4666-8F0E-6DBACA267C8A}" presName="tx3" presStyleLbl="revTx" presStyleIdx="5" presStyleCnt="17"/>
      <dgm:spPr/>
      <dgm:t>
        <a:bodyPr/>
        <a:lstStyle/>
        <a:p>
          <a:endParaRPr lang="en-US"/>
        </a:p>
      </dgm:t>
    </dgm:pt>
    <dgm:pt modelId="{77DCE81D-657C-4422-B394-ABA6EC0A0B1A}" type="pres">
      <dgm:prSet presAssocID="{6F034DD8-FCCA-4666-8F0E-6DBACA267C8A}" presName="vert3" presStyleCnt="0"/>
      <dgm:spPr/>
    </dgm:pt>
    <dgm:pt modelId="{FDCEC222-D03A-47DC-8F31-66DA635349B4}" type="pres">
      <dgm:prSet presAssocID="{6FDB0B4A-830F-4A0D-9300-A49C98C6720C}" presName="thinLine3" presStyleLbl="callout" presStyleIdx="3" presStyleCnt="15"/>
      <dgm:spPr/>
    </dgm:pt>
    <dgm:pt modelId="{F93AF378-F25A-4107-A63E-68A1822F8D7F}" type="pres">
      <dgm:prSet presAssocID="{094A6AED-CC71-4C1E-9619-15711D8C31FE}" presName="horz3" presStyleCnt="0"/>
      <dgm:spPr/>
    </dgm:pt>
    <dgm:pt modelId="{4144A531-AD85-48AC-8BDA-C446DC8659BC}" type="pres">
      <dgm:prSet presAssocID="{094A6AED-CC71-4C1E-9619-15711D8C31FE}" presName="horzSpace3" presStyleCnt="0"/>
      <dgm:spPr/>
    </dgm:pt>
    <dgm:pt modelId="{EC4EF692-3B75-4F03-BAFB-8DB40D594F0D}" type="pres">
      <dgm:prSet presAssocID="{094A6AED-CC71-4C1E-9619-15711D8C31FE}" presName="tx3" presStyleLbl="revTx" presStyleIdx="6" presStyleCnt="17"/>
      <dgm:spPr/>
      <dgm:t>
        <a:bodyPr/>
        <a:lstStyle/>
        <a:p>
          <a:endParaRPr lang="en-US"/>
        </a:p>
      </dgm:t>
    </dgm:pt>
    <dgm:pt modelId="{4ED444D8-227B-4556-B2A9-F1C4CC536627}" type="pres">
      <dgm:prSet presAssocID="{094A6AED-CC71-4C1E-9619-15711D8C31FE}" presName="vert3" presStyleCnt="0"/>
      <dgm:spPr/>
    </dgm:pt>
    <dgm:pt modelId="{E0054674-C604-4A81-9214-1FCFCDF287F1}" type="pres">
      <dgm:prSet presAssocID="{985F493C-4E29-4ADF-B04D-EE7B7B8526E8}" presName="thinLine3" presStyleLbl="callout" presStyleIdx="4" presStyleCnt="15"/>
      <dgm:spPr/>
    </dgm:pt>
    <dgm:pt modelId="{C9E75356-9E8F-46C9-8F46-3883EFBDAAFD}" type="pres">
      <dgm:prSet presAssocID="{E1188033-AF7C-4247-B7FB-B323E34348DB}" presName="horz3" presStyleCnt="0"/>
      <dgm:spPr/>
    </dgm:pt>
    <dgm:pt modelId="{6AF90226-D46A-481B-BC5C-6DA94811AD94}" type="pres">
      <dgm:prSet presAssocID="{E1188033-AF7C-4247-B7FB-B323E34348DB}" presName="horzSpace3" presStyleCnt="0"/>
      <dgm:spPr/>
    </dgm:pt>
    <dgm:pt modelId="{98BE3181-22F6-4723-9A45-FC1D9E8E636C}" type="pres">
      <dgm:prSet presAssocID="{E1188033-AF7C-4247-B7FB-B323E34348DB}" presName="tx3" presStyleLbl="revTx" presStyleIdx="7" presStyleCnt="17"/>
      <dgm:spPr/>
      <dgm:t>
        <a:bodyPr/>
        <a:lstStyle/>
        <a:p>
          <a:endParaRPr lang="en-US"/>
        </a:p>
      </dgm:t>
    </dgm:pt>
    <dgm:pt modelId="{F550E5B6-67BF-4AE4-8EFE-97F6F631AEC4}" type="pres">
      <dgm:prSet presAssocID="{E1188033-AF7C-4247-B7FB-B323E34348DB}" presName="vert3" presStyleCnt="0"/>
      <dgm:spPr/>
    </dgm:pt>
    <dgm:pt modelId="{A91684B5-5C87-452C-B551-920B93C8F42B}" type="pres">
      <dgm:prSet presAssocID="{A7F4762A-BFD5-44F2-BBF1-2E15FA40944C}" presName="thinLine3" presStyleLbl="callout" presStyleIdx="5" presStyleCnt="15"/>
      <dgm:spPr/>
    </dgm:pt>
    <dgm:pt modelId="{DE55357E-6573-4064-A43F-4F825FA4BA4D}" type="pres">
      <dgm:prSet presAssocID="{240B1596-B8D7-463F-8123-1E6862714F32}" presName="horz3" presStyleCnt="0"/>
      <dgm:spPr/>
    </dgm:pt>
    <dgm:pt modelId="{D5746603-6C26-405A-9DBA-87C2E5E86815}" type="pres">
      <dgm:prSet presAssocID="{240B1596-B8D7-463F-8123-1E6862714F32}" presName="horzSpace3" presStyleCnt="0"/>
      <dgm:spPr/>
    </dgm:pt>
    <dgm:pt modelId="{9D6E3C3B-2135-4E97-937A-FB152A12F8C8}" type="pres">
      <dgm:prSet presAssocID="{240B1596-B8D7-463F-8123-1E6862714F32}" presName="tx3" presStyleLbl="revTx" presStyleIdx="8" presStyleCnt="17"/>
      <dgm:spPr/>
      <dgm:t>
        <a:bodyPr/>
        <a:lstStyle/>
        <a:p>
          <a:endParaRPr lang="en-US"/>
        </a:p>
      </dgm:t>
    </dgm:pt>
    <dgm:pt modelId="{436DEDEF-8F33-47E5-B701-BEA1277F4C3A}" type="pres">
      <dgm:prSet presAssocID="{240B1596-B8D7-463F-8123-1E6862714F32}" presName="vert3" presStyleCnt="0"/>
      <dgm:spPr/>
    </dgm:pt>
    <dgm:pt modelId="{2E5B1399-56FC-41DA-A4B6-83156D66713F}" type="pres">
      <dgm:prSet presAssocID="{ED73E912-0795-41CE-B0A9-545ECF36C698}" presName="thinLine3" presStyleLbl="callout" presStyleIdx="6" presStyleCnt="15"/>
      <dgm:spPr/>
    </dgm:pt>
    <dgm:pt modelId="{18C7D989-3439-4C1D-879B-324E83C45F0B}" type="pres">
      <dgm:prSet presAssocID="{1FE9D41C-5B79-4174-A0E4-F55F3457A474}" presName="horz3" presStyleCnt="0"/>
      <dgm:spPr/>
    </dgm:pt>
    <dgm:pt modelId="{129022CC-E8DA-42DC-A12F-F741EE71631C}" type="pres">
      <dgm:prSet presAssocID="{1FE9D41C-5B79-4174-A0E4-F55F3457A474}" presName="horzSpace3" presStyleCnt="0"/>
      <dgm:spPr/>
    </dgm:pt>
    <dgm:pt modelId="{237233F3-0329-4136-9F2D-3ED067646EFC}" type="pres">
      <dgm:prSet presAssocID="{1FE9D41C-5B79-4174-A0E4-F55F3457A474}" presName="tx3" presStyleLbl="revTx" presStyleIdx="9" presStyleCnt="17"/>
      <dgm:spPr/>
      <dgm:t>
        <a:bodyPr/>
        <a:lstStyle/>
        <a:p>
          <a:endParaRPr lang="en-US"/>
        </a:p>
      </dgm:t>
    </dgm:pt>
    <dgm:pt modelId="{0D22F6DB-DF2E-4C41-BE48-4B76D3E78D42}" type="pres">
      <dgm:prSet presAssocID="{1FE9D41C-5B79-4174-A0E4-F55F3457A474}" presName="vert3" presStyleCnt="0"/>
      <dgm:spPr/>
    </dgm:pt>
    <dgm:pt modelId="{5544F29B-7104-48A9-A022-753B321E3DE1}" type="pres">
      <dgm:prSet presAssocID="{31A4B4DC-1055-4C0A-A09B-5D47FD23EBE9}" presName="thinLine3" presStyleLbl="callout" presStyleIdx="7" presStyleCnt="15"/>
      <dgm:spPr/>
    </dgm:pt>
    <dgm:pt modelId="{C2A8E8DA-8A8D-4ACE-9CE0-C7D9429FF1FA}" type="pres">
      <dgm:prSet presAssocID="{E368647E-C3D4-4DFC-992A-71B5A7D7CDE4}" presName="horz3" presStyleCnt="0"/>
      <dgm:spPr/>
    </dgm:pt>
    <dgm:pt modelId="{F3C9B9BB-CD82-433B-87DE-D1C93503BD07}" type="pres">
      <dgm:prSet presAssocID="{E368647E-C3D4-4DFC-992A-71B5A7D7CDE4}" presName="horzSpace3" presStyleCnt="0"/>
      <dgm:spPr/>
    </dgm:pt>
    <dgm:pt modelId="{891B0732-72BA-4016-BB4A-1489D067AE5B}" type="pres">
      <dgm:prSet presAssocID="{E368647E-C3D4-4DFC-992A-71B5A7D7CDE4}" presName="tx3" presStyleLbl="revTx" presStyleIdx="10" presStyleCnt="17"/>
      <dgm:spPr/>
      <dgm:t>
        <a:bodyPr/>
        <a:lstStyle/>
        <a:p>
          <a:endParaRPr lang="en-US"/>
        </a:p>
      </dgm:t>
    </dgm:pt>
    <dgm:pt modelId="{ADEA8403-E1DB-4EFD-9B8F-249D1C5C9C8B}" type="pres">
      <dgm:prSet presAssocID="{E368647E-C3D4-4DFC-992A-71B5A7D7CDE4}" presName="vert3" presStyleCnt="0"/>
      <dgm:spPr/>
    </dgm:pt>
    <dgm:pt modelId="{C004A70C-F892-4AFD-9321-FB7A9F0CE03D}" type="pres">
      <dgm:prSet presAssocID="{69175BF0-51FF-466E-BC9C-435188222F8E}" presName="thinLine3" presStyleLbl="callout" presStyleIdx="8" presStyleCnt="15"/>
      <dgm:spPr/>
    </dgm:pt>
    <dgm:pt modelId="{B0E29F12-AF83-43D6-89BB-D804422EA8D1}" type="pres">
      <dgm:prSet presAssocID="{862C8F4A-3AEC-4A14-B845-EA1CA8DBA312}" presName="horz3" presStyleCnt="0"/>
      <dgm:spPr/>
    </dgm:pt>
    <dgm:pt modelId="{EE4F7A70-47FE-4889-B3EE-94EE0936D930}" type="pres">
      <dgm:prSet presAssocID="{862C8F4A-3AEC-4A14-B845-EA1CA8DBA312}" presName="horzSpace3" presStyleCnt="0"/>
      <dgm:spPr/>
    </dgm:pt>
    <dgm:pt modelId="{F69CFEE5-8BBC-40CE-9AE2-8D8020665B43}" type="pres">
      <dgm:prSet presAssocID="{862C8F4A-3AEC-4A14-B845-EA1CA8DBA312}" presName="tx3" presStyleLbl="revTx" presStyleIdx="11" presStyleCnt="17"/>
      <dgm:spPr/>
      <dgm:t>
        <a:bodyPr/>
        <a:lstStyle/>
        <a:p>
          <a:endParaRPr lang="en-US"/>
        </a:p>
      </dgm:t>
    </dgm:pt>
    <dgm:pt modelId="{08EC23FB-4253-4DF8-9579-B274774BAE60}" type="pres">
      <dgm:prSet presAssocID="{862C8F4A-3AEC-4A14-B845-EA1CA8DBA312}" presName="vert3" presStyleCnt="0"/>
      <dgm:spPr/>
    </dgm:pt>
    <dgm:pt modelId="{BD8FDF64-21A7-4236-BF58-BB09C423415D}" type="pres">
      <dgm:prSet presAssocID="{5EEEF285-59B5-4F8B-9417-3DFD4F781CC2}" presName="thinLine3" presStyleLbl="callout" presStyleIdx="9" presStyleCnt="15"/>
      <dgm:spPr/>
    </dgm:pt>
    <dgm:pt modelId="{13A0F955-4BD2-45E5-BA88-77FF3E93DA5F}" type="pres">
      <dgm:prSet presAssocID="{910458FB-4C16-46CA-8CEA-A2D4E8D5F83A}" presName="horz3" presStyleCnt="0"/>
      <dgm:spPr/>
    </dgm:pt>
    <dgm:pt modelId="{E1BD1CE0-7609-4F43-BD2B-DB50E2E4D6AA}" type="pres">
      <dgm:prSet presAssocID="{910458FB-4C16-46CA-8CEA-A2D4E8D5F83A}" presName="horzSpace3" presStyleCnt="0"/>
      <dgm:spPr/>
    </dgm:pt>
    <dgm:pt modelId="{AE6727A9-5164-4E58-9D52-EF49017C82A5}" type="pres">
      <dgm:prSet presAssocID="{910458FB-4C16-46CA-8CEA-A2D4E8D5F83A}" presName="tx3" presStyleLbl="revTx" presStyleIdx="12" presStyleCnt="17"/>
      <dgm:spPr/>
      <dgm:t>
        <a:bodyPr/>
        <a:lstStyle/>
        <a:p>
          <a:endParaRPr lang="en-US"/>
        </a:p>
      </dgm:t>
    </dgm:pt>
    <dgm:pt modelId="{B358F323-F7FB-4FED-884B-1B7D13265E30}" type="pres">
      <dgm:prSet presAssocID="{910458FB-4C16-46CA-8CEA-A2D4E8D5F83A}" presName="vert3" presStyleCnt="0"/>
      <dgm:spPr/>
    </dgm:pt>
    <dgm:pt modelId="{329C5464-3480-4D5A-8F4A-3DE2A8F4D2ED}" type="pres">
      <dgm:prSet presAssocID="{56FF1096-4141-46EC-A42D-4EB51C5BFBF9}" presName="thinLine3" presStyleLbl="callout" presStyleIdx="10" presStyleCnt="15"/>
      <dgm:spPr/>
    </dgm:pt>
    <dgm:pt modelId="{ECDB78E0-D8CA-4598-9959-492C49BA2AF5}" type="pres">
      <dgm:prSet presAssocID="{EAC1A9F6-BA01-48B0-A245-FFF8E5008421}" presName="horz3" presStyleCnt="0"/>
      <dgm:spPr/>
    </dgm:pt>
    <dgm:pt modelId="{662DCBFF-EA3A-4A52-B502-1EF97E9AB499}" type="pres">
      <dgm:prSet presAssocID="{EAC1A9F6-BA01-48B0-A245-FFF8E5008421}" presName="horzSpace3" presStyleCnt="0"/>
      <dgm:spPr/>
    </dgm:pt>
    <dgm:pt modelId="{45CD1B63-036E-40AF-824B-BDA255ADEF4C}" type="pres">
      <dgm:prSet presAssocID="{EAC1A9F6-BA01-48B0-A245-FFF8E5008421}" presName="tx3" presStyleLbl="revTx" presStyleIdx="13" presStyleCnt="17"/>
      <dgm:spPr/>
      <dgm:t>
        <a:bodyPr/>
        <a:lstStyle/>
        <a:p>
          <a:endParaRPr lang="en-US"/>
        </a:p>
      </dgm:t>
    </dgm:pt>
    <dgm:pt modelId="{461E0A6C-C935-4B22-AF90-C085458A17F8}" type="pres">
      <dgm:prSet presAssocID="{EAC1A9F6-BA01-48B0-A245-FFF8E5008421}" presName="vert3" presStyleCnt="0"/>
      <dgm:spPr/>
    </dgm:pt>
    <dgm:pt modelId="{BE812474-27DA-4F38-AA68-CDEB57160A00}" type="pres">
      <dgm:prSet presAssocID="{9660F680-9A2E-4980-98D5-B3F0B15F55D7}" presName="thinLine3" presStyleLbl="callout" presStyleIdx="11" presStyleCnt="15"/>
      <dgm:spPr/>
    </dgm:pt>
    <dgm:pt modelId="{DA35BD09-03E5-487F-81F5-3498794110CA}" type="pres">
      <dgm:prSet presAssocID="{8CE2F144-9DCE-40CC-B246-E85923E1D338}" presName="horz3" presStyleCnt="0"/>
      <dgm:spPr/>
    </dgm:pt>
    <dgm:pt modelId="{C03AB64C-A151-4269-924F-14113D662FBF}" type="pres">
      <dgm:prSet presAssocID="{8CE2F144-9DCE-40CC-B246-E85923E1D338}" presName="horzSpace3" presStyleCnt="0"/>
      <dgm:spPr/>
    </dgm:pt>
    <dgm:pt modelId="{526B6ACA-D513-49D6-B4EC-F0F95DAEC638}" type="pres">
      <dgm:prSet presAssocID="{8CE2F144-9DCE-40CC-B246-E85923E1D338}" presName="tx3" presStyleLbl="revTx" presStyleIdx="14" presStyleCnt="17"/>
      <dgm:spPr/>
      <dgm:t>
        <a:bodyPr/>
        <a:lstStyle/>
        <a:p>
          <a:endParaRPr lang="en-US"/>
        </a:p>
      </dgm:t>
    </dgm:pt>
    <dgm:pt modelId="{0EEAA980-2062-461B-94D3-2DAD5D6027E6}" type="pres">
      <dgm:prSet presAssocID="{8CE2F144-9DCE-40CC-B246-E85923E1D338}" presName="vert3" presStyleCnt="0"/>
      <dgm:spPr/>
    </dgm:pt>
    <dgm:pt modelId="{45104BE7-B935-4BA4-A056-39DBC3E7AFB1}" type="pres">
      <dgm:prSet presAssocID="{E6A90627-E1E2-4A25-98BB-5F5ABF9732B4}" presName="thinLine3" presStyleLbl="callout" presStyleIdx="12" presStyleCnt="15"/>
      <dgm:spPr/>
    </dgm:pt>
    <dgm:pt modelId="{466A1C7F-7227-4ABA-B1B8-F3838ABEF710}" type="pres">
      <dgm:prSet presAssocID="{F77062FE-954A-4A68-9F44-C581F587935F}" presName="horz3" presStyleCnt="0"/>
      <dgm:spPr/>
    </dgm:pt>
    <dgm:pt modelId="{ED367801-8D95-437F-8DA5-BB3E852AA9F7}" type="pres">
      <dgm:prSet presAssocID="{F77062FE-954A-4A68-9F44-C581F587935F}" presName="horzSpace3" presStyleCnt="0"/>
      <dgm:spPr/>
    </dgm:pt>
    <dgm:pt modelId="{20F1BC3B-197C-437D-B769-67EBB262EE11}" type="pres">
      <dgm:prSet presAssocID="{F77062FE-954A-4A68-9F44-C581F587935F}" presName="tx3" presStyleLbl="revTx" presStyleIdx="15" presStyleCnt="17"/>
      <dgm:spPr/>
      <dgm:t>
        <a:bodyPr/>
        <a:lstStyle/>
        <a:p>
          <a:endParaRPr lang="en-US"/>
        </a:p>
      </dgm:t>
    </dgm:pt>
    <dgm:pt modelId="{D4C7367F-BAEA-4CCF-A940-EEFD1C8EB360}" type="pres">
      <dgm:prSet presAssocID="{F77062FE-954A-4A68-9F44-C581F587935F}" presName="vert3" presStyleCnt="0"/>
      <dgm:spPr/>
    </dgm:pt>
    <dgm:pt modelId="{E8B4819B-2F69-4494-A21F-84FF9720327E}" type="pres">
      <dgm:prSet presAssocID="{4DEB0CB3-FC56-4BBF-9566-A081BF304895}" presName="thinLine3" presStyleLbl="callout" presStyleIdx="13" presStyleCnt="15"/>
      <dgm:spPr/>
    </dgm:pt>
    <dgm:pt modelId="{689DAB84-5BE2-454C-9738-267B612790FD}" type="pres">
      <dgm:prSet presAssocID="{6A2A711B-F7FF-41C9-8C4A-BA8952BAF77E}" presName="horz3" presStyleCnt="0"/>
      <dgm:spPr/>
    </dgm:pt>
    <dgm:pt modelId="{67691DEE-732F-4C25-B5FC-55A3DC9FCE2A}" type="pres">
      <dgm:prSet presAssocID="{6A2A711B-F7FF-41C9-8C4A-BA8952BAF77E}" presName="horzSpace3" presStyleCnt="0"/>
      <dgm:spPr/>
    </dgm:pt>
    <dgm:pt modelId="{B7D99169-31F0-4FD4-BF0A-A678B5FDA7D9}" type="pres">
      <dgm:prSet presAssocID="{6A2A711B-F7FF-41C9-8C4A-BA8952BAF77E}" presName="tx3" presStyleLbl="revTx" presStyleIdx="16" presStyleCnt="17"/>
      <dgm:spPr/>
      <dgm:t>
        <a:bodyPr/>
        <a:lstStyle/>
        <a:p>
          <a:endParaRPr lang="en-US"/>
        </a:p>
      </dgm:t>
    </dgm:pt>
    <dgm:pt modelId="{D25AF6C6-BC63-4CE4-812E-CE22C72B229F}" type="pres">
      <dgm:prSet presAssocID="{6A2A711B-F7FF-41C9-8C4A-BA8952BAF77E}" presName="vert3" presStyleCnt="0"/>
      <dgm:spPr/>
    </dgm:pt>
    <dgm:pt modelId="{443DA2CC-9F35-40AC-946A-7C8F2B7F9B34}" type="pres">
      <dgm:prSet presAssocID="{41DF831B-34A7-4FA4-80D9-8C9229DBDF80}" presName="thinLine2b" presStyleLbl="callout" presStyleIdx="14" presStyleCnt="15"/>
      <dgm:spPr/>
    </dgm:pt>
    <dgm:pt modelId="{5ABD8753-6F82-4142-99B7-D8742BA15F31}" type="pres">
      <dgm:prSet presAssocID="{41DF831B-34A7-4FA4-80D9-8C9229DBDF80}" presName="vertSpace2b" presStyleCnt="0"/>
      <dgm:spPr/>
    </dgm:pt>
  </dgm:ptLst>
  <dgm:cxnLst>
    <dgm:cxn modelId="{8F01CF21-D6F1-4466-ABC8-5885220A67ED}" srcId="{41DF831B-34A7-4FA4-80D9-8C9229DBDF80}" destId="{EAC1A9F6-BA01-48B0-A245-FFF8E5008421}" srcOrd="10" destOrd="0" parTransId="{83D595CB-9BE8-4E5F-91CD-3C61DDF94FFB}" sibTransId="{9660F680-9A2E-4980-98D5-B3F0B15F55D7}"/>
    <dgm:cxn modelId="{2EB2A175-5B9C-4356-BCA5-B0F7979F0DD9}" srcId="{41DF831B-34A7-4FA4-80D9-8C9229DBDF80}" destId="{E1188033-AF7C-4247-B7FB-B323E34348DB}" srcOrd="4" destOrd="0" parTransId="{83FFE41E-2A48-4BE4-B1D6-8909342DF8C9}" sibTransId="{A7F4762A-BFD5-44F2-BBF1-2E15FA40944C}"/>
    <dgm:cxn modelId="{19446660-B24C-4BB4-BAB4-AECE819AC10A}" srcId="{41DF831B-34A7-4FA4-80D9-8C9229DBDF80}" destId="{F77062FE-954A-4A68-9F44-C581F587935F}" srcOrd="12" destOrd="0" parTransId="{9F50F814-E679-4A3B-88E8-80598F276E68}" sibTransId="{4DEB0CB3-FC56-4BBF-9566-A081BF304895}"/>
    <dgm:cxn modelId="{03443955-7847-4ABF-AA34-3ACA91F088BD}" type="presOf" srcId="{862C8F4A-3AEC-4A14-B845-EA1CA8DBA312}" destId="{F69CFEE5-8BBC-40CE-9AE2-8D8020665B43}" srcOrd="0" destOrd="0" presId="urn:microsoft.com/office/officeart/2008/layout/LinedList"/>
    <dgm:cxn modelId="{1E56E524-658C-4A4F-887D-9563C6353FEB}" type="presOf" srcId="{8CE2F144-9DCE-40CC-B246-E85923E1D338}" destId="{526B6ACA-D513-49D6-B4EC-F0F95DAEC638}" srcOrd="0" destOrd="0" presId="urn:microsoft.com/office/officeart/2008/layout/LinedList"/>
    <dgm:cxn modelId="{CA832627-15E1-469D-82F5-BC0070D56ECA}" srcId="{41DF831B-34A7-4FA4-80D9-8C9229DBDF80}" destId="{910458FB-4C16-46CA-8CEA-A2D4E8D5F83A}" srcOrd="9" destOrd="0" parTransId="{1B5D1DB9-59D3-4C5F-91D2-7E65C5087118}" sibTransId="{56FF1096-4141-46EC-A42D-4EB51C5BFBF9}"/>
    <dgm:cxn modelId="{50589952-E020-4DEF-A1AA-D22274F48A46}" srcId="{41DF831B-34A7-4FA4-80D9-8C9229DBDF80}" destId="{6F034DD8-FCCA-4666-8F0E-6DBACA267C8A}" srcOrd="2" destOrd="0" parTransId="{2B03217D-E30E-4482-8BF2-82210F73C2F4}" sibTransId="{6FDB0B4A-830F-4A0D-9300-A49C98C6720C}"/>
    <dgm:cxn modelId="{802064D6-E749-4C19-9B17-C2EBEAFBCB8B}" type="presOf" srcId="{F9F76427-8D5B-46D0-B8B8-217BA702F9BF}" destId="{163B8C3F-B520-4076-8435-822F685AC7AA}" srcOrd="0" destOrd="0" presId="urn:microsoft.com/office/officeart/2008/layout/LinedList"/>
    <dgm:cxn modelId="{23165CE5-F0DB-4FEF-979C-81F52F8880A8}" type="presOf" srcId="{6F034DD8-FCCA-4666-8F0E-6DBACA267C8A}" destId="{4C1AB078-BEBC-4DCA-8D14-5CD26D0DF7CA}" srcOrd="0" destOrd="0" presId="urn:microsoft.com/office/officeart/2008/layout/LinedList"/>
    <dgm:cxn modelId="{13616C64-DC00-4730-9124-6FDCBAAC55F9}" srcId="{41DF831B-34A7-4FA4-80D9-8C9229DBDF80}" destId="{862C8F4A-3AEC-4A14-B845-EA1CA8DBA312}" srcOrd="8" destOrd="0" parTransId="{3AA2F623-BE56-41AD-ACB8-B5D0D7533C96}" sibTransId="{5EEEF285-59B5-4F8B-9417-3DFD4F781CC2}"/>
    <dgm:cxn modelId="{7BF89719-1142-4A37-9B96-4072F2097717}" srcId="{41DF831B-34A7-4FA4-80D9-8C9229DBDF80}" destId="{240B1596-B8D7-463F-8123-1E6862714F32}" srcOrd="5" destOrd="0" parTransId="{5FA68676-183C-462E-A527-D08FC14DAC00}" sibTransId="{ED73E912-0795-41CE-B0A9-545ECF36C698}"/>
    <dgm:cxn modelId="{71851501-45C3-4075-B489-FAF0AEA5A809}" srcId="{41DF831B-34A7-4FA4-80D9-8C9229DBDF80}" destId="{8CE2F144-9DCE-40CC-B246-E85923E1D338}" srcOrd="11" destOrd="0" parTransId="{C116E662-9C7A-4171-8E4A-B9C9F3628B5B}" sibTransId="{E6A90627-E1E2-4A25-98BB-5F5ABF9732B4}"/>
    <dgm:cxn modelId="{712A7BC6-867F-41DB-A55F-1CBCA29D789D}" type="presOf" srcId="{13A28C0A-D0BE-4024-A192-E0E8754B1EB9}" destId="{E942DFFA-1779-4165-8896-8E0A5EB10B74}" srcOrd="0" destOrd="0" presId="urn:microsoft.com/office/officeart/2008/layout/LinedList"/>
    <dgm:cxn modelId="{A0C3128F-3ABC-4547-93E2-D012B06F406C}" srcId="{41DF831B-34A7-4FA4-80D9-8C9229DBDF80}" destId="{13A28C0A-D0BE-4024-A192-E0E8754B1EB9}" srcOrd="0" destOrd="0" parTransId="{7DA2BB46-26DF-4589-A17A-BCF47483BA11}" sibTransId="{2AE52B24-EB1A-4088-B7CF-A71C7C63C97E}"/>
    <dgm:cxn modelId="{FBCBB0D8-ACE0-4C02-934E-688FC736A9D4}" srcId="{A713B11E-A8D9-4942-BD55-585FED901DD2}" destId="{F9F76427-8D5B-46D0-B8B8-217BA702F9BF}" srcOrd="0" destOrd="0" parTransId="{5877DD29-A39E-4AC4-9A26-6EC7965D4639}" sibTransId="{0E8ECA05-05D9-40E6-802A-C7F7990EC811}"/>
    <dgm:cxn modelId="{BFF4E1C2-37BC-4A72-9CE6-86F829CB123E}" type="presOf" srcId="{E368647E-C3D4-4DFC-992A-71B5A7D7CDE4}" destId="{891B0732-72BA-4016-BB4A-1489D067AE5B}" srcOrd="0" destOrd="0" presId="urn:microsoft.com/office/officeart/2008/layout/LinedList"/>
    <dgm:cxn modelId="{DCF76643-67AB-48D1-AB2B-FC00BD52AC58}" type="presOf" srcId="{EAC1A9F6-BA01-48B0-A245-FFF8E5008421}" destId="{45CD1B63-036E-40AF-824B-BDA255ADEF4C}" srcOrd="0" destOrd="0" presId="urn:microsoft.com/office/officeart/2008/layout/LinedList"/>
    <dgm:cxn modelId="{BD2860E0-8DCE-4262-B2EE-C1D252074682}" srcId="{F9F76427-8D5B-46D0-B8B8-217BA702F9BF}" destId="{41DF831B-34A7-4FA4-80D9-8C9229DBDF80}" srcOrd="1" destOrd="0" parTransId="{4647F963-0934-4BFF-B41D-EE42ECA2F995}" sibTransId="{DA62F115-08B2-4D4B-9524-474EDF9E5365}"/>
    <dgm:cxn modelId="{3EE2FC1B-E80D-4709-A840-AE0C98EC19AF}" srcId="{41DF831B-34A7-4FA4-80D9-8C9229DBDF80}" destId="{094A6AED-CC71-4C1E-9619-15711D8C31FE}" srcOrd="3" destOrd="0" parTransId="{F5E8AAF1-3DFE-4262-B67F-475B6E51BEF4}" sibTransId="{985F493C-4E29-4ADF-B04D-EE7B7B8526E8}"/>
    <dgm:cxn modelId="{5AFD1C63-292E-491F-910C-A26F67ED43DA}" type="presOf" srcId="{1FE9D41C-5B79-4174-A0E4-F55F3457A474}" destId="{237233F3-0329-4136-9F2D-3ED067646EFC}" srcOrd="0" destOrd="0" presId="urn:microsoft.com/office/officeart/2008/layout/LinedList"/>
    <dgm:cxn modelId="{9FBCE0C4-9192-4A4F-8450-57A7633F3DFF}" type="presOf" srcId="{6A2A711B-F7FF-41C9-8C4A-BA8952BAF77E}" destId="{B7D99169-31F0-4FD4-BF0A-A678B5FDA7D9}" srcOrd="0" destOrd="0" presId="urn:microsoft.com/office/officeart/2008/layout/LinedList"/>
    <dgm:cxn modelId="{DBCBFFA8-F687-4241-B4A7-25E40CC14747}" type="presOf" srcId="{E1188033-AF7C-4247-B7FB-B323E34348DB}" destId="{98BE3181-22F6-4723-9A45-FC1D9E8E636C}" srcOrd="0" destOrd="0" presId="urn:microsoft.com/office/officeart/2008/layout/LinedList"/>
    <dgm:cxn modelId="{8D829072-9051-43F2-B94C-3559B5C169FF}" srcId="{41DF831B-34A7-4FA4-80D9-8C9229DBDF80}" destId="{6A2A711B-F7FF-41C9-8C4A-BA8952BAF77E}" srcOrd="13" destOrd="0" parTransId="{F5B972CF-88C2-47F0-A192-51F657AC8EF3}" sibTransId="{193334DC-5C02-4810-A652-8E47C6A1ABC1}"/>
    <dgm:cxn modelId="{16750518-88D7-4B2D-90ED-B6F27537C9AB}" type="presOf" srcId="{240B1596-B8D7-463F-8123-1E6862714F32}" destId="{9D6E3C3B-2135-4E97-937A-FB152A12F8C8}" srcOrd="0" destOrd="0" presId="urn:microsoft.com/office/officeart/2008/layout/LinedList"/>
    <dgm:cxn modelId="{191AADCF-64A4-4F47-9086-B9483EFFEE1D}" srcId="{41DF831B-34A7-4FA4-80D9-8C9229DBDF80}" destId="{D5695A9F-1EFD-4BE6-9A29-EAD80311C0B4}" srcOrd="1" destOrd="0" parTransId="{F8B8ACEB-3CD5-4FFA-B3AA-C32584C689F7}" sibTransId="{CD0018D5-23F6-4215-AC21-4D64125DF95D}"/>
    <dgm:cxn modelId="{4A412D6C-48EC-4382-8E42-5177D23E5514}" srcId="{41DF831B-34A7-4FA4-80D9-8C9229DBDF80}" destId="{1FE9D41C-5B79-4174-A0E4-F55F3457A474}" srcOrd="6" destOrd="0" parTransId="{753AE0C4-5FB2-456E-90D6-8AAA768B7FD0}" sibTransId="{31A4B4DC-1055-4C0A-A09B-5D47FD23EBE9}"/>
    <dgm:cxn modelId="{32F90548-6F4D-4973-9D65-FBA54A08853D}" type="presOf" srcId="{094A6AED-CC71-4C1E-9619-15711D8C31FE}" destId="{EC4EF692-3B75-4F03-BAFB-8DB40D594F0D}" srcOrd="0" destOrd="0" presId="urn:microsoft.com/office/officeart/2008/layout/LinedList"/>
    <dgm:cxn modelId="{40D9D02A-9FC5-4AE0-B28B-917EA582FBAF}" type="presOf" srcId="{41DF831B-34A7-4FA4-80D9-8C9229DBDF80}" destId="{B8BF05AB-D255-4582-9DB3-F7D223B99BD1}" srcOrd="0" destOrd="0" presId="urn:microsoft.com/office/officeart/2008/layout/LinedList"/>
    <dgm:cxn modelId="{5B0FE3B5-B1FB-4F23-BF92-8C68844CB7F9}" type="presOf" srcId="{910458FB-4C16-46CA-8CEA-A2D4E8D5F83A}" destId="{AE6727A9-5164-4E58-9D52-EF49017C82A5}" srcOrd="0" destOrd="0" presId="urn:microsoft.com/office/officeart/2008/layout/LinedList"/>
    <dgm:cxn modelId="{059BE5EB-AB16-4CC2-A3C4-514CCC561747}" type="presOf" srcId="{D5695A9F-1EFD-4BE6-9A29-EAD80311C0B4}" destId="{D25B4159-5AED-40E6-A41E-1C5B4BB3AA77}" srcOrd="0" destOrd="0" presId="urn:microsoft.com/office/officeart/2008/layout/LinedList"/>
    <dgm:cxn modelId="{BBCCA497-0CE7-48F4-A56E-B74C99CA56DF}" type="presOf" srcId="{F77062FE-954A-4A68-9F44-C581F587935F}" destId="{20F1BC3B-197C-437D-B769-67EBB262EE11}" srcOrd="0" destOrd="0" presId="urn:microsoft.com/office/officeart/2008/layout/LinedList"/>
    <dgm:cxn modelId="{D885C43B-2DE9-4CA3-8295-F7AA00E5761B}" srcId="{F9F76427-8D5B-46D0-B8B8-217BA702F9BF}" destId="{14043DF5-DD43-42F7-8134-F7D2E8392527}" srcOrd="0" destOrd="0" parTransId="{B06688EC-7ADF-46AB-BD2A-1B2C9452DBC6}" sibTransId="{B6C007CE-86A1-4A48-A4B8-9937CCC06729}"/>
    <dgm:cxn modelId="{31F45D88-CE86-47A8-8CF9-48B7EEF27FFA}" type="presOf" srcId="{A713B11E-A8D9-4942-BD55-585FED901DD2}" destId="{A8FE67FA-FFAA-49D0-B71C-B84DE1166690}" srcOrd="0" destOrd="0" presId="urn:microsoft.com/office/officeart/2008/layout/LinedList"/>
    <dgm:cxn modelId="{2CF5F065-6931-4105-9EE2-95776BE70D32}" type="presOf" srcId="{14043DF5-DD43-42F7-8134-F7D2E8392527}" destId="{CBA32586-508A-4113-B8C7-9E74E9DCE00A}" srcOrd="0" destOrd="0" presId="urn:microsoft.com/office/officeart/2008/layout/LinedList"/>
    <dgm:cxn modelId="{29B3F3F6-982C-4648-A0B9-B5AB186517DB}" srcId="{41DF831B-34A7-4FA4-80D9-8C9229DBDF80}" destId="{E368647E-C3D4-4DFC-992A-71B5A7D7CDE4}" srcOrd="7" destOrd="0" parTransId="{FD624EB6-7E16-4FD8-9A79-2FAE3E643D59}" sibTransId="{69175BF0-51FF-466E-BC9C-435188222F8E}"/>
    <dgm:cxn modelId="{5F03067B-5183-4006-B117-6AA16108A038}" type="presParOf" srcId="{A8FE67FA-FFAA-49D0-B71C-B84DE1166690}" destId="{D91FAF68-E2BB-4A6E-AB45-BE96534EBF31}" srcOrd="0" destOrd="0" presId="urn:microsoft.com/office/officeart/2008/layout/LinedList"/>
    <dgm:cxn modelId="{4CCFF579-ACEB-48C0-9032-D6ACC37D229C}" type="presParOf" srcId="{A8FE67FA-FFAA-49D0-B71C-B84DE1166690}" destId="{DB3EAE36-4076-431E-9440-BBCA495A8664}" srcOrd="1" destOrd="0" presId="urn:microsoft.com/office/officeart/2008/layout/LinedList"/>
    <dgm:cxn modelId="{876F2D85-4765-406B-B5D1-22CCECE7CC67}" type="presParOf" srcId="{DB3EAE36-4076-431E-9440-BBCA495A8664}" destId="{163B8C3F-B520-4076-8435-822F685AC7AA}" srcOrd="0" destOrd="0" presId="urn:microsoft.com/office/officeart/2008/layout/LinedList"/>
    <dgm:cxn modelId="{02F42CC3-B533-4369-BCF8-9C8394B2F284}" type="presParOf" srcId="{DB3EAE36-4076-431E-9440-BBCA495A8664}" destId="{93ED80C4-ACB2-4241-9E3C-AE09391CD9DF}" srcOrd="1" destOrd="0" presId="urn:microsoft.com/office/officeart/2008/layout/LinedList"/>
    <dgm:cxn modelId="{5FF2889E-A7D1-456A-A0CD-47F921AE88C8}" type="presParOf" srcId="{93ED80C4-ACB2-4241-9E3C-AE09391CD9DF}" destId="{77673A19-D4BF-4A92-AB0E-052CE2F07BF3}" srcOrd="0" destOrd="0" presId="urn:microsoft.com/office/officeart/2008/layout/LinedList"/>
    <dgm:cxn modelId="{E46AE91A-3A7C-43CE-9CDA-8D1C3C978236}" type="presParOf" srcId="{93ED80C4-ACB2-4241-9E3C-AE09391CD9DF}" destId="{215A7B1A-354A-4F7E-861A-E1733BDF743B}" srcOrd="1" destOrd="0" presId="urn:microsoft.com/office/officeart/2008/layout/LinedList"/>
    <dgm:cxn modelId="{9BB19901-959D-40A3-9111-FF7CCB707A1B}" type="presParOf" srcId="{215A7B1A-354A-4F7E-861A-E1733BDF743B}" destId="{0EAF1727-364D-4C0D-8EE6-16F543FE7A52}" srcOrd="0" destOrd="0" presId="urn:microsoft.com/office/officeart/2008/layout/LinedList"/>
    <dgm:cxn modelId="{2870B2BE-7F6C-401B-AA45-FBE06904F720}" type="presParOf" srcId="{215A7B1A-354A-4F7E-861A-E1733BDF743B}" destId="{CBA32586-508A-4113-B8C7-9E74E9DCE00A}" srcOrd="1" destOrd="0" presId="urn:microsoft.com/office/officeart/2008/layout/LinedList"/>
    <dgm:cxn modelId="{3A691342-E59E-4060-8D8C-3C964F27E651}" type="presParOf" srcId="{215A7B1A-354A-4F7E-861A-E1733BDF743B}" destId="{6581301F-0D0A-4015-AEFB-7C0CAE884814}" srcOrd="2" destOrd="0" presId="urn:microsoft.com/office/officeart/2008/layout/LinedList"/>
    <dgm:cxn modelId="{5F9C0479-D47C-4FE9-90F0-D894241033BD}" type="presParOf" srcId="{93ED80C4-ACB2-4241-9E3C-AE09391CD9DF}" destId="{FF166EDB-46D3-412A-B0FE-85CD7E1CA7A4}" srcOrd="2" destOrd="0" presId="urn:microsoft.com/office/officeart/2008/layout/LinedList"/>
    <dgm:cxn modelId="{32656EF7-5FE2-4152-B6BB-14AAC38C048F}" type="presParOf" srcId="{93ED80C4-ACB2-4241-9E3C-AE09391CD9DF}" destId="{32D43104-2EBD-4C19-B37E-870450E49E16}" srcOrd="3" destOrd="0" presId="urn:microsoft.com/office/officeart/2008/layout/LinedList"/>
    <dgm:cxn modelId="{49E9DC43-8917-4D55-BA24-D0A9C1498314}" type="presParOf" srcId="{93ED80C4-ACB2-4241-9E3C-AE09391CD9DF}" destId="{ABE0259B-C389-4942-9D9F-5D67879AC3D7}" srcOrd="4" destOrd="0" presId="urn:microsoft.com/office/officeart/2008/layout/LinedList"/>
    <dgm:cxn modelId="{BF8AFB6F-C686-46CE-AEB7-77EFB0B5CE67}" type="presParOf" srcId="{ABE0259B-C389-4942-9D9F-5D67879AC3D7}" destId="{CCF0239F-03E3-42DD-867B-9577ADB4A11D}" srcOrd="0" destOrd="0" presId="urn:microsoft.com/office/officeart/2008/layout/LinedList"/>
    <dgm:cxn modelId="{AF6D1BAF-F943-4EBE-8B9E-AE2E1DA75B6B}" type="presParOf" srcId="{ABE0259B-C389-4942-9D9F-5D67879AC3D7}" destId="{B8BF05AB-D255-4582-9DB3-F7D223B99BD1}" srcOrd="1" destOrd="0" presId="urn:microsoft.com/office/officeart/2008/layout/LinedList"/>
    <dgm:cxn modelId="{BACFECE1-A38C-4A22-B374-7D64817FED10}" type="presParOf" srcId="{ABE0259B-C389-4942-9D9F-5D67879AC3D7}" destId="{5CEDD25A-1668-4462-BCD0-9BB52D56F18E}" srcOrd="2" destOrd="0" presId="urn:microsoft.com/office/officeart/2008/layout/LinedList"/>
    <dgm:cxn modelId="{43E369F2-D243-42C0-A0FB-94B2C34F1BD6}" type="presParOf" srcId="{5CEDD25A-1668-4462-BCD0-9BB52D56F18E}" destId="{A4CAB0D0-186C-4222-AA1C-DA48AD0CCFAB}" srcOrd="0" destOrd="0" presId="urn:microsoft.com/office/officeart/2008/layout/LinedList"/>
    <dgm:cxn modelId="{95B2F9BD-A807-4FF6-B7EB-6388E13E678D}" type="presParOf" srcId="{A4CAB0D0-186C-4222-AA1C-DA48AD0CCFAB}" destId="{2F0385AA-E5AE-41FB-BDFD-545D77220493}" srcOrd="0" destOrd="0" presId="urn:microsoft.com/office/officeart/2008/layout/LinedList"/>
    <dgm:cxn modelId="{177849CE-2803-4B06-A0C0-BE592E3F6D6A}" type="presParOf" srcId="{A4CAB0D0-186C-4222-AA1C-DA48AD0CCFAB}" destId="{E942DFFA-1779-4165-8896-8E0A5EB10B74}" srcOrd="1" destOrd="0" presId="urn:microsoft.com/office/officeart/2008/layout/LinedList"/>
    <dgm:cxn modelId="{84FD1ABA-5174-46F2-B10C-3098B7A01B08}" type="presParOf" srcId="{A4CAB0D0-186C-4222-AA1C-DA48AD0CCFAB}" destId="{5EE8F1A0-6859-4352-ADBD-D813A81FBA64}" srcOrd="2" destOrd="0" presId="urn:microsoft.com/office/officeart/2008/layout/LinedList"/>
    <dgm:cxn modelId="{332E0CD3-FBE1-48F8-82E0-0507D31B6C6C}" type="presParOf" srcId="{5CEDD25A-1668-4462-BCD0-9BB52D56F18E}" destId="{07BA40B0-6CBC-4FDA-8621-3058B00071FB}" srcOrd="1" destOrd="0" presId="urn:microsoft.com/office/officeart/2008/layout/LinedList"/>
    <dgm:cxn modelId="{F97C7D6A-032B-432B-A09E-5D70FF8AE644}" type="presParOf" srcId="{5CEDD25A-1668-4462-BCD0-9BB52D56F18E}" destId="{11741DD3-4CF8-48C1-8C58-D62932B4A6BE}" srcOrd="2" destOrd="0" presId="urn:microsoft.com/office/officeart/2008/layout/LinedList"/>
    <dgm:cxn modelId="{B6A3C6DA-E725-4BCA-9244-CB6EB6AD87C9}" type="presParOf" srcId="{11741DD3-4CF8-48C1-8C58-D62932B4A6BE}" destId="{707BB470-C44B-4F89-9231-7B6A68D98DB5}" srcOrd="0" destOrd="0" presId="urn:microsoft.com/office/officeart/2008/layout/LinedList"/>
    <dgm:cxn modelId="{073D0622-D6ED-48A2-AA2E-38D94DF8AE9F}" type="presParOf" srcId="{11741DD3-4CF8-48C1-8C58-D62932B4A6BE}" destId="{D25B4159-5AED-40E6-A41E-1C5B4BB3AA77}" srcOrd="1" destOrd="0" presId="urn:microsoft.com/office/officeart/2008/layout/LinedList"/>
    <dgm:cxn modelId="{DF1F0FD2-832C-4F8A-81D6-33ED7FD142CC}" type="presParOf" srcId="{11741DD3-4CF8-48C1-8C58-D62932B4A6BE}" destId="{50706F5F-8423-44C1-B8FA-DAA6E7E2DF9B}" srcOrd="2" destOrd="0" presId="urn:microsoft.com/office/officeart/2008/layout/LinedList"/>
    <dgm:cxn modelId="{69F937DA-0C7F-4A79-9D68-93B3B76804AA}" type="presParOf" srcId="{5CEDD25A-1668-4462-BCD0-9BB52D56F18E}" destId="{DF61F68E-D605-4B5C-A7AB-B8D84587A8E6}" srcOrd="3" destOrd="0" presId="urn:microsoft.com/office/officeart/2008/layout/LinedList"/>
    <dgm:cxn modelId="{12FD9523-AFD2-4B65-B9C6-49E29CE5EF38}" type="presParOf" srcId="{5CEDD25A-1668-4462-BCD0-9BB52D56F18E}" destId="{BF1C0440-B06B-479C-8155-F639156F1A57}" srcOrd="4" destOrd="0" presId="urn:microsoft.com/office/officeart/2008/layout/LinedList"/>
    <dgm:cxn modelId="{10C25B02-8F9D-4631-9279-9E2369A789D1}" type="presParOf" srcId="{BF1C0440-B06B-479C-8155-F639156F1A57}" destId="{6F5E544E-9670-4C50-AE2A-6DCFA5CF39CA}" srcOrd="0" destOrd="0" presId="urn:microsoft.com/office/officeart/2008/layout/LinedList"/>
    <dgm:cxn modelId="{84612281-B747-4DAD-8C29-0E6D00A8DA40}" type="presParOf" srcId="{BF1C0440-B06B-479C-8155-F639156F1A57}" destId="{4C1AB078-BEBC-4DCA-8D14-5CD26D0DF7CA}" srcOrd="1" destOrd="0" presId="urn:microsoft.com/office/officeart/2008/layout/LinedList"/>
    <dgm:cxn modelId="{44A4EBF5-1BBE-4483-82D1-5047E0159019}" type="presParOf" srcId="{BF1C0440-B06B-479C-8155-F639156F1A57}" destId="{77DCE81D-657C-4422-B394-ABA6EC0A0B1A}" srcOrd="2" destOrd="0" presId="urn:microsoft.com/office/officeart/2008/layout/LinedList"/>
    <dgm:cxn modelId="{8CD3EB62-7C0F-4524-A459-997F9E821A72}" type="presParOf" srcId="{5CEDD25A-1668-4462-BCD0-9BB52D56F18E}" destId="{FDCEC222-D03A-47DC-8F31-66DA635349B4}" srcOrd="5" destOrd="0" presId="urn:microsoft.com/office/officeart/2008/layout/LinedList"/>
    <dgm:cxn modelId="{E3E31D8F-56F7-45AA-BBC7-E5D6444DAD83}" type="presParOf" srcId="{5CEDD25A-1668-4462-BCD0-9BB52D56F18E}" destId="{F93AF378-F25A-4107-A63E-68A1822F8D7F}" srcOrd="6" destOrd="0" presId="urn:microsoft.com/office/officeart/2008/layout/LinedList"/>
    <dgm:cxn modelId="{5A171253-5415-4549-964E-1AAC6CA2E0ED}" type="presParOf" srcId="{F93AF378-F25A-4107-A63E-68A1822F8D7F}" destId="{4144A531-AD85-48AC-8BDA-C446DC8659BC}" srcOrd="0" destOrd="0" presId="urn:microsoft.com/office/officeart/2008/layout/LinedList"/>
    <dgm:cxn modelId="{3E5A2358-326C-46DB-BDBD-4B30D376DDFC}" type="presParOf" srcId="{F93AF378-F25A-4107-A63E-68A1822F8D7F}" destId="{EC4EF692-3B75-4F03-BAFB-8DB40D594F0D}" srcOrd="1" destOrd="0" presId="urn:microsoft.com/office/officeart/2008/layout/LinedList"/>
    <dgm:cxn modelId="{67A2DB5A-8E1A-4B73-9B73-F37E4F03E3BB}" type="presParOf" srcId="{F93AF378-F25A-4107-A63E-68A1822F8D7F}" destId="{4ED444D8-227B-4556-B2A9-F1C4CC536627}" srcOrd="2" destOrd="0" presId="urn:microsoft.com/office/officeart/2008/layout/LinedList"/>
    <dgm:cxn modelId="{E0B32225-4E84-427E-95B1-429C9D9707CF}" type="presParOf" srcId="{5CEDD25A-1668-4462-BCD0-9BB52D56F18E}" destId="{E0054674-C604-4A81-9214-1FCFCDF287F1}" srcOrd="7" destOrd="0" presId="urn:microsoft.com/office/officeart/2008/layout/LinedList"/>
    <dgm:cxn modelId="{342E4E4C-C2DC-4A0D-8419-68934427BF9C}" type="presParOf" srcId="{5CEDD25A-1668-4462-BCD0-9BB52D56F18E}" destId="{C9E75356-9E8F-46C9-8F46-3883EFBDAAFD}" srcOrd="8" destOrd="0" presId="urn:microsoft.com/office/officeart/2008/layout/LinedList"/>
    <dgm:cxn modelId="{D2D07B2E-9361-4168-A3CF-E7950A1E17BB}" type="presParOf" srcId="{C9E75356-9E8F-46C9-8F46-3883EFBDAAFD}" destId="{6AF90226-D46A-481B-BC5C-6DA94811AD94}" srcOrd="0" destOrd="0" presId="urn:microsoft.com/office/officeart/2008/layout/LinedList"/>
    <dgm:cxn modelId="{DAA7BB13-4514-4AEF-85AA-968DE6EB5C21}" type="presParOf" srcId="{C9E75356-9E8F-46C9-8F46-3883EFBDAAFD}" destId="{98BE3181-22F6-4723-9A45-FC1D9E8E636C}" srcOrd="1" destOrd="0" presId="urn:microsoft.com/office/officeart/2008/layout/LinedList"/>
    <dgm:cxn modelId="{6B1A8596-4810-421C-AA74-835DD3A1CB43}" type="presParOf" srcId="{C9E75356-9E8F-46C9-8F46-3883EFBDAAFD}" destId="{F550E5B6-67BF-4AE4-8EFE-97F6F631AEC4}" srcOrd="2" destOrd="0" presId="urn:microsoft.com/office/officeart/2008/layout/LinedList"/>
    <dgm:cxn modelId="{D34966B8-C8CA-44C3-95BC-5ADFA66CDEA9}" type="presParOf" srcId="{5CEDD25A-1668-4462-BCD0-9BB52D56F18E}" destId="{A91684B5-5C87-452C-B551-920B93C8F42B}" srcOrd="9" destOrd="0" presId="urn:microsoft.com/office/officeart/2008/layout/LinedList"/>
    <dgm:cxn modelId="{A7C53E57-3B7C-471D-9071-8C8F0B4EA0BD}" type="presParOf" srcId="{5CEDD25A-1668-4462-BCD0-9BB52D56F18E}" destId="{DE55357E-6573-4064-A43F-4F825FA4BA4D}" srcOrd="10" destOrd="0" presId="urn:microsoft.com/office/officeart/2008/layout/LinedList"/>
    <dgm:cxn modelId="{B9C8904C-EA98-41C1-A006-AC500C574A82}" type="presParOf" srcId="{DE55357E-6573-4064-A43F-4F825FA4BA4D}" destId="{D5746603-6C26-405A-9DBA-87C2E5E86815}" srcOrd="0" destOrd="0" presId="urn:microsoft.com/office/officeart/2008/layout/LinedList"/>
    <dgm:cxn modelId="{C20979A3-6148-4047-A048-3B525873EC8B}" type="presParOf" srcId="{DE55357E-6573-4064-A43F-4F825FA4BA4D}" destId="{9D6E3C3B-2135-4E97-937A-FB152A12F8C8}" srcOrd="1" destOrd="0" presId="urn:microsoft.com/office/officeart/2008/layout/LinedList"/>
    <dgm:cxn modelId="{F51104A4-7313-429D-9B97-1094F7B85337}" type="presParOf" srcId="{DE55357E-6573-4064-A43F-4F825FA4BA4D}" destId="{436DEDEF-8F33-47E5-B701-BEA1277F4C3A}" srcOrd="2" destOrd="0" presId="urn:microsoft.com/office/officeart/2008/layout/LinedList"/>
    <dgm:cxn modelId="{6BB1230D-143B-424C-AE1D-ABFCE8665BB7}" type="presParOf" srcId="{5CEDD25A-1668-4462-BCD0-9BB52D56F18E}" destId="{2E5B1399-56FC-41DA-A4B6-83156D66713F}" srcOrd="11" destOrd="0" presId="urn:microsoft.com/office/officeart/2008/layout/LinedList"/>
    <dgm:cxn modelId="{12B3037B-C5CF-4FDA-8053-AEB3A62CD262}" type="presParOf" srcId="{5CEDD25A-1668-4462-BCD0-9BB52D56F18E}" destId="{18C7D989-3439-4C1D-879B-324E83C45F0B}" srcOrd="12" destOrd="0" presId="urn:microsoft.com/office/officeart/2008/layout/LinedList"/>
    <dgm:cxn modelId="{015CE179-5ED0-44EE-88F4-FFB07728E3D7}" type="presParOf" srcId="{18C7D989-3439-4C1D-879B-324E83C45F0B}" destId="{129022CC-E8DA-42DC-A12F-F741EE71631C}" srcOrd="0" destOrd="0" presId="urn:microsoft.com/office/officeart/2008/layout/LinedList"/>
    <dgm:cxn modelId="{EB1EC308-390C-4DDC-AB5B-4F244F98B701}" type="presParOf" srcId="{18C7D989-3439-4C1D-879B-324E83C45F0B}" destId="{237233F3-0329-4136-9F2D-3ED067646EFC}" srcOrd="1" destOrd="0" presId="urn:microsoft.com/office/officeart/2008/layout/LinedList"/>
    <dgm:cxn modelId="{D3699A35-238A-401C-B13F-5F20EBEF8F5D}" type="presParOf" srcId="{18C7D989-3439-4C1D-879B-324E83C45F0B}" destId="{0D22F6DB-DF2E-4C41-BE48-4B76D3E78D42}" srcOrd="2" destOrd="0" presId="urn:microsoft.com/office/officeart/2008/layout/LinedList"/>
    <dgm:cxn modelId="{B288DB2C-A10E-4063-B9A9-3F0959584DBC}" type="presParOf" srcId="{5CEDD25A-1668-4462-BCD0-9BB52D56F18E}" destId="{5544F29B-7104-48A9-A022-753B321E3DE1}" srcOrd="13" destOrd="0" presId="urn:microsoft.com/office/officeart/2008/layout/LinedList"/>
    <dgm:cxn modelId="{E8C65741-5BA9-4831-9500-70027602C959}" type="presParOf" srcId="{5CEDD25A-1668-4462-BCD0-9BB52D56F18E}" destId="{C2A8E8DA-8A8D-4ACE-9CE0-C7D9429FF1FA}" srcOrd="14" destOrd="0" presId="urn:microsoft.com/office/officeart/2008/layout/LinedList"/>
    <dgm:cxn modelId="{C626F28F-AD52-4B9E-9058-4A0BEC00DF98}" type="presParOf" srcId="{C2A8E8DA-8A8D-4ACE-9CE0-C7D9429FF1FA}" destId="{F3C9B9BB-CD82-433B-87DE-D1C93503BD07}" srcOrd="0" destOrd="0" presId="urn:microsoft.com/office/officeart/2008/layout/LinedList"/>
    <dgm:cxn modelId="{30044762-3CDF-4FED-8B31-61975DD2EC62}" type="presParOf" srcId="{C2A8E8DA-8A8D-4ACE-9CE0-C7D9429FF1FA}" destId="{891B0732-72BA-4016-BB4A-1489D067AE5B}" srcOrd="1" destOrd="0" presId="urn:microsoft.com/office/officeart/2008/layout/LinedList"/>
    <dgm:cxn modelId="{88521B52-636E-4429-9421-04940D8A567A}" type="presParOf" srcId="{C2A8E8DA-8A8D-4ACE-9CE0-C7D9429FF1FA}" destId="{ADEA8403-E1DB-4EFD-9B8F-249D1C5C9C8B}" srcOrd="2" destOrd="0" presId="urn:microsoft.com/office/officeart/2008/layout/LinedList"/>
    <dgm:cxn modelId="{84F4CC46-5157-4F98-90C1-55B5769A5AFE}" type="presParOf" srcId="{5CEDD25A-1668-4462-BCD0-9BB52D56F18E}" destId="{C004A70C-F892-4AFD-9321-FB7A9F0CE03D}" srcOrd="15" destOrd="0" presId="urn:microsoft.com/office/officeart/2008/layout/LinedList"/>
    <dgm:cxn modelId="{A679E9CE-D6BB-4A39-B0C4-B017C255F00A}" type="presParOf" srcId="{5CEDD25A-1668-4462-BCD0-9BB52D56F18E}" destId="{B0E29F12-AF83-43D6-89BB-D804422EA8D1}" srcOrd="16" destOrd="0" presId="urn:microsoft.com/office/officeart/2008/layout/LinedList"/>
    <dgm:cxn modelId="{DCF555D1-5D01-4CCA-94AB-FB84A1A562C5}" type="presParOf" srcId="{B0E29F12-AF83-43D6-89BB-D804422EA8D1}" destId="{EE4F7A70-47FE-4889-B3EE-94EE0936D930}" srcOrd="0" destOrd="0" presId="urn:microsoft.com/office/officeart/2008/layout/LinedList"/>
    <dgm:cxn modelId="{01286161-50E1-4ADC-AABE-4A16D2CD218F}" type="presParOf" srcId="{B0E29F12-AF83-43D6-89BB-D804422EA8D1}" destId="{F69CFEE5-8BBC-40CE-9AE2-8D8020665B43}" srcOrd="1" destOrd="0" presId="urn:microsoft.com/office/officeart/2008/layout/LinedList"/>
    <dgm:cxn modelId="{5F85234D-AB07-401D-95BC-93E291A60EFE}" type="presParOf" srcId="{B0E29F12-AF83-43D6-89BB-D804422EA8D1}" destId="{08EC23FB-4253-4DF8-9579-B274774BAE60}" srcOrd="2" destOrd="0" presId="urn:microsoft.com/office/officeart/2008/layout/LinedList"/>
    <dgm:cxn modelId="{7C1DFE45-7B6E-4F43-9C7E-759FAE47D89D}" type="presParOf" srcId="{5CEDD25A-1668-4462-BCD0-9BB52D56F18E}" destId="{BD8FDF64-21A7-4236-BF58-BB09C423415D}" srcOrd="17" destOrd="0" presId="urn:microsoft.com/office/officeart/2008/layout/LinedList"/>
    <dgm:cxn modelId="{9CDE4181-0F69-4A0B-A41E-CB73684D9D97}" type="presParOf" srcId="{5CEDD25A-1668-4462-BCD0-9BB52D56F18E}" destId="{13A0F955-4BD2-45E5-BA88-77FF3E93DA5F}" srcOrd="18" destOrd="0" presId="urn:microsoft.com/office/officeart/2008/layout/LinedList"/>
    <dgm:cxn modelId="{F5709A2E-5B30-4CC4-BA65-DDB38F0259AF}" type="presParOf" srcId="{13A0F955-4BD2-45E5-BA88-77FF3E93DA5F}" destId="{E1BD1CE0-7609-4F43-BD2B-DB50E2E4D6AA}" srcOrd="0" destOrd="0" presId="urn:microsoft.com/office/officeart/2008/layout/LinedList"/>
    <dgm:cxn modelId="{52BF66AB-8549-4F42-BD4C-631A84423E51}" type="presParOf" srcId="{13A0F955-4BD2-45E5-BA88-77FF3E93DA5F}" destId="{AE6727A9-5164-4E58-9D52-EF49017C82A5}" srcOrd="1" destOrd="0" presId="urn:microsoft.com/office/officeart/2008/layout/LinedList"/>
    <dgm:cxn modelId="{9E605AE7-3768-4B0A-8E7E-E37118AEA08B}" type="presParOf" srcId="{13A0F955-4BD2-45E5-BA88-77FF3E93DA5F}" destId="{B358F323-F7FB-4FED-884B-1B7D13265E30}" srcOrd="2" destOrd="0" presId="urn:microsoft.com/office/officeart/2008/layout/LinedList"/>
    <dgm:cxn modelId="{1CF1B3DF-9FB6-47DE-80A9-1BD5CCDEDE6E}" type="presParOf" srcId="{5CEDD25A-1668-4462-BCD0-9BB52D56F18E}" destId="{329C5464-3480-4D5A-8F4A-3DE2A8F4D2ED}" srcOrd="19" destOrd="0" presId="urn:microsoft.com/office/officeart/2008/layout/LinedList"/>
    <dgm:cxn modelId="{3378C02A-9D3D-4D6D-9409-90F7C1675C5F}" type="presParOf" srcId="{5CEDD25A-1668-4462-BCD0-9BB52D56F18E}" destId="{ECDB78E0-D8CA-4598-9959-492C49BA2AF5}" srcOrd="20" destOrd="0" presId="urn:microsoft.com/office/officeart/2008/layout/LinedList"/>
    <dgm:cxn modelId="{C7AC78AF-D885-4200-AA5A-59D7446C1FDE}" type="presParOf" srcId="{ECDB78E0-D8CA-4598-9959-492C49BA2AF5}" destId="{662DCBFF-EA3A-4A52-B502-1EF97E9AB499}" srcOrd="0" destOrd="0" presId="urn:microsoft.com/office/officeart/2008/layout/LinedList"/>
    <dgm:cxn modelId="{C0E43569-0EC5-4981-AC5B-57901ADEB6EF}" type="presParOf" srcId="{ECDB78E0-D8CA-4598-9959-492C49BA2AF5}" destId="{45CD1B63-036E-40AF-824B-BDA255ADEF4C}" srcOrd="1" destOrd="0" presId="urn:microsoft.com/office/officeart/2008/layout/LinedList"/>
    <dgm:cxn modelId="{CE2F814A-469A-411C-B84F-F949B7C06C82}" type="presParOf" srcId="{ECDB78E0-D8CA-4598-9959-492C49BA2AF5}" destId="{461E0A6C-C935-4B22-AF90-C085458A17F8}" srcOrd="2" destOrd="0" presId="urn:microsoft.com/office/officeart/2008/layout/LinedList"/>
    <dgm:cxn modelId="{AADAAC50-3577-4871-A487-66FFFCC85799}" type="presParOf" srcId="{5CEDD25A-1668-4462-BCD0-9BB52D56F18E}" destId="{BE812474-27DA-4F38-AA68-CDEB57160A00}" srcOrd="21" destOrd="0" presId="urn:microsoft.com/office/officeart/2008/layout/LinedList"/>
    <dgm:cxn modelId="{3241B4C3-1554-454B-8486-5D2EC02FE775}" type="presParOf" srcId="{5CEDD25A-1668-4462-BCD0-9BB52D56F18E}" destId="{DA35BD09-03E5-487F-81F5-3498794110CA}" srcOrd="22" destOrd="0" presId="urn:microsoft.com/office/officeart/2008/layout/LinedList"/>
    <dgm:cxn modelId="{0D29BE6D-D0AB-47F5-979A-B42D0AA8492F}" type="presParOf" srcId="{DA35BD09-03E5-487F-81F5-3498794110CA}" destId="{C03AB64C-A151-4269-924F-14113D662FBF}" srcOrd="0" destOrd="0" presId="urn:microsoft.com/office/officeart/2008/layout/LinedList"/>
    <dgm:cxn modelId="{EBD863C6-705C-460C-BCC0-3893132E888A}" type="presParOf" srcId="{DA35BD09-03E5-487F-81F5-3498794110CA}" destId="{526B6ACA-D513-49D6-B4EC-F0F95DAEC638}" srcOrd="1" destOrd="0" presId="urn:microsoft.com/office/officeart/2008/layout/LinedList"/>
    <dgm:cxn modelId="{F552B156-0AC7-4555-902B-F2C6F32FC80C}" type="presParOf" srcId="{DA35BD09-03E5-487F-81F5-3498794110CA}" destId="{0EEAA980-2062-461B-94D3-2DAD5D6027E6}" srcOrd="2" destOrd="0" presId="urn:microsoft.com/office/officeart/2008/layout/LinedList"/>
    <dgm:cxn modelId="{3A4323D8-465C-4AF3-9598-DAA5BD2C2D25}" type="presParOf" srcId="{5CEDD25A-1668-4462-BCD0-9BB52D56F18E}" destId="{45104BE7-B935-4BA4-A056-39DBC3E7AFB1}" srcOrd="23" destOrd="0" presId="urn:microsoft.com/office/officeart/2008/layout/LinedList"/>
    <dgm:cxn modelId="{50040CE4-3F17-450D-B33B-1CCF5EE01E33}" type="presParOf" srcId="{5CEDD25A-1668-4462-BCD0-9BB52D56F18E}" destId="{466A1C7F-7227-4ABA-B1B8-F3838ABEF710}" srcOrd="24" destOrd="0" presId="urn:microsoft.com/office/officeart/2008/layout/LinedList"/>
    <dgm:cxn modelId="{38BC17BC-A5B9-4313-8D3C-334434509051}" type="presParOf" srcId="{466A1C7F-7227-4ABA-B1B8-F3838ABEF710}" destId="{ED367801-8D95-437F-8DA5-BB3E852AA9F7}" srcOrd="0" destOrd="0" presId="urn:microsoft.com/office/officeart/2008/layout/LinedList"/>
    <dgm:cxn modelId="{EB52B024-3D1A-4F9E-BC74-8418D86C32F3}" type="presParOf" srcId="{466A1C7F-7227-4ABA-B1B8-F3838ABEF710}" destId="{20F1BC3B-197C-437D-B769-67EBB262EE11}" srcOrd="1" destOrd="0" presId="urn:microsoft.com/office/officeart/2008/layout/LinedList"/>
    <dgm:cxn modelId="{AF669B55-45E8-4F27-9365-D32809E97EE3}" type="presParOf" srcId="{466A1C7F-7227-4ABA-B1B8-F3838ABEF710}" destId="{D4C7367F-BAEA-4CCF-A940-EEFD1C8EB360}" srcOrd="2" destOrd="0" presId="urn:microsoft.com/office/officeart/2008/layout/LinedList"/>
    <dgm:cxn modelId="{66455514-F053-49A0-9230-24A338208D81}" type="presParOf" srcId="{5CEDD25A-1668-4462-BCD0-9BB52D56F18E}" destId="{E8B4819B-2F69-4494-A21F-84FF9720327E}" srcOrd="25" destOrd="0" presId="urn:microsoft.com/office/officeart/2008/layout/LinedList"/>
    <dgm:cxn modelId="{8BE5F684-6930-4CCC-9BB2-D489B695E926}" type="presParOf" srcId="{5CEDD25A-1668-4462-BCD0-9BB52D56F18E}" destId="{689DAB84-5BE2-454C-9738-267B612790FD}" srcOrd="26" destOrd="0" presId="urn:microsoft.com/office/officeart/2008/layout/LinedList"/>
    <dgm:cxn modelId="{3442EEC5-B423-41AC-AD68-659CAAB73C3E}" type="presParOf" srcId="{689DAB84-5BE2-454C-9738-267B612790FD}" destId="{67691DEE-732F-4C25-B5FC-55A3DC9FCE2A}" srcOrd="0" destOrd="0" presId="urn:microsoft.com/office/officeart/2008/layout/LinedList"/>
    <dgm:cxn modelId="{C7EE4F68-06F7-46FA-AA05-0A7C5BA3B976}" type="presParOf" srcId="{689DAB84-5BE2-454C-9738-267B612790FD}" destId="{B7D99169-31F0-4FD4-BF0A-A678B5FDA7D9}" srcOrd="1" destOrd="0" presId="urn:microsoft.com/office/officeart/2008/layout/LinedList"/>
    <dgm:cxn modelId="{59C18E5E-AD32-46E7-9F29-07AA8D7C5449}" type="presParOf" srcId="{689DAB84-5BE2-454C-9738-267B612790FD}" destId="{D25AF6C6-BC63-4CE4-812E-CE22C72B229F}" srcOrd="2" destOrd="0" presId="urn:microsoft.com/office/officeart/2008/layout/LinedList"/>
    <dgm:cxn modelId="{662A2B42-9A5B-445E-8557-3DC4458F0DCF}" type="presParOf" srcId="{93ED80C4-ACB2-4241-9E3C-AE09391CD9DF}" destId="{443DA2CC-9F35-40AC-946A-7C8F2B7F9B34}" srcOrd="5" destOrd="0" presId="urn:microsoft.com/office/officeart/2008/layout/LinedList"/>
    <dgm:cxn modelId="{C54E9B76-D9BD-447B-ABF9-130A4F3C5D63}" type="presParOf" srcId="{93ED80C4-ACB2-4241-9E3C-AE09391CD9DF}" destId="{5ABD8753-6F82-4142-99B7-D8742BA15F31}"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C7CA616-38BF-4A67-99B5-5792C032A58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C8FB76A-2F82-4243-BFC4-23C262389F2B}">
      <dgm:prSet phldrT="[Text]"/>
      <dgm:spPr/>
      <dgm:t>
        <a:bodyPr/>
        <a:lstStyle/>
        <a:p>
          <a:r>
            <a:rPr lang="bs-Latn-BA" dirty="0" smtClean="0"/>
            <a:t>Prava srodna autorskim pravima </a:t>
          </a:r>
          <a:endParaRPr lang="en-US" dirty="0"/>
        </a:p>
      </dgm:t>
    </dgm:pt>
    <dgm:pt modelId="{7BFDB862-F446-4A95-BBE7-3BBB6670B59C}" type="parTrans" cxnId="{23EDAAE3-8C41-4A1E-B20A-796CFA4BC360}">
      <dgm:prSet/>
      <dgm:spPr/>
      <dgm:t>
        <a:bodyPr/>
        <a:lstStyle/>
        <a:p>
          <a:endParaRPr lang="en-US"/>
        </a:p>
      </dgm:t>
    </dgm:pt>
    <dgm:pt modelId="{504B6216-BE77-4F9B-A45E-DFB92676B4A9}" type="sibTrans" cxnId="{23EDAAE3-8C41-4A1E-B20A-796CFA4BC360}">
      <dgm:prSet/>
      <dgm:spPr/>
      <dgm:t>
        <a:bodyPr/>
        <a:lstStyle/>
        <a:p>
          <a:endParaRPr lang="en-US"/>
        </a:p>
      </dgm:t>
    </dgm:pt>
    <dgm:pt modelId="{31F08A7C-1587-49A2-973C-B5A43AD2208B}">
      <dgm:prSet phldrT="[Text]"/>
      <dgm:spPr/>
      <dgm:t>
        <a:bodyPr/>
        <a:lstStyle/>
        <a:p>
          <a:r>
            <a:rPr lang="bs-Latn-BA" dirty="0" smtClean="0"/>
            <a:t>Prava izvođača</a:t>
          </a:r>
          <a:endParaRPr lang="en-US" dirty="0"/>
        </a:p>
      </dgm:t>
    </dgm:pt>
    <dgm:pt modelId="{F55C1EDF-CA9A-4672-BCC2-8F318E1AF1DB}" type="parTrans" cxnId="{9434C8D4-8209-481A-91DD-30703321187C}">
      <dgm:prSet/>
      <dgm:spPr/>
      <dgm:t>
        <a:bodyPr/>
        <a:lstStyle/>
        <a:p>
          <a:endParaRPr lang="en-US"/>
        </a:p>
      </dgm:t>
    </dgm:pt>
    <dgm:pt modelId="{E89ADF84-B1AB-4464-9D44-12914E6889D1}" type="sibTrans" cxnId="{9434C8D4-8209-481A-91DD-30703321187C}">
      <dgm:prSet/>
      <dgm:spPr/>
      <dgm:t>
        <a:bodyPr/>
        <a:lstStyle/>
        <a:p>
          <a:endParaRPr lang="en-US"/>
        </a:p>
      </dgm:t>
    </dgm:pt>
    <dgm:pt modelId="{45ECE7D6-C119-4408-AAE6-5FC22586563B}">
      <dgm:prSet phldrT="[Text]"/>
      <dgm:spPr/>
      <dgm:t>
        <a:bodyPr/>
        <a:lstStyle/>
        <a:p>
          <a:r>
            <a:rPr lang="bs-Latn-BA" dirty="0" smtClean="0"/>
            <a:t>Prava proizvođača fonograma</a:t>
          </a:r>
          <a:endParaRPr lang="en-US" dirty="0"/>
        </a:p>
      </dgm:t>
    </dgm:pt>
    <dgm:pt modelId="{679FF9B2-1F4D-4C5E-A8BE-50C788BE49C2}" type="parTrans" cxnId="{C01367CD-0A79-40BD-8358-EB85470703BD}">
      <dgm:prSet/>
      <dgm:spPr/>
      <dgm:t>
        <a:bodyPr/>
        <a:lstStyle/>
        <a:p>
          <a:endParaRPr lang="en-US"/>
        </a:p>
      </dgm:t>
    </dgm:pt>
    <dgm:pt modelId="{089DA03B-6807-4A07-B9EB-5D14360C249C}" type="sibTrans" cxnId="{C01367CD-0A79-40BD-8358-EB85470703BD}">
      <dgm:prSet/>
      <dgm:spPr/>
      <dgm:t>
        <a:bodyPr/>
        <a:lstStyle/>
        <a:p>
          <a:endParaRPr lang="en-US"/>
        </a:p>
      </dgm:t>
    </dgm:pt>
    <dgm:pt modelId="{75C3BCBE-CE18-4373-8ECA-F58C8D3ADAE9}">
      <dgm:prSet phldrT="[Text]"/>
      <dgm:spPr/>
      <dgm:t>
        <a:bodyPr/>
        <a:lstStyle/>
        <a:p>
          <a:r>
            <a:rPr lang="bs-Latn-BA" dirty="0" smtClean="0"/>
            <a:t>Prava filmskog producenta</a:t>
          </a:r>
          <a:endParaRPr lang="en-US" dirty="0"/>
        </a:p>
      </dgm:t>
    </dgm:pt>
    <dgm:pt modelId="{3D964478-2361-401B-BF10-7E21B7410821}" type="parTrans" cxnId="{CF7D5454-6039-47E6-A308-E58557675A20}">
      <dgm:prSet/>
      <dgm:spPr/>
      <dgm:t>
        <a:bodyPr/>
        <a:lstStyle/>
        <a:p>
          <a:endParaRPr lang="en-US"/>
        </a:p>
      </dgm:t>
    </dgm:pt>
    <dgm:pt modelId="{E4449DA9-1EAB-4F5D-A337-4CC5C8EEA13D}" type="sibTrans" cxnId="{CF7D5454-6039-47E6-A308-E58557675A20}">
      <dgm:prSet/>
      <dgm:spPr/>
      <dgm:t>
        <a:bodyPr/>
        <a:lstStyle/>
        <a:p>
          <a:endParaRPr lang="en-US"/>
        </a:p>
      </dgm:t>
    </dgm:pt>
    <dgm:pt modelId="{42FA46E0-14AB-4B84-BF8E-D347BAF229D7}">
      <dgm:prSet phldrT="[Text]"/>
      <dgm:spPr/>
      <dgm:t>
        <a:bodyPr/>
        <a:lstStyle/>
        <a:p>
          <a:r>
            <a:rPr lang="bs-Latn-BA" dirty="0" smtClean="0"/>
            <a:t>Prava organizacije za radiodifuziju</a:t>
          </a:r>
          <a:endParaRPr lang="en-US" dirty="0"/>
        </a:p>
      </dgm:t>
    </dgm:pt>
    <dgm:pt modelId="{A0AD6212-B5F8-44FE-B5D7-2337B370196D}" type="parTrans" cxnId="{D91BBB24-89FC-4859-A9A3-F0B57F1D8A79}">
      <dgm:prSet/>
      <dgm:spPr/>
      <dgm:t>
        <a:bodyPr/>
        <a:lstStyle/>
        <a:p>
          <a:endParaRPr lang="en-US"/>
        </a:p>
      </dgm:t>
    </dgm:pt>
    <dgm:pt modelId="{B2E50F74-9712-43B8-8E13-2D070D366CDC}" type="sibTrans" cxnId="{D91BBB24-89FC-4859-A9A3-F0B57F1D8A79}">
      <dgm:prSet/>
      <dgm:spPr/>
      <dgm:t>
        <a:bodyPr/>
        <a:lstStyle/>
        <a:p>
          <a:endParaRPr lang="en-US"/>
        </a:p>
      </dgm:t>
    </dgm:pt>
    <dgm:pt modelId="{3BEBD3D1-DEFA-4FDD-A97A-F31DB9F1F03D}">
      <dgm:prSet phldrT="[Text]"/>
      <dgm:spPr/>
      <dgm:t>
        <a:bodyPr/>
        <a:lstStyle/>
        <a:p>
          <a:r>
            <a:rPr lang="bs-Latn-BA" dirty="0" smtClean="0"/>
            <a:t>Prava izdavača</a:t>
          </a:r>
          <a:endParaRPr lang="en-US" dirty="0"/>
        </a:p>
      </dgm:t>
    </dgm:pt>
    <dgm:pt modelId="{8F201093-AB46-4BD0-A6A9-EF0DD07018AC}" type="parTrans" cxnId="{BA66A0B5-0E25-45EC-A872-872048238D41}">
      <dgm:prSet/>
      <dgm:spPr/>
      <dgm:t>
        <a:bodyPr/>
        <a:lstStyle/>
        <a:p>
          <a:endParaRPr lang="en-US"/>
        </a:p>
      </dgm:t>
    </dgm:pt>
    <dgm:pt modelId="{B9B32C8B-550A-4293-B004-EFE2FB14CE98}" type="sibTrans" cxnId="{BA66A0B5-0E25-45EC-A872-872048238D41}">
      <dgm:prSet/>
      <dgm:spPr/>
      <dgm:t>
        <a:bodyPr/>
        <a:lstStyle/>
        <a:p>
          <a:endParaRPr lang="en-US"/>
        </a:p>
      </dgm:t>
    </dgm:pt>
    <dgm:pt modelId="{AFDB1BE3-3110-44E2-BFC9-FC0C1C8075AE}">
      <dgm:prSet phldrT="[Text]"/>
      <dgm:spPr/>
      <dgm:t>
        <a:bodyPr/>
        <a:lstStyle/>
        <a:p>
          <a:r>
            <a:rPr lang="bs-Latn-BA" dirty="0" smtClean="0"/>
            <a:t>Prava proizvođača baze podataka</a:t>
          </a:r>
          <a:endParaRPr lang="en-US" dirty="0"/>
        </a:p>
      </dgm:t>
    </dgm:pt>
    <dgm:pt modelId="{FA4AF95A-CDD1-4B8E-AB97-DA46BB13D826}" type="parTrans" cxnId="{2E6569F7-A9B7-4745-AEC9-07D0BC143A46}">
      <dgm:prSet/>
      <dgm:spPr/>
      <dgm:t>
        <a:bodyPr/>
        <a:lstStyle/>
        <a:p>
          <a:endParaRPr lang="en-US"/>
        </a:p>
      </dgm:t>
    </dgm:pt>
    <dgm:pt modelId="{F08E3B0E-6CE8-473C-8BB9-87B357C22891}" type="sibTrans" cxnId="{2E6569F7-A9B7-4745-AEC9-07D0BC143A46}">
      <dgm:prSet/>
      <dgm:spPr/>
      <dgm:t>
        <a:bodyPr/>
        <a:lstStyle/>
        <a:p>
          <a:endParaRPr lang="en-US"/>
        </a:p>
      </dgm:t>
    </dgm:pt>
    <dgm:pt modelId="{B5D65130-BFBD-4520-8E39-E4D7578C1FEA}" type="pres">
      <dgm:prSet presAssocID="{9C7CA616-38BF-4A67-99B5-5792C032A586}" presName="hierChild1" presStyleCnt="0">
        <dgm:presLayoutVars>
          <dgm:chPref val="1"/>
          <dgm:dir/>
          <dgm:animOne val="branch"/>
          <dgm:animLvl val="lvl"/>
          <dgm:resizeHandles/>
        </dgm:presLayoutVars>
      </dgm:prSet>
      <dgm:spPr/>
      <dgm:t>
        <a:bodyPr/>
        <a:lstStyle/>
        <a:p>
          <a:endParaRPr lang="en-US"/>
        </a:p>
      </dgm:t>
    </dgm:pt>
    <dgm:pt modelId="{1BEAA926-CB98-44BF-B862-B73A2FBE46BF}" type="pres">
      <dgm:prSet presAssocID="{FC8FB76A-2F82-4243-BFC4-23C262389F2B}" presName="hierRoot1" presStyleCnt="0"/>
      <dgm:spPr/>
    </dgm:pt>
    <dgm:pt modelId="{9EAD1C53-2A89-453B-9160-C7D9CA2FF296}" type="pres">
      <dgm:prSet presAssocID="{FC8FB76A-2F82-4243-BFC4-23C262389F2B}" presName="composite" presStyleCnt="0"/>
      <dgm:spPr/>
    </dgm:pt>
    <dgm:pt modelId="{2B3A0D8E-5FFE-4611-8E44-989E38B70D94}" type="pres">
      <dgm:prSet presAssocID="{FC8FB76A-2F82-4243-BFC4-23C262389F2B}" presName="background" presStyleLbl="node0" presStyleIdx="0" presStyleCnt="1"/>
      <dgm:spPr/>
    </dgm:pt>
    <dgm:pt modelId="{0B978BF5-5EFE-4FA0-9E66-965AEF7B4800}" type="pres">
      <dgm:prSet presAssocID="{FC8FB76A-2F82-4243-BFC4-23C262389F2B}" presName="text" presStyleLbl="fgAcc0" presStyleIdx="0" presStyleCnt="1">
        <dgm:presLayoutVars>
          <dgm:chPref val="3"/>
        </dgm:presLayoutVars>
      </dgm:prSet>
      <dgm:spPr/>
      <dgm:t>
        <a:bodyPr/>
        <a:lstStyle/>
        <a:p>
          <a:endParaRPr lang="en-US"/>
        </a:p>
      </dgm:t>
    </dgm:pt>
    <dgm:pt modelId="{D4445E43-3A99-40D6-BA9C-41C8CB6A7494}" type="pres">
      <dgm:prSet presAssocID="{FC8FB76A-2F82-4243-BFC4-23C262389F2B}" presName="hierChild2" presStyleCnt="0"/>
      <dgm:spPr/>
    </dgm:pt>
    <dgm:pt modelId="{839FA67B-BC5F-410C-A779-F368ABEB8F24}" type="pres">
      <dgm:prSet presAssocID="{F55C1EDF-CA9A-4672-BCC2-8F318E1AF1DB}" presName="Name10" presStyleLbl="parChTrans1D2" presStyleIdx="0" presStyleCnt="6"/>
      <dgm:spPr/>
      <dgm:t>
        <a:bodyPr/>
        <a:lstStyle/>
        <a:p>
          <a:endParaRPr lang="en-US"/>
        </a:p>
      </dgm:t>
    </dgm:pt>
    <dgm:pt modelId="{29041AEE-7168-4B1F-B5E8-6E523B0E175D}" type="pres">
      <dgm:prSet presAssocID="{31F08A7C-1587-49A2-973C-B5A43AD2208B}" presName="hierRoot2" presStyleCnt="0"/>
      <dgm:spPr/>
    </dgm:pt>
    <dgm:pt modelId="{22BA175A-4234-40F7-8204-D1F3CB1710F0}" type="pres">
      <dgm:prSet presAssocID="{31F08A7C-1587-49A2-973C-B5A43AD2208B}" presName="composite2" presStyleCnt="0"/>
      <dgm:spPr/>
    </dgm:pt>
    <dgm:pt modelId="{E6B8C1BE-C089-4BD0-9851-23CE4E8C8725}" type="pres">
      <dgm:prSet presAssocID="{31F08A7C-1587-49A2-973C-B5A43AD2208B}" presName="background2" presStyleLbl="node2" presStyleIdx="0" presStyleCnt="6"/>
      <dgm:spPr/>
    </dgm:pt>
    <dgm:pt modelId="{91A7B73B-DC0F-4F00-9BFC-B51C06DA1E26}" type="pres">
      <dgm:prSet presAssocID="{31F08A7C-1587-49A2-973C-B5A43AD2208B}" presName="text2" presStyleLbl="fgAcc2" presStyleIdx="0" presStyleCnt="6">
        <dgm:presLayoutVars>
          <dgm:chPref val="3"/>
        </dgm:presLayoutVars>
      </dgm:prSet>
      <dgm:spPr/>
      <dgm:t>
        <a:bodyPr/>
        <a:lstStyle/>
        <a:p>
          <a:endParaRPr lang="en-US"/>
        </a:p>
      </dgm:t>
    </dgm:pt>
    <dgm:pt modelId="{185F63A4-A9C2-4980-9A2F-C494B485A96D}" type="pres">
      <dgm:prSet presAssocID="{31F08A7C-1587-49A2-973C-B5A43AD2208B}" presName="hierChild3" presStyleCnt="0"/>
      <dgm:spPr/>
    </dgm:pt>
    <dgm:pt modelId="{F593FE95-43E5-443F-A5A5-8B1235B5B298}" type="pres">
      <dgm:prSet presAssocID="{679FF9B2-1F4D-4C5E-A8BE-50C788BE49C2}" presName="Name10" presStyleLbl="parChTrans1D2" presStyleIdx="1" presStyleCnt="6"/>
      <dgm:spPr/>
      <dgm:t>
        <a:bodyPr/>
        <a:lstStyle/>
        <a:p>
          <a:endParaRPr lang="en-US"/>
        </a:p>
      </dgm:t>
    </dgm:pt>
    <dgm:pt modelId="{699CAEC3-9315-42C2-A161-7028C1BB820A}" type="pres">
      <dgm:prSet presAssocID="{45ECE7D6-C119-4408-AAE6-5FC22586563B}" presName="hierRoot2" presStyleCnt="0"/>
      <dgm:spPr/>
    </dgm:pt>
    <dgm:pt modelId="{E349640F-8266-4104-A537-F8B7BC30F90C}" type="pres">
      <dgm:prSet presAssocID="{45ECE7D6-C119-4408-AAE6-5FC22586563B}" presName="composite2" presStyleCnt="0"/>
      <dgm:spPr/>
    </dgm:pt>
    <dgm:pt modelId="{DBF93320-7650-4718-B898-6DE3E0FED356}" type="pres">
      <dgm:prSet presAssocID="{45ECE7D6-C119-4408-AAE6-5FC22586563B}" presName="background2" presStyleLbl="node2" presStyleIdx="1" presStyleCnt="6"/>
      <dgm:spPr/>
    </dgm:pt>
    <dgm:pt modelId="{25554C53-5EBB-44EF-A690-4E4FE2B331DC}" type="pres">
      <dgm:prSet presAssocID="{45ECE7D6-C119-4408-AAE6-5FC22586563B}" presName="text2" presStyleLbl="fgAcc2" presStyleIdx="1" presStyleCnt="6">
        <dgm:presLayoutVars>
          <dgm:chPref val="3"/>
        </dgm:presLayoutVars>
      </dgm:prSet>
      <dgm:spPr/>
      <dgm:t>
        <a:bodyPr/>
        <a:lstStyle/>
        <a:p>
          <a:endParaRPr lang="en-US"/>
        </a:p>
      </dgm:t>
    </dgm:pt>
    <dgm:pt modelId="{D1C25E60-233E-4216-AF55-3189354B1E32}" type="pres">
      <dgm:prSet presAssocID="{45ECE7D6-C119-4408-AAE6-5FC22586563B}" presName="hierChild3" presStyleCnt="0"/>
      <dgm:spPr/>
    </dgm:pt>
    <dgm:pt modelId="{5438543F-E6C7-4F61-9449-23B2112E1666}" type="pres">
      <dgm:prSet presAssocID="{3D964478-2361-401B-BF10-7E21B7410821}" presName="Name10" presStyleLbl="parChTrans1D2" presStyleIdx="2" presStyleCnt="6"/>
      <dgm:spPr/>
      <dgm:t>
        <a:bodyPr/>
        <a:lstStyle/>
        <a:p>
          <a:endParaRPr lang="en-US"/>
        </a:p>
      </dgm:t>
    </dgm:pt>
    <dgm:pt modelId="{2F288225-B393-4861-B5CD-ADAC2428A00B}" type="pres">
      <dgm:prSet presAssocID="{75C3BCBE-CE18-4373-8ECA-F58C8D3ADAE9}" presName="hierRoot2" presStyleCnt="0"/>
      <dgm:spPr/>
    </dgm:pt>
    <dgm:pt modelId="{4C1B04CC-D59C-45D4-8D49-4C5E5826E573}" type="pres">
      <dgm:prSet presAssocID="{75C3BCBE-CE18-4373-8ECA-F58C8D3ADAE9}" presName="composite2" presStyleCnt="0"/>
      <dgm:spPr/>
    </dgm:pt>
    <dgm:pt modelId="{3856F6C8-98AD-494A-AE9B-018ABDA40473}" type="pres">
      <dgm:prSet presAssocID="{75C3BCBE-CE18-4373-8ECA-F58C8D3ADAE9}" presName="background2" presStyleLbl="node2" presStyleIdx="2" presStyleCnt="6"/>
      <dgm:spPr/>
    </dgm:pt>
    <dgm:pt modelId="{D9ECA813-CDD1-4AF8-BD2E-8AA67C38004B}" type="pres">
      <dgm:prSet presAssocID="{75C3BCBE-CE18-4373-8ECA-F58C8D3ADAE9}" presName="text2" presStyleLbl="fgAcc2" presStyleIdx="2" presStyleCnt="6">
        <dgm:presLayoutVars>
          <dgm:chPref val="3"/>
        </dgm:presLayoutVars>
      </dgm:prSet>
      <dgm:spPr/>
      <dgm:t>
        <a:bodyPr/>
        <a:lstStyle/>
        <a:p>
          <a:endParaRPr lang="en-US"/>
        </a:p>
      </dgm:t>
    </dgm:pt>
    <dgm:pt modelId="{EFF90D0D-6568-4B42-A067-F1213A0A892B}" type="pres">
      <dgm:prSet presAssocID="{75C3BCBE-CE18-4373-8ECA-F58C8D3ADAE9}" presName="hierChild3" presStyleCnt="0"/>
      <dgm:spPr/>
    </dgm:pt>
    <dgm:pt modelId="{D9C2AA5A-0DAB-4F8E-B30C-31779FF3AF43}" type="pres">
      <dgm:prSet presAssocID="{A0AD6212-B5F8-44FE-B5D7-2337B370196D}" presName="Name10" presStyleLbl="parChTrans1D2" presStyleIdx="3" presStyleCnt="6"/>
      <dgm:spPr/>
      <dgm:t>
        <a:bodyPr/>
        <a:lstStyle/>
        <a:p>
          <a:endParaRPr lang="en-US"/>
        </a:p>
      </dgm:t>
    </dgm:pt>
    <dgm:pt modelId="{784CFDCC-CE49-4530-A9B4-D7E80F12AB6B}" type="pres">
      <dgm:prSet presAssocID="{42FA46E0-14AB-4B84-BF8E-D347BAF229D7}" presName="hierRoot2" presStyleCnt="0"/>
      <dgm:spPr/>
    </dgm:pt>
    <dgm:pt modelId="{F28C36E2-FFCD-4D0F-AB6A-BC0AD9B0F0FF}" type="pres">
      <dgm:prSet presAssocID="{42FA46E0-14AB-4B84-BF8E-D347BAF229D7}" presName="composite2" presStyleCnt="0"/>
      <dgm:spPr/>
    </dgm:pt>
    <dgm:pt modelId="{58AC528B-0A81-4B35-8C4D-99EE42DA953F}" type="pres">
      <dgm:prSet presAssocID="{42FA46E0-14AB-4B84-BF8E-D347BAF229D7}" presName="background2" presStyleLbl="node2" presStyleIdx="3" presStyleCnt="6"/>
      <dgm:spPr/>
    </dgm:pt>
    <dgm:pt modelId="{0DFFCC77-66D6-4384-8E30-82D119C9367A}" type="pres">
      <dgm:prSet presAssocID="{42FA46E0-14AB-4B84-BF8E-D347BAF229D7}" presName="text2" presStyleLbl="fgAcc2" presStyleIdx="3" presStyleCnt="6">
        <dgm:presLayoutVars>
          <dgm:chPref val="3"/>
        </dgm:presLayoutVars>
      </dgm:prSet>
      <dgm:spPr/>
      <dgm:t>
        <a:bodyPr/>
        <a:lstStyle/>
        <a:p>
          <a:endParaRPr lang="en-US"/>
        </a:p>
      </dgm:t>
    </dgm:pt>
    <dgm:pt modelId="{5A9EC8C8-A599-4C0F-8739-8D5C4A5CA22C}" type="pres">
      <dgm:prSet presAssocID="{42FA46E0-14AB-4B84-BF8E-D347BAF229D7}" presName="hierChild3" presStyleCnt="0"/>
      <dgm:spPr/>
    </dgm:pt>
    <dgm:pt modelId="{F962FC80-B3AB-4018-87EC-961A761FDB6F}" type="pres">
      <dgm:prSet presAssocID="{8F201093-AB46-4BD0-A6A9-EF0DD07018AC}" presName="Name10" presStyleLbl="parChTrans1D2" presStyleIdx="4" presStyleCnt="6"/>
      <dgm:spPr/>
      <dgm:t>
        <a:bodyPr/>
        <a:lstStyle/>
        <a:p>
          <a:endParaRPr lang="en-US"/>
        </a:p>
      </dgm:t>
    </dgm:pt>
    <dgm:pt modelId="{7418551A-A401-4BD9-BA69-3D6EBF203D06}" type="pres">
      <dgm:prSet presAssocID="{3BEBD3D1-DEFA-4FDD-A97A-F31DB9F1F03D}" presName="hierRoot2" presStyleCnt="0"/>
      <dgm:spPr/>
    </dgm:pt>
    <dgm:pt modelId="{12B86F14-89DA-41D2-BCD9-E864986580B7}" type="pres">
      <dgm:prSet presAssocID="{3BEBD3D1-DEFA-4FDD-A97A-F31DB9F1F03D}" presName="composite2" presStyleCnt="0"/>
      <dgm:spPr/>
    </dgm:pt>
    <dgm:pt modelId="{53ECEAA1-9B54-4A28-8749-54E024817421}" type="pres">
      <dgm:prSet presAssocID="{3BEBD3D1-DEFA-4FDD-A97A-F31DB9F1F03D}" presName="background2" presStyleLbl="node2" presStyleIdx="4" presStyleCnt="6"/>
      <dgm:spPr/>
    </dgm:pt>
    <dgm:pt modelId="{0EC8AA57-CBCC-42FD-BEAE-0211D309DC35}" type="pres">
      <dgm:prSet presAssocID="{3BEBD3D1-DEFA-4FDD-A97A-F31DB9F1F03D}" presName="text2" presStyleLbl="fgAcc2" presStyleIdx="4" presStyleCnt="6">
        <dgm:presLayoutVars>
          <dgm:chPref val="3"/>
        </dgm:presLayoutVars>
      </dgm:prSet>
      <dgm:spPr/>
      <dgm:t>
        <a:bodyPr/>
        <a:lstStyle/>
        <a:p>
          <a:endParaRPr lang="en-US"/>
        </a:p>
      </dgm:t>
    </dgm:pt>
    <dgm:pt modelId="{AF4CD852-AC33-4149-BF37-6583480C84D8}" type="pres">
      <dgm:prSet presAssocID="{3BEBD3D1-DEFA-4FDD-A97A-F31DB9F1F03D}" presName="hierChild3" presStyleCnt="0"/>
      <dgm:spPr/>
    </dgm:pt>
    <dgm:pt modelId="{60822515-37CE-48CC-8D53-BD9F9484D300}" type="pres">
      <dgm:prSet presAssocID="{FA4AF95A-CDD1-4B8E-AB97-DA46BB13D826}" presName="Name10" presStyleLbl="parChTrans1D2" presStyleIdx="5" presStyleCnt="6"/>
      <dgm:spPr/>
      <dgm:t>
        <a:bodyPr/>
        <a:lstStyle/>
        <a:p>
          <a:endParaRPr lang="en-US"/>
        </a:p>
      </dgm:t>
    </dgm:pt>
    <dgm:pt modelId="{449A0077-E05E-415C-87CB-236F7C46E12A}" type="pres">
      <dgm:prSet presAssocID="{AFDB1BE3-3110-44E2-BFC9-FC0C1C8075AE}" presName="hierRoot2" presStyleCnt="0"/>
      <dgm:spPr/>
    </dgm:pt>
    <dgm:pt modelId="{4184CD37-3B79-4720-A789-0ADE300DDB82}" type="pres">
      <dgm:prSet presAssocID="{AFDB1BE3-3110-44E2-BFC9-FC0C1C8075AE}" presName="composite2" presStyleCnt="0"/>
      <dgm:spPr/>
    </dgm:pt>
    <dgm:pt modelId="{22A2CF81-C455-4670-B4F4-BF9444466EDF}" type="pres">
      <dgm:prSet presAssocID="{AFDB1BE3-3110-44E2-BFC9-FC0C1C8075AE}" presName="background2" presStyleLbl="node2" presStyleIdx="5" presStyleCnt="6"/>
      <dgm:spPr/>
    </dgm:pt>
    <dgm:pt modelId="{E240C682-2474-4D82-93FB-5AD4405819A0}" type="pres">
      <dgm:prSet presAssocID="{AFDB1BE3-3110-44E2-BFC9-FC0C1C8075AE}" presName="text2" presStyleLbl="fgAcc2" presStyleIdx="5" presStyleCnt="6">
        <dgm:presLayoutVars>
          <dgm:chPref val="3"/>
        </dgm:presLayoutVars>
      </dgm:prSet>
      <dgm:spPr/>
      <dgm:t>
        <a:bodyPr/>
        <a:lstStyle/>
        <a:p>
          <a:endParaRPr lang="en-US"/>
        </a:p>
      </dgm:t>
    </dgm:pt>
    <dgm:pt modelId="{5E21E39B-3A5D-4007-9DCE-8EBCE5ED33FD}" type="pres">
      <dgm:prSet presAssocID="{AFDB1BE3-3110-44E2-BFC9-FC0C1C8075AE}" presName="hierChild3" presStyleCnt="0"/>
      <dgm:spPr/>
    </dgm:pt>
  </dgm:ptLst>
  <dgm:cxnLst>
    <dgm:cxn modelId="{55F94AC4-D0D1-422F-BEF6-85C73F770041}" type="presOf" srcId="{A0AD6212-B5F8-44FE-B5D7-2337B370196D}" destId="{D9C2AA5A-0DAB-4F8E-B30C-31779FF3AF43}" srcOrd="0" destOrd="0" presId="urn:microsoft.com/office/officeart/2005/8/layout/hierarchy1"/>
    <dgm:cxn modelId="{2DFD03FD-4370-4324-A1DA-1380EAA7F2D0}" type="presOf" srcId="{FA4AF95A-CDD1-4B8E-AB97-DA46BB13D826}" destId="{60822515-37CE-48CC-8D53-BD9F9484D300}" srcOrd="0" destOrd="0" presId="urn:microsoft.com/office/officeart/2005/8/layout/hierarchy1"/>
    <dgm:cxn modelId="{666C788F-6444-41BD-A190-31EFFCF08B40}" type="presOf" srcId="{3D964478-2361-401B-BF10-7E21B7410821}" destId="{5438543F-E6C7-4F61-9449-23B2112E1666}" srcOrd="0" destOrd="0" presId="urn:microsoft.com/office/officeart/2005/8/layout/hierarchy1"/>
    <dgm:cxn modelId="{1358A711-DFB8-458B-A333-315D36DF340F}" type="presOf" srcId="{45ECE7D6-C119-4408-AAE6-5FC22586563B}" destId="{25554C53-5EBB-44EF-A690-4E4FE2B331DC}" srcOrd="0" destOrd="0" presId="urn:microsoft.com/office/officeart/2005/8/layout/hierarchy1"/>
    <dgm:cxn modelId="{C01367CD-0A79-40BD-8358-EB85470703BD}" srcId="{FC8FB76A-2F82-4243-BFC4-23C262389F2B}" destId="{45ECE7D6-C119-4408-AAE6-5FC22586563B}" srcOrd="1" destOrd="0" parTransId="{679FF9B2-1F4D-4C5E-A8BE-50C788BE49C2}" sibTransId="{089DA03B-6807-4A07-B9EB-5D14360C249C}"/>
    <dgm:cxn modelId="{9434C8D4-8209-481A-91DD-30703321187C}" srcId="{FC8FB76A-2F82-4243-BFC4-23C262389F2B}" destId="{31F08A7C-1587-49A2-973C-B5A43AD2208B}" srcOrd="0" destOrd="0" parTransId="{F55C1EDF-CA9A-4672-BCC2-8F318E1AF1DB}" sibTransId="{E89ADF84-B1AB-4464-9D44-12914E6889D1}"/>
    <dgm:cxn modelId="{E4931FC0-8520-43A7-87A1-D27AF9A5225D}" type="presOf" srcId="{42FA46E0-14AB-4B84-BF8E-D347BAF229D7}" destId="{0DFFCC77-66D6-4384-8E30-82D119C9367A}" srcOrd="0" destOrd="0" presId="urn:microsoft.com/office/officeart/2005/8/layout/hierarchy1"/>
    <dgm:cxn modelId="{FEFDFB8F-E034-4012-AA5F-3DBE784A16D8}" type="presOf" srcId="{F55C1EDF-CA9A-4672-BCC2-8F318E1AF1DB}" destId="{839FA67B-BC5F-410C-A779-F368ABEB8F24}" srcOrd="0" destOrd="0" presId="urn:microsoft.com/office/officeart/2005/8/layout/hierarchy1"/>
    <dgm:cxn modelId="{D91BBB24-89FC-4859-A9A3-F0B57F1D8A79}" srcId="{FC8FB76A-2F82-4243-BFC4-23C262389F2B}" destId="{42FA46E0-14AB-4B84-BF8E-D347BAF229D7}" srcOrd="3" destOrd="0" parTransId="{A0AD6212-B5F8-44FE-B5D7-2337B370196D}" sibTransId="{B2E50F74-9712-43B8-8E13-2D070D366CDC}"/>
    <dgm:cxn modelId="{8AFBEA31-5A33-4123-AAD2-AC8738E6E9B3}" type="presOf" srcId="{75C3BCBE-CE18-4373-8ECA-F58C8D3ADAE9}" destId="{D9ECA813-CDD1-4AF8-BD2E-8AA67C38004B}" srcOrd="0" destOrd="0" presId="urn:microsoft.com/office/officeart/2005/8/layout/hierarchy1"/>
    <dgm:cxn modelId="{969B9681-F434-4E9F-9F7A-003BAB9BDE49}" type="presOf" srcId="{FC8FB76A-2F82-4243-BFC4-23C262389F2B}" destId="{0B978BF5-5EFE-4FA0-9E66-965AEF7B4800}" srcOrd="0" destOrd="0" presId="urn:microsoft.com/office/officeart/2005/8/layout/hierarchy1"/>
    <dgm:cxn modelId="{F93F0264-7B38-4FCD-A274-4F4FE52021A6}" type="presOf" srcId="{31F08A7C-1587-49A2-973C-B5A43AD2208B}" destId="{91A7B73B-DC0F-4F00-9BFC-B51C06DA1E26}" srcOrd="0" destOrd="0" presId="urn:microsoft.com/office/officeart/2005/8/layout/hierarchy1"/>
    <dgm:cxn modelId="{23EDAAE3-8C41-4A1E-B20A-796CFA4BC360}" srcId="{9C7CA616-38BF-4A67-99B5-5792C032A586}" destId="{FC8FB76A-2F82-4243-BFC4-23C262389F2B}" srcOrd="0" destOrd="0" parTransId="{7BFDB862-F446-4A95-BBE7-3BBB6670B59C}" sibTransId="{504B6216-BE77-4F9B-A45E-DFB92676B4A9}"/>
    <dgm:cxn modelId="{B1952FDC-4F96-4486-8F38-B3847C583940}" type="presOf" srcId="{3BEBD3D1-DEFA-4FDD-A97A-F31DB9F1F03D}" destId="{0EC8AA57-CBCC-42FD-BEAE-0211D309DC35}" srcOrd="0" destOrd="0" presId="urn:microsoft.com/office/officeart/2005/8/layout/hierarchy1"/>
    <dgm:cxn modelId="{2E6569F7-A9B7-4745-AEC9-07D0BC143A46}" srcId="{FC8FB76A-2F82-4243-BFC4-23C262389F2B}" destId="{AFDB1BE3-3110-44E2-BFC9-FC0C1C8075AE}" srcOrd="5" destOrd="0" parTransId="{FA4AF95A-CDD1-4B8E-AB97-DA46BB13D826}" sibTransId="{F08E3B0E-6CE8-473C-8BB9-87B357C22891}"/>
    <dgm:cxn modelId="{CF7D5454-6039-47E6-A308-E58557675A20}" srcId="{FC8FB76A-2F82-4243-BFC4-23C262389F2B}" destId="{75C3BCBE-CE18-4373-8ECA-F58C8D3ADAE9}" srcOrd="2" destOrd="0" parTransId="{3D964478-2361-401B-BF10-7E21B7410821}" sibTransId="{E4449DA9-1EAB-4F5D-A337-4CC5C8EEA13D}"/>
    <dgm:cxn modelId="{E0B022F5-A532-459A-BD51-0D4381709F42}" type="presOf" srcId="{679FF9B2-1F4D-4C5E-A8BE-50C788BE49C2}" destId="{F593FE95-43E5-443F-A5A5-8B1235B5B298}" srcOrd="0" destOrd="0" presId="urn:microsoft.com/office/officeart/2005/8/layout/hierarchy1"/>
    <dgm:cxn modelId="{8D4A8AC4-A46B-445C-96B7-ECE0320413B7}" type="presOf" srcId="{8F201093-AB46-4BD0-A6A9-EF0DD07018AC}" destId="{F962FC80-B3AB-4018-87EC-961A761FDB6F}" srcOrd="0" destOrd="0" presId="urn:microsoft.com/office/officeart/2005/8/layout/hierarchy1"/>
    <dgm:cxn modelId="{56692C88-E7C5-476D-A28E-2D4DC52C98AA}" type="presOf" srcId="{9C7CA616-38BF-4A67-99B5-5792C032A586}" destId="{B5D65130-BFBD-4520-8E39-E4D7578C1FEA}" srcOrd="0" destOrd="0" presId="urn:microsoft.com/office/officeart/2005/8/layout/hierarchy1"/>
    <dgm:cxn modelId="{AF56BA5D-B2EE-4399-AA1D-F8E702B23591}" type="presOf" srcId="{AFDB1BE3-3110-44E2-BFC9-FC0C1C8075AE}" destId="{E240C682-2474-4D82-93FB-5AD4405819A0}" srcOrd="0" destOrd="0" presId="urn:microsoft.com/office/officeart/2005/8/layout/hierarchy1"/>
    <dgm:cxn modelId="{BA66A0B5-0E25-45EC-A872-872048238D41}" srcId="{FC8FB76A-2F82-4243-BFC4-23C262389F2B}" destId="{3BEBD3D1-DEFA-4FDD-A97A-F31DB9F1F03D}" srcOrd="4" destOrd="0" parTransId="{8F201093-AB46-4BD0-A6A9-EF0DD07018AC}" sibTransId="{B9B32C8B-550A-4293-B004-EFE2FB14CE98}"/>
    <dgm:cxn modelId="{40C923B8-62E8-41EF-82E0-040CB5BDB08F}" type="presParOf" srcId="{B5D65130-BFBD-4520-8E39-E4D7578C1FEA}" destId="{1BEAA926-CB98-44BF-B862-B73A2FBE46BF}" srcOrd="0" destOrd="0" presId="urn:microsoft.com/office/officeart/2005/8/layout/hierarchy1"/>
    <dgm:cxn modelId="{844940BD-B8F2-4FE6-815B-C45509480C0F}" type="presParOf" srcId="{1BEAA926-CB98-44BF-B862-B73A2FBE46BF}" destId="{9EAD1C53-2A89-453B-9160-C7D9CA2FF296}" srcOrd="0" destOrd="0" presId="urn:microsoft.com/office/officeart/2005/8/layout/hierarchy1"/>
    <dgm:cxn modelId="{D0155E83-D169-4951-A5FE-3EC4E00D7B21}" type="presParOf" srcId="{9EAD1C53-2A89-453B-9160-C7D9CA2FF296}" destId="{2B3A0D8E-5FFE-4611-8E44-989E38B70D94}" srcOrd="0" destOrd="0" presId="urn:microsoft.com/office/officeart/2005/8/layout/hierarchy1"/>
    <dgm:cxn modelId="{4461DB20-D338-4EC9-9D6C-9ADCD0A97243}" type="presParOf" srcId="{9EAD1C53-2A89-453B-9160-C7D9CA2FF296}" destId="{0B978BF5-5EFE-4FA0-9E66-965AEF7B4800}" srcOrd="1" destOrd="0" presId="urn:microsoft.com/office/officeart/2005/8/layout/hierarchy1"/>
    <dgm:cxn modelId="{89E7160B-7304-4D67-8B7E-683B96F3307E}" type="presParOf" srcId="{1BEAA926-CB98-44BF-B862-B73A2FBE46BF}" destId="{D4445E43-3A99-40D6-BA9C-41C8CB6A7494}" srcOrd="1" destOrd="0" presId="urn:microsoft.com/office/officeart/2005/8/layout/hierarchy1"/>
    <dgm:cxn modelId="{DAA2699C-D033-4995-9713-535529E268FF}" type="presParOf" srcId="{D4445E43-3A99-40D6-BA9C-41C8CB6A7494}" destId="{839FA67B-BC5F-410C-A779-F368ABEB8F24}" srcOrd="0" destOrd="0" presId="urn:microsoft.com/office/officeart/2005/8/layout/hierarchy1"/>
    <dgm:cxn modelId="{17217AB0-E616-4EAA-8D08-F0192F221879}" type="presParOf" srcId="{D4445E43-3A99-40D6-BA9C-41C8CB6A7494}" destId="{29041AEE-7168-4B1F-B5E8-6E523B0E175D}" srcOrd="1" destOrd="0" presId="urn:microsoft.com/office/officeart/2005/8/layout/hierarchy1"/>
    <dgm:cxn modelId="{AADD14F0-D94E-4996-9E54-59B265908FF5}" type="presParOf" srcId="{29041AEE-7168-4B1F-B5E8-6E523B0E175D}" destId="{22BA175A-4234-40F7-8204-D1F3CB1710F0}" srcOrd="0" destOrd="0" presId="urn:microsoft.com/office/officeart/2005/8/layout/hierarchy1"/>
    <dgm:cxn modelId="{8F2FA857-FC79-4669-92DB-476D73275722}" type="presParOf" srcId="{22BA175A-4234-40F7-8204-D1F3CB1710F0}" destId="{E6B8C1BE-C089-4BD0-9851-23CE4E8C8725}" srcOrd="0" destOrd="0" presId="urn:microsoft.com/office/officeart/2005/8/layout/hierarchy1"/>
    <dgm:cxn modelId="{2E7C395C-F9F5-4E30-9EDB-D56236D69428}" type="presParOf" srcId="{22BA175A-4234-40F7-8204-D1F3CB1710F0}" destId="{91A7B73B-DC0F-4F00-9BFC-B51C06DA1E26}" srcOrd="1" destOrd="0" presId="urn:microsoft.com/office/officeart/2005/8/layout/hierarchy1"/>
    <dgm:cxn modelId="{4E7F95DE-17BD-4ED7-BF36-0B734910B90B}" type="presParOf" srcId="{29041AEE-7168-4B1F-B5E8-6E523B0E175D}" destId="{185F63A4-A9C2-4980-9A2F-C494B485A96D}" srcOrd="1" destOrd="0" presId="urn:microsoft.com/office/officeart/2005/8/layout/hierarchy1"/>
    <dgm:cxn modelId="{FD3C1F66-FD00-4FF9-A3F9-EFECC8C8B8DE}" type="presParOf" srcId="{D4445E43-3A99-40D6-BA9C-41C8CB6A7494}" destId="{F593FE95-43E5-443F-A5A5-8B1235B5B298}" srcOrd="2" destOrd="0" presId="urn:microsoft.com/office/officeart/2005/8/layout/hierarchy1"/>
    <dgm:cxn modelId="{54E26486-33F8-4CC2-8A53-203E40989AC7}" type="presParOf" srcId="{D4445E43-3A99-40D6-BA9C-41C8CB6A7494}" destId="{699CAEC3-9315-42C2-A161-7028C1BB820A}" srcOrd="3" destOrd="0" presId="urn:microsoft.com/office/officeart/2005/8/layout/hierarchy1"/>
    <dgm:cxn modelId="{6343FC2F-8119-42DC-87CA-2B85DCF11398}" type="presParOf" srcId="{699CAEC3-9315-42C2-A161-7028C1BB820A}" destId="{E349640F-8266-4104-A537-F8B7BC30F90C}" srcOrd="0" destOrd="0" presId="urn:microsoft.com/office/officeart/2005/8/layout/hierarchy1"/>
    <dgm:cxn modelId="{585A705D-C76F-44EA-A306-A70A52DC0719}" type="presParOf" srcId="{E349640F-8266-4104-A537-F8B7BC30F90C}" destId="{DBF93320-7650-4718-B898-6DE3E0FED356}" srcOrd="0" destOrd="0" presId="urn:microsoft.com/office/officeart/2005/8/layout/hierarchy1"/>
    <dgm:cxn modelId="{A7E55F8F-C3F2-4BDA-A81D-8EEB089842E1}" type="presParOf" srcId="{E349640F-8266-4104-A537-F8B7BC30F90C}" destId="{25554C53-5EBB-44EF-A690-4E4FE2B331DC}" srcOrd="1" destOrd="0" presId="urn:microsoft.com/office/officeart/2005/8/layout/hierarchy1"/>
    <dgm:cxn modelId="{E93DC901-1A63-4DA2-8561-1E345447C282}" type="presParOf" srcId="{699CAEC3-9315-42C2-A161-7028C1BB820A}" destId="{D1C25E60-233E-4216-AF55-3189354B1E32}" srcOrd="1" destOrd="0" presId="urn:microsoft.com/office/officeart/2005/8/layout/hierarchy1"/>
    <dgm:cxn modelId="{471C732D-6BA6-4D0D-B432-F841E81E0701}" type="presParOf" srcId="{D4445E43-3A99-40D6-BA9C-41C8CB6A7494}" destId="{5438543F-E6C7-4F61-9449-23B2112E1666}" srcOrd="4" destOrd="0" presId="urn:microsoft.com/office/officeart/2005/8/layout/hierarchy1"/>
    <dgm:cxn modelId="{4DAC2B43-8CC3-4A6A-977E-B58A109C11B7}" type="presParOf" srcId="{D4445E43-3A99-40D6-BA9C-41C8CB6A7494}" destId="{2F288225-B393-4861-B5CD-ADAC2428A00B}" srcOrd="5" destOrd="0" presId="urn:microsoft.com/office/officeart/2005/8/layout/hierarchy1"/>
    <dgm:cxn modelId="{6F97A110-81A5-4E9E-B454-D7BA8DED98A3}" type="presParOf" srcId="{2F288225-B393-4861-B5CD-ADAC2428A00B}" destId="{4C1B04CC-D59C-45D4-8D49-4C5E5826E573}" srcOrd="0" destOrd="0" presId="urn:microsoft.com/office/officeart/2005/8/layout/hierarchy1"/>
    <dgm:cxn modelId="{25320783-22C8-464C-AC44-D4908E596B87}" type="presParOf" srcId="{4C1B04CC-D59C-45D4-8D49-4C5E5826E573}" destId="{3856F6C8-98AD-494A-AE9B-018ABDA40473}" srcOrd="0" destOrd="0" presId="urn:microsoft.com/office/officeart/2005/8/layout/hierarchy1"/>
    <dgm:cxn modelId="{93A7D555-06BA-416C-BA5F-1BB1042D2416}" type="presParOf" srcId="{4C1B04CC-D59C-45D4-8D49-4C5E5826E573}" destId="{D9ECA813-CDD1-4AF8-BD2E-8AA67C38004B}" srcOrd="1" destOrd="0" presId="urn:microsoft.com/office/officeart/2005/8/layout/hierarchy1"/>
    <dgm:cxn modelId="{4639844A-159B-4179-BF7F-28D38BFBD799}" type="presParOf" srcId="{2F288225-B393-4861-B5CD-ADAC2428A00B}" destId="{EFF90D0D-6568-4B42-A067-F1213A0A892B}" srcOrd="1" destOrd="0" presId="urn:microsoft.com/office/officeart/2005/8/layout/hierarchy1"/>
    <dgm:cxn modelId="{25AD5205-36FC-4099-9FA4-9D87ABF1984E}" type="presParOf" srcId="{D4445E43-3A99-40D6-BA9C-41C8CB6A7494}" destId="{D9C2AA5A-0DAB-4F8E-B30C-31779FF3AF43}" srcOrd="6" destOrd="0" presId="urn:microsoft.com/office/officeart/2005/8/layout/hierarchy1"/>
    <dgm:cxn modelId="{2B768784-222C-44A2-8873-E47504BC85D0}" type="presParOf" srcId="{D4445E43-3A99-40D6-BA9C-41C8CB6A7494}" destId="{784CFDCC-CE49-4530-A9B4-D7E80F12AB6B}" srcOrd="7" destOrd="0" presId="urn:microsoft.com/office/officeart/2005/8/layout/hierarchy1"/>
    <dgm:cxn modelId="{3BFD2AD2-DF58-4D32-889D-F436FAA2E322}" type="presParOf" srcId="{784CFDCC-CE49-4530-A9B4-D7E80F12AB6B}" destId="{F28C36E2-FFCD-4D0F-AB6A-BC0AD9B0F0FF}" srcOrd="0" destOrd="0" presId="urn:microsoft.com/office/officeart/2005/8/layout/hierarchy1"/>
    <dgm:cxn modelId="{FA66F724-F54F-4C9C-93F9-125CA24701D2}" type="presParOf" srcId="{F28C36E2-FFCD-4D0F-AB6A-BC0AD9B0F0FF}" destId="{58AC528B-0A81-4B35-8C4D-99EE42DA953F}" srcOrd="0" destOrd="0" presId="urn:microsoft.com/office/officeart/2005/8/layout/hierarchy1"/>
    <dgm:cxn modelId="{726DE7F1-6E91-4115-822B-0D573E1A9BD4}" type="presParOf" srcId="{F28C36E2-FFCD-4D0F-AB6A-BC0AD9B0F0FF}" destId="{0DFFCC77-66D6-4384-8E30-82D119C9367A}" srcOrd="1" destOrd="0" presId="urn:microsoft.com/office/officeart/2005/8/layout/hierarchy1"/>
    <dgm:cxn modelId="{9C5E4B3C-F818-4510-8CE6-DDCD7CC6CBFC}" type="presParOf" srcId="{784CFDCC-CE49-4530-A9B4-D7E80F12AB6B}" destId="{5A9EC8C8-A599-4C0F-8739-8D5C4A5CA22C}" srcOrd="1" destOrd="0" presId="urn:microsoft.com/office/officeart/2005/8/layout/hierarchy1"/>
    <dgm:cxn modelId="{3C0367E5-A0E3-4FC6-8D3A-171A29F0D3B9}" type="presParOf" srcId="{D4445E43-3A99-40D6-BA9C-41C8CB6A7494}" destId="{F962FC80-B3AB-4018-87EC-961A761FDB6F}" srcOrd="8" destOrd="0" presId="urn:microsoft.com/office/officeart/2005/8/layout/hierarchy1"/>
    <dgm:cxn modelId="{6BC79A4C-B7F5-4A8D-AFD7-25D725070410}" type="presParOf" srcId="{D4445E43-3A99-40D6-BA9C-41C8CB6A7494}" destId="{7418551A-A401-4BD9-BA69-3D6EBF203D06}" srcOrd="9" destOrd="0" presId="urn:microsoft.com/office/officeart/2005/8/layout/hierarchy1"/>
    <dgm:cxn modelId="{596B435E-114E-4C47-8988-6AD4690CEC5C}" type="presParOf" srcId="{7418551A-A401-4BD9-BA69-3D6EBF203D06}" destId="{12B86F14-89DA-41D2-BCD9-E864986580B7}" srcOrd="0" destOrd="0" presId="urn:microsoft.com/office/officeart/2005/8/layout/hierarchy1"/>
    <dgm:cxn modelId="{86FFE044-0C03-4FF0-94CD-FFC55FCEB61B}" type="presParOf" srcId="{12B86F14-89DA-41D2-BCD9-E864986580B7}" destId="{53ECEAA1-9B54-4A28-8749-54E024817421}" srcOrd="0" destOrd="0" presId="urn:microsoft.com/office/officeart/2005/8/layout/hierarchy1"/>
    <dgm:cxn modelId="{87FE92DB-7233-4FC9-9DE6-572FAFC3DACA}" type="presParOf" srcId="{12B86F14-89DA-41D2-BCD9-E864986580B7}" destId="{0EC8AA57-CBCC-42FD-BEAE-0211D309DC35}" srcOrd="1" destOrd="0" presId="urn:microsoft.com/office/officeart/2005/8/layout/hierarchy1"/>
    <dgm:cxn modelId="{3886ED86-BE12-44DB-A282-6F0E6D18D9BD}" type="presParOf" srcId="{7418551A-A401-4BD9-BA69-3D6EBF203D06}" destId="{AF4CD852-AC33-4149-BF37-6583480C84D8}" srcOrd="1" destOrd="0" presId="urn:microsoft.com/office/officeart/2005/8/layout/hierarchy1"/>
    <dgm:cxn modelId="{D1108993-5F30-40A0-A73C-7A2F9DBCA864}" type="presParOf" srcId="{D4445E43-3A99-40D6-BA9C-41C8CB6A7494}" destId="{60822515-37CE-48CC-8D53-BD9F9484D300}" srcOrd="10" destOrd="0" presId="urn:microsoft.com/office/officeart/2005/8/layout/hierarchy1"/>
    <dgm:cxn modelId="{20DAB639-D959-455D-8A74-F3F7264A881C}" type="presParOf" srcId="{D4445E43-3A99-40D6-BA9C-41C8CB6A7494}" destId="{449A0077-E05E-415C-87CB-236F7C46E12A}" srcOrd="11" destOrd="0" presId="urn:microsoft.com/office/officeart/2005/8/layout/hierarchy1"/>
    <dgm:cxn modelId="{C5D5A4AA-87F1-4A21-AE5D-A958AE9B5308}" type="presParOf" srcId="{449A0077-E05E-415C-87CB-236F7C46E12A}" destId="{4184CD37-3B79-4720-A789-0ADE300DDB82}" srcOrd="0" destOrd="0" presId="urn:microsoft.com/office/officeart/2005/8/layout/hierarchy1"/>
    <dgm:cxn modelId="{73885E86-7328-4486-A2B7-EE90568509E0}" type="presParOf" srcId="{4184CD37-3B79-4720-A789-0ADE300DDB82}" destId="{22A2CF81-C455-4670-B4F4-BF9444466EDF}" srcOrd="0" destOrd="0" presId="urn:microsoft.com/office/officeart/2005/8/layout/hierarchy1"/>
    <dgm:cxn modelId="{6F64443E-3523-48F3-BA7E-D50B24F2F256}" type="presParOf" srcId="{4184CD37-3B79-4720-A789-0ADE300DDB82}" destId="{E240C682-2474-4D82-93FB-5AD4405819A0}" srcOrd="1" destOrd="0" presId="urn:microsoft.com/office/officeart/2005/8/layout/hierarchy1"/>
    <dgm:cxn modelId="{95F17253-CFF2-48E9-BE3C-EB66CB8F25DB}" type="presParOf" srcId="{449A0077-E05E-415C-87CB-236F7C46E12A}" destId="{5E21E39B-3A5D-4007-9DCE-8EBCE5ED33F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02F7380-D1EB-4B2E-9F2F-05E6E60D4D80}"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11AA9C25-601D-4000-9DC3-A81C5A32FF9E}">
      <dgm:prSet phldrT="[Text]"/>
      <dgm:spPr/>
      <dgm:t>
        <a:bodyPr/>
        <a:lstStyle/>
        <a:p>
          <a:r>
            <a:rPr lang="bs-Latn-BA" dirty="0" smtClean="0"/>
            <a:t>Kolektivna organizacija</a:t>
          </a:r>
          <a:endParaRPr lang="en-US" dirty="0"/>
        </a:p>
      </dgm:t>
    </dgm:pt>
    <dgm:pt modelId="{CB52C020-4FB7-47FC-B13F-57F06D45838A}" type="parTrans" cxnId="{FC96B161-C6B2-428B-B309-0E0DC95DCF04}">
      <dgm:prSet/>
      <dgm:spPr/>
      <dgm:t>
        <a:bodyPr/>
        <a:lstStyle/>
        <a:p>
          <a:endParaRPr lang="en-US"/>
        </a:p>
      </dgm:t>
    </dgm:pt>
    <dgm:pt modelId="{DC568AEB-C111-467E-8C8D-10EDFCF5D4D4}" type="sibTrans" cxnId="{FC96B161-C6B2-428B-B309-0E0DC95DCF04}">
      <dgm:prSet/>
      <dgm:spPr/>
      <dgm:t>
        <a:bodyPr/>
        <a:lstStyle/>
        <a:p>
          <a:endParaRPr lang="en-US"/>
        </a:p>
      </dgm:t>
    </dgm:pt>
    <dgm:pt modelId="{E597281E-770B-4460-A4E6-CF65F884EAFC}">
      <dgm:prSet phldrT="[Text]"/>
      <dgm:spPr/>
      <dgm:t>
        <a:bodyPr/>
        <a:lstStyle/>
        <a:p>
          <a:r>
            <a:rPr lang="bs-Latn-BA" dirty="0" smtClean="0"/>
            <a:t>Udruženje korisnika</a:t>
          </a:r>
          <a:endParaRPr lang="en-US" dirty="0"/>
        </a:p>
      </dgm:t>
    </dgm:pt>
    <dgm:pt modelId="{88451D76-101A-47FC-ACA0-12747AFEB3A9}" type="parTrans" cxnId="{E9F56A1A-42AD-4CD5-A7D1-506E676B6C6A}">
      <dgm:prSet/>
      <dgm:spPr/>
      <dgm:t>
        <a:bodyPr/>
        <a:lstStyle/>
        <a:p>
          <a:endParaRPr lang="en-US"/>
        </a:p>
      </dgm:t>
    </dgm:pt>
    <dgm:pt modelId="{392BA39B-9BC5-4495-BEEA-891598F0F2E2}" type="sibTrans" cxnId="{E9F56A1A-42AD-4CD5-A7D1-506E676B6C6A}">
      <dgm:prSet/>
      <dgm:spPr/>
      <dgm:t>
        <a:bodyPr/>
        <a:lstStyle/>
        <a:p>
          <a:endParaRPr lang="en-US"/>
        </a:p>
      </dgm:t>
    </dgm:pt>
    <dgm:pt modelId="{6D7B7F1D-11D6-4C58-87C0-9AA192536B32}" type="pres">
      <dgm:prSet presAssocID="{A02F7380-D1EB-4B2E-9F2F-05E6E60D4D80}" presName="diagram" presStyleCnt="0">
        <dgm:presLayoutVars>
          <dgm:dir/>
          <dgm:resizeHandles val="exact"/>
        </dgm:presLayoutVars>
      </dgm:prSet>
      <dgm:spPr/>
      <dgm:t>
        <a:bodyPr/>
        <a:lstStyle/>
        <a:p>
          <a:endParaRPr lang="bs-Latn-BA"/>
        </a:p>
      </dgm:t>
    </dgm:pt>
    <dgm:pt modelId="{8D7BFFFF-6E62-4FFC-948C-1AB52412CAE5}" type="pres">
      <dgm:prSet presAssocID="{11AA9C25-601D-4000-9DC3-A81C5A32FF9E}" presName="arrow" presStyleLbl="node1" presStyleIdx="0" presStyleCnt="2">
        <dgm:presLayoutVars>
          <dgm:bulletEnabled val="1"/>
        </dgm:presLayoutVars>
      </dgm:prSet>
      <dgm:spPr/>
      <dgm:t>
        <a:bodyPr/>
        <a:lstStyle/>
        <a:p>
          <a:endParaRPr lang="en-US"/>
        </a:p>
      </dgm:t>
    </dgm:pt>
    <dgm:pt modelId="{A6824E3D-E960-412C-9DA3-41171D513576}" type="pres">
      <dgm:prSet presAssocID="{E597281E-770B-4460-A4E6-CF65F884EAFC}" presName="arrow" presStyleLbl="node1" presStyleIdx="1" presStyleCnt="2">
        <dgm:presLayoutVars>
          <dgm:bulletEnabled val="1"/>
        </dgm:presLayoutVars>
      </dgm:prSet>
      <dgm:spPr/>
      <dgm:t>
        <a:bodyPr/>
        <a:lstStyle/>
        <a:p>
          <a:endParaRPr lang="en-US"/>
        </a:p>
      </dgm:t>
    </dgm:pt>
  </dgm:ptLst>
  <dgm:cxnLst>
    <dgm:cxn modelId="{E9F56A1A-42AD-4CD5-A7D1-506E676B6C6A}" srcId="{A02F7380-D1EB-4B2E-9F2F-05E6E60D4D80}" destId="{E597281E-770B-4460-A4E6-CF65F884EAFC}" srcOrd="1" destOrd="0" parTransId="{88451D76-101A-47FC-ACA0-12747AFEB3A9}" sibTransId="{392BA39B-9BC5-4495-BEEA-891598F0F2E2}"/>
    <dgm:cxn modelId="{1B076A63-4F03-46AD-BD6B-46FB34E806C6}" type="presOf" srcId="{A02F7380-D1EB-4B2E-9F2F-05E6E60D4D80}" destId="{6D7B7F1D-11D6-4C58-87C0-9AA192536B32}" srcOrd="0" destOrd="0" presId="urn:microsoft.com/office/officeart/2005/8/layout/arrow5"/>
    <dgm:cxn modelId="{FC96B161-C6B2-428B-B309-0E0DC95DCF04}" srcId="{A02F7380-D1EB-4B2E-9F2F-05E6E60D4D80}" destId="{11AA9C25-601D-4000-9DC3-A81C5A32FF9E}" srcOrd="0" destOrd="0" parTransId="{CB52C020-4FB7-47FC-B13F-57F06D45838A}" sibTransId="{DC568AEB-C111-467E-8C8D-10EDFCF5D4D4}"/>
    <dgm:cxn modelId="{4B295E52-3DBB-4AAF-960A-30E1F045E9F4}" type="presOf" srcId="{E597281E-770B-4460-A4E6-CF65F884EAFC}" destId="{A6824E3D-E960-412C-9DA3-41171D513576}" srcOrd="0" destOrd="0" presId="urn:microsoft.com/office/officeart/2005/8/layout/arrow5"/>
    <dgm:cxn modelId="{AA447AC7-5AB6-4EA6-A5C6-35C2B13224D5}" type="presOf" srcId="{11AA9C25-601D-4000-9DC3-A81C5A32FF9E}" destId="{8D7BFFFF-6E62-4FFC-948C-1AB52412CAE5}" srcOrd="0" destOrd="0" presId="urn:microsoft.com/office/officeart/2005/8/layout/arrow5"/>
    <dgm:cxn modelId="{74AFAD53-FD8F-4936-9B35-5C660F938F2F}" type="presParOf" srcId="{6D7B7F1D-11D6-4C58-87C0-9AA192536B32}" destId="{8D7BFFFF-6E62-4FFC-948C-1AB52412CAE5}" srcOrd="0" destOrd="0" presId="urn:microsoft.com/office/officeart/2005/8/layout/arrow5"/>
    <dgm:cxn modelId="{14D58250-D34E-4788-BA37-D596D6FD5624}" type="presParOf" srcId="{6D7B7F1D-11D6-4C58-87C0-9AA192536B32}" destId="{A6824E3D-E960-412C-9DA3-41171D513576}"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bs-Latn-B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E98BF4-32A6-4A80-8D03-4C40A733E2D1}" type="datetimeFigureOut">
              <a:rPr lang="bs-Latn-BA" smtClean="0"/>
              <a:t>5.12.2015</a:t>
            </a:fld>
            <a:endParaRPr lang="bs-Latn-B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bs-Latn-B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bs-Latn-B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A45706-65A8-4090-8B93-27673E1B08B6}" type="slidenum">
              <a:rPr lang="bs-Latn-BA" smtClean="0"/>
              <a:t>‹#›</a:t>
            </a:fld>
            <a:endParaRPr lang="bs-Latn-BA"/>
          </a:p>
        </p:txBody>
      </p:sp>
    </p:spTree>
    <p:extLst>
      <p:ext uri="{BB962C8B-B14F-4D97-AF65-F5344CB8AC3E}">
        <p14:creationId xmlns:p14="http://schemas.microsoft.com/office/powerpoint/2010/main" val="3367624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dirty="0"/>
          </a:p>
        </p:txBody>
      </p:sp>
      <p:sp>
        <p:nvSpPr>
          <p:cNvPr id="4" name="Slide Number Placeholder 3"/>
          <p:cNvSpPr>
            <a:spLocks noGrp="1"/>
          </p:cNvSpPr>
          <p:nvPr>
            <p:ph type="sldNum" sz="quarter" idx="10"/>
          </p:nvPr>
        </p:nvSpPr>
        <p:spPr/>
        <p:txBody>
          <a:bodyPr/>
          <a:lstStyle/>
          <a:p>
            <a:fld id="{C1191A0B-F29E-4771-9D8E-E1EAE9B680D5}" type="slidenum">
              <a:rPr lang="hr-HR" smtClean="0">
                <a:solidFill>
                  <a:prstClr val="black"/>
                </a:solidFill>
              </a:rPr>
              <a:pPr/>
              <a:t>203</a:t>
            </a:fld>
            <a:endParaRPr lang="hr-HR">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02DE9696-C2CC-4A61-8215-5AE6FCA62F2E}" type="datetimeFigureOut">
              <a:rPr lang="sr-Latn-CS" smtClean="0">
                <a:solidFill>
                  <a:srgbClr val="759AA5">
                    <a:shade val="75000"/>
                  </a:srgbClr>
                </a:solidFill>
              </a:rPr>
              <a:pPr/>
              <a:t>5.12.2015</a:t>
            </a:fld>
            <a:endParaRPr lang="hr-HR">
              <a:solidFill>
                <a:srgbClr val="759AA5">
                  <a:shade val="75000"/>
                </a:srgbClr>
              </a:solidFill>
            </a:endParaRPr>
          </a:p>
        </p:txBody>
      </p:sp>
      <p:sp>
        <p:nvSpPr>
          <p:cNvPr id="2" name="Footer Placeholder 1"/>
          <p:cNvSpPr>
            <a:spLocks noGrp="1"/>
          </p:cNvSpPr>
          <p:nvPr>
            <p:ph type="ftr" sz="quarter" idx="11"/>
          </p:nvPr>
        </p:nvSpPr>
        <p:spPr/>
        <p:txBody>
          <a:bodyPr/>
          <a:lstStyle/>
          <a:p>
            <a:endParaRPr lang="hr-HR">
              <a:solidFill>
                <a:srgbClr val="759AA5">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502295C1-EB73-494D-AEEA-8C05E1986D3B}" type="slidenum">
              <a:rPr lang="hr-HR" smtClean="0">
                <a:solidFill>
                  <a:srgbClr val="759AA5">
                    <a:shade val="75000"/>
                  </a:srgbClr>
                </a:solidFill>
              </a:rPr>
              <a:pPr/>
              <a:t>‹#›</a:t>
            </a:fld>
            <a:endParaRPr lang="hr-HR">
              <a:solidFill>
                <a:srgbClr val="759AA5">
                  <a:shade val="75000"/>
                </a:srgbClr>
              </a:solidFill>
            </a:endParaRPr>
          </a:p>
        </p:txBody>
      </p:sp>
    </p:spTree>
    <p:extLst>
      <p:ext uri="{BB962C8B-B14F-4D97-AF65-F5344CB8AC3E}">
        <p14:creationId xmlns:p14="http://schemas.microsoft.com/office/powerpoint/2010/main" val="2945226822"/>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2DE9696-C2CC-4A61-8215-5AE6FCA62F2E}" type="datetimeFigureOut">
              <a:rPr lang="sr-Latn-CS" smtClean="0">
                <a:solidFill>
                  <a:srgbClr val="759AA5">
                    <a:shade val="75000"/>
                  </a:srgbClr>
                </a:solidFill>
              </a:rPr>
              <a:pPr/>
              <a:t>5.12.2015</a:t>
            </a:fld>
            <a:endParaRPr lang="hr-HR">
              <a:solidFill>
                <a:srgbClr val="759AA5">
                  <a:shade val="75000"/>
                </a:srgbClr>
              </a:solidFill>
            </a:endParaRPr>
          </a:p>
        </p:txBody>
      </p:sp>
      <p:sp>
        <p:nvSpPr>
          <p:cNvPr id="5" name="Footer Placeholder 4"/>
          <p:cNvSpPr>
            <a:spLocks noGrp="1"/>
          </p:cNvSpPr>
          <p:nvPr>
            <p:ph type="ftr" sz="quarter" idx="11"/>
          </p:nvPr>
        </p:nvSpPr>
        <p:spPr/>
        <p:txBody>
          <a:bodyPr/>
          <a:lstStyle/>
          <a:p>
            <a:endParaRPr lang="hr-HR">
              <a:solidFill>
                <a:srgbClr val="759AA5">
                  <a:shade val="75000"/>
                </a:srgbClr>
              </a:solidFill>
            </a:endParaRPr>
          </a:p>
        </p:txBody>
      </p:sp>
      <p:sp>
        <p:nvSpPr>
          <p:cNvPr id="6" name="Slide Number Placeholder 5"/>
          <p:cNvSpPr>
            <a:spLocks noGrp="1"/>
          </p:cNvSpPr>
          <p:nvPr>
            <p:ph type="sldNum" sz="quarter" idx="12"/>
          </p:nvPr>
        </p:nvSpPr>
        <p:spPr/>
        <p:txBody>
          <a:bodyPr/>
          <a:lstStyle/>
          <a:p>
            <a:fld id="{502295C1-EB73-494D-AEEA-8C05E1986D3B}" type="slidenum">
              <a:rPr lang="hr-HR" smtClean="0">
                <a:solidFill>
                  <a:srgbClr val="759AA5">
                    <a:shade val="75000"/>
                  </a:srgbClr>
                </a:solidFill>
              </a:rPr>
              <a:pPr/>
              <a:t>‹#›</a:t>
            </a:fld>
            <a:endParaRPr lang="hr-HR">
              <a:solidFill>
                <a:srgbClr val="759AA5">
                  <a:shade val="75000"/>
                </a:srgbClr>
              </a:solidFill>
            </a:endParaRPr>
          </a:p>
        </p:txBody>
      </p:sp>
    </p:spTree>
    <p:extLst>
      <p:ext uri="{BB962C8B-B14F-4D97-AF65-F5344CB8AC3E}">
        <p14:creationId xmlns:p14="http://schemas.microsoft.com/office/powerpoint/2010/main" val="482173832"/>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2DE9696-C2CC-4A61-8215-5AE6FCA62F2E}" type="datetimeFigureOut">
              <a:rPr lang="sr-Latn-CS" smtClean="0">
                <a:solidFill>
                  <a:srgbClr val="759AA5">
                    <a:shade val="75000"/>
                  </a:srgbClr>
                </a:solidFill>
              </a:rPr>
              <a:pPr/>
              <a:t>5.12.2015</a:t>
            </a:fld>
            <a:endParaRPr lang="hr-HR">
              <a:solidFill>
                <a:srgbClr val="759AA5">
                  <a:shade val="75000"/>
                </a:srgbClr>
              </a:solidFill>
            </a:endParaRPr>
          </a:p>
        </p:txBody>
      </p:sp>
      <p:sp>
        <p:nvSpPr>
          <p:cNvPr id="5" name="Footer Placeholder 4"/>
          <p:cNvSpPr>
            <a:spLocks noGrp="1"/>
          </p:cNvSpPr>
          <p:nvPr>
            <p:ph type="ftr" sz="quarter" idx="11"/>
          </p:nvPr>
        </p:nvSpPr>
        <p:spPr/>
        <p:txBody>
          <a:bodyPr/>
          <a:lstStyle/>
          <a:p>
            <a:endParaRPr lang="hr-HR">
              <a:solidFill>
                <a:srgbClr val="759AA5">
                  <a:shade val="75000"/>
                </a:srgbClr>
              </a:solidFill>
            </a:endParaRPr>
          </a:p>
        </p:txBody>
      </p:sp>
      <p:sp>
        <p:nvSpPr>
          <p:cNvPr id="6" name="Slide Number Placeholder 5"/>
          <p:cNvSpPr>
            <a:spLocks noGrp="1"/>
          </p:cNvSpPr>
          <p:nvPr>
            <p:ph type="sldNum" sz="quarter" idx="12"/>
          </p:nvPr>
        </p:nvSpPr>
        <p:spPr/>
        <p:txBody>
          <a:bodyPr/>
          <a:lstStyle/>
          <a:p>
            <a:fld id="{502295C1-EB73-494D-AEEA-8C05E1986D3B}" type="slidenum">
              <a:rPr lang="hr-HR" smtClean="0">
                <a:solidFill>
                  <a:srgbClr val="759AA5">
                    <a:shade val="75000"/>
                  </a:srgbClr>
                </a:solidFill>
              </a:rPr>
              <a:pPr/>
              <a:t>‹#›</a:t>
            </a:fld>
            <a:endParaRPr lang="hr-HR">
              <a:solidFill>
                <a:srgbClr val="759AA5">
                  <a:shade val="75000"/>
                </a:srgbClr>
              </a:solidFill>
            </a:endParaRPr>
          </a:p>
        </p:txBody>
      </p:sp>
    </p:spTree>
    <p:extLst>
      <p:ext uri="{BB962C8B-B14F-4D97-AF65-F5344CB8AC3E}">
        <p14:creationId xmlns:p14="http://schemas.microsoft.com/office/powerpoint/2010/main" val="1478799388"/>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bs-Latn-BA"/>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5" name="Date Placeholder 4"/>
          <p:cNvSpPr>
            <a:spLocks noGrp="1"/>
          </p:cNvSpPr>
          <p:nvPr>
            <p:ph type="dt" sz="half" idx="10"/>
          </p:nvPr>
        </p:nvSpPr>
        <p:spPr>
          <a:xfrm>
            <a:off x="457200" y="6243638"/>
            <a:ext cx="2133600" cy="457200"/>
          </a:xfrm>
        </p:spPr>
        <p:txBody>
          <a:bodyPr/>
          <a:lstStyle>
            <a:lvl1pPr>
              <a:defRPr/>
            </a:lvl1pPr>
          </a:lstStyle>
          <a:p>
            <a:endParaRPr lang="sr-Latn-CS">
              <a:solidFill>
                <a:srgbClr val="759AA5">
                  <a:shade val="75000"/>
                </a:srgb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sr-Latn-CS">
              <a:solidFill>
                <a:srgbClr val="759AA5">
                  <a:shade val="75000"/>
                </a:srgbClr>
              </a:solidFill>
            </a:endParaRPr>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F4A4BDC0-DB7E-4B0D-9E3B-025CC1D30501}" type="slidenum">
              <a:rPr lang="sr-Latn-CS">
                <a:solidFill>
                  <a:srgbClr val="759AA5">
                    <a:shade val="75000"/>
                  </a:srgbClr>
                </a:solidFill>
              </a:rPr>
              <a:pPr/>
              <a:t>‹#›</a:t>
            </a:fld>
            <a:endParaRPr lang="sr-Latn-CS">
              <a:solidFill>
                <a:srgbClr val="759AA5">
                  <a:shade val="75000"/>
                </a:srgbClr>
              </a:solidFill>
            </a:endParaRPr>
          </a:p>
        </p:txBody>
      </p:sp>
    </p:spTree>
    <p:extLst>
      <p:ext uri="{BB962C8B-B14F-4D97-AF65-F5344CB8AC3E}">
        <p14:creationId xmlns:p14="http://schemas.microsoft.com/office/powerpoint/2010/main" val="766000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bs-Latn-BA"/>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6" name="Date Placeholder 5"/>
          <p:cNvSpPr>
            <a:spLocks noGrp="1"/>
          </p:cNvSpPr>
          <p:nvPr>
            <p:ph type="dt" sz="half" idx="10"/>
          </p:nvPr>
        </p:nvSpPr>
        <p:spPr>
          <a:xfrm>
            <a:off x="457200" y="6243638"/>
            <a:ext cx="2133600" cy="457200"/>
          </a:xfrm>
        </p:spPr>
        <p:txBody>
          <a:bodyPr/>
          <a:lstStyle>
            <a:lvl1pPr>
              <a:defRPr/>
            </a:lvl1pPr>
          </a:lstStyle>
          <a:p>
            <a:endParaRPr lang="sr-Latn-CS">
              <a:solidFill>
                <a:srgbClr val="00B0F0">
                  <a:shade val="75000"/>
                </a:srgbClr>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sr-Latn-CS">
              <a:solidFill>
                <a:srgbClr val="00B0F0">
                  <a:shade val="75000"/>
                </a:srgbClr>
              </a:solidFill>
            </a:endParaRPr>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fld id="{619DD97D-F364-45B4-8257-FAE8FD703937}" type="slidenum">
              <a:rPr lang="sr-Latn-CS">
                <a:solidFill>
                  <a:srgbClr val="00B0F0">
                    <a:shade val="75000"/>
                  </a:srgbClr>
                </a:solidFill>
              </a:rPr>
              <a:pPr/>
              <a:t>‹#›</a:t>
            </a:fld>
            <a:endParaRPr lang="sr-Latn-CS">
              <a:solidFill>
                <a:srgbClr val="00B0F0">
                  <a:shade val="75000"/>
                </a:srgbClr>
              </a:solidFill>
            </a:endParaRPr>
          </a:p>
        </p:txBody>
      </p:sp>
    </p:spTree>
    <p:extLst>
      <p:ext uri="{BB962C8B-B14F-4D97-AF65-F5344CB8AC3E}">
        <p14:creationId xmlns:p14="http://schemas.microsoft.com/office/powerpoint/2010/main" val="3818245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02DE9696-C2CC-4A61-8215-5AE6FCA62F2E}" type="datetimeFigureOut">
              <a:rPr lang="sr-Latn-CS" smtClean="0">
                <a:solidFill>
                  <a:srgbClr val="759AA5">
                    <a:shade val="75000"/>
                  </a:srgbClr>
                </a:solidFill>
              </a:rPr>
              <a:pPr/>
              <a:t>5.12.2015</a:t>
            </a:fld>
            <a:endParaRPr lang="hr-HR">
              <a:solidFill>
                <a:srgbClr val="759AA5">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hr-HR">
              <a:solidFill>
                <a:srgbClr val="759AA5">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502295C1-EB73-494D-AEEA-8C05E1986D3B}" type="slidenum">
              <a:rPr lang="hr-HR" smtClean="0">
                <a:solidFill>
                  <a:srgbClr val="759AA5">
                    <a:shade val="75000"/>
                  </a:srgbClr>
                </a:solidFill>
              </a:rPr>
              <a:pPr/>
              <a:t>‹#›</a:t>
            </a:fld>
            <a:endParaRPr lang="hr-HR">
              <a:solidFill>
                <a:srgbClr val="759AA5">
                  <a:shade val="75000"/>
                </a:srgbClr>
              </a:solidFill>
            </a:endParaRPr>
          </a:p>
        </p:txBody>
      </p:sp>
    </p:spTree>
    <p:extLst>
      <p:ext uri="{BB962C8B-B14F-4D97-AF65-F5344CB8AC3E}">
        <p14:creationId xmlns:p14="http://schemas.microsoft.com/office/powerpoint/2010/main" val="868370078"/>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02DE9696-C2CC-4A61-8215-5AE6FCA62F2E}" type="datetimeFigureOut">
              <a:rPr lang="sr-Latn-CS" smtClean="0">
                <a:solidFill>
                  <a:srgbClr val="759AA5">
                    <a:shade val="75000"/>
                  </a:srgbClr>
                </a:solidFill>
              </a:rPr>
              <a:pPr/>
              <a:t>5.12.2015</a:t>
            </a:fld>
            <a:endParaRPr lang="hr-HR">
              <a:solidFill>
                <a:srgbClr val="759AA5">
                  <a:shade val="75000"/>
                </a:srgbClr>
              </a:solidFill>
            </a:endParaRPr>
          </a:p>
        </p:txBody>
      </p:sp>
      <p:sp>
        <p:nvSpPr>
          <p:cNvPr id="11" name="Footer Placeholder 10"/>
          <p:cNvSpPr>
            <a:spLocks noGrp="1"/>
          </p:cNvSpPr>
          <p:nvPr>
            <p:ph type="ftr" sz="quarter" idx="11"/>
          </p:nvPr>
        </p:nvSpPr>
        <p:spPr/>
        <p:txBody>
          <a:bodyPr/>
          <a:lstStyle/>
          <a:p>
            <a:endParaRPr lang="hr-HR">
              <a:solidFill>
                <a:srgbClr val="759AA5">
                  <a:shade val="75000"/>
                </a:srgbClr>
              </a:solidFill>
            </a:endParaRPr>
          </a:p>
        </p:txBody>
      </p:sp>
      <p:sp>
        <p:nvSpPr>
          <p:cNvPr id="16" name="Slide Number Placeholder 15"/>
          <p:cNvSpPr>
            <a:spLocks noGrp="1"/>
          </p:cNvSpPr>
          <p:nvPr>
            <p:ph type="sldNum" sz="quarter" idx="12"/>
          </p:nvPr>
        </p:nvSpPr>
        <p:spPr/>
        <p:txBody>
          <a:bodyPr/>
          <a:lstStyle/>
          <a:p>
            <a:fld id="{502295C1-EB73-494D-AEEA-8C05E1986D3B}" type="slidenum">
              <a:rPr lang="hr-HR" smtClean="0">
                <a:solidFill>
                  <a:srgbClr val="759AA5">
                    <a:shade val="75000"/>
                  </a:srgbClr>
                </a:solidFill>
              </a:rPr>
              <a:pPr/>
              <a:t>‹#›</a:t>
            </a:fld>
            <a:endParaRPr lang="hr-HR">
              <a:solidFill>
                <a:srgbClr val="759AA5">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406549678"/>
      </p:ext>
    </p:extLst>
  </p:cSld>
  <p:clrMapOvr>
    <a:overrideClrMapping bg1="dk1" tx1="lt1" bg2="dk2" tx2="lt2" accent1="accent1" accent2="accent2" accent3="accent3" accent4="accent4" accent5="accent5" accent6="accent6" hlink="hlink" folHlink="folHlink"/>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02DE9696-C2CC-4A61-8215-5AE6FCA62F2E}" type="datetimeFigureOut">
              <a:rPr lang="sr-Latn-CS" smtClean="0">
                <a:solidFill>
                  <a:srgbClr val="759AA5">
                    <a:shade val="75000"/>
                  </a:srgbClr>
                </a:solidFill>
              </a:rPr>
              <a:pPr/>
              <a:t>5.12.2015</a:t>
            </a:fld>
            <a:endParaRPr lang="hr-HR">
              <a:solidFill>
                <a:srgbClr val="759AA5">
                  <a:shade val="75000"/>
                </a:srgbClr>
              </a:solidFill>
            </a:endParaRPr>
          </a:p>
        </p:txBody>
      </p:sp>
      <p:sp>
        <p:nvSpPr>
          <p:cNvPr id="10" name="Footer Placeholder 9"/>
          <p:cNvSpPr>
            <a:spLocks noGrp="1"/>
          </p:cNvSpPr>
          <p:nvPr>
            <p:ph type="ftr" sz="quarter" idx="11"/>
          </p:nvPr>
        </p:nvSpPr>
        <p:spPr/>
        <p:txBody>
          <a:bodyPr/>
          <a:lstStyle/>
          <a:p>
            <a:endParaRPr lang="hr-HR">
              <a:solidFill>
                <a:srgbClr val="759AA5">
                  <a:shade val="75000"/>
                </a:srgbClr>
              </a:solidFill>
            </a:endParaRPr>
          </a:p>
        </p:txBody>
      </p:sp>
      <p:sp>
        <p:nvSpPr>
          <p:cNvPr id="31" name="Slide Number Placeholder 30"/>
          <p:cNvSpPr>
            <a:spLocks noGrp="1"/>
          </p:cNvSpPr>
          <p:nvPr>
            <p:ph type="sldNum" sz="quarter" idx="12"/>
          </p:nvPr>
        </p:nvSpPr>
        <p:spPr/>
        <p:txBody>
          <a:bodyPr/>
          <a:lstStyle/>
          <a:p>
            <a:fld id="{502295C1-EB73-494D-AEEA-8C05E1986D3B}" type="slidenum">
              <a:rPr lang="hr-HR" smtClean="0">
                <a:solidFill>
                  <a:srgbClr val="759AA5">
                    <a:shade val="75000"/>
                  </a:srgbClr>
                </a:solidFill>
              </a:rPr>
              <a:pPr/>
              <a:t>‹#›</a:t>
            </a:fld>
            <a:endParaRPr lang="hr-HR">
              <a:solidFill>
                <a:srgbClr val="759AA5">
                  <a:shade val="75000"/>
                </a:srgbClr>
              </a:solidFill>
            </a:endParaRPr>
          </a:p>
        </p:txBody>
      </p:sp>
    </p:spTree>
    <p:extLst>
      <p:ext uri="{BB962C8B-B14F-4D97-AF65-F5344CB8AC3E}">
        <p14:creationId xmlns:p14="http://schemas.microsoft.com/office/powerpoint/2010/main" val="2447773670"/>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02DE9696-C2CC-4A61-8215-5AE6FCA62F2E}" type="datetimeFigureOut">
              <a:rPr lang="sr-Latn-CS" smtClean="0">
                <a:solidFill>
                  <a:srgbClr val="759AA5">
                    <a:shade val="75000"/>
                  </a:srgbClr>
                </a:solidFill>
              </a:rPr>
              <a:pPr/>
              <a:t>5.12.2015</a:t>
            </a:fld>
            <a:endParaRPr lang="hr-HR">
              <a:solidFill>
                <a:srgbClr val="759AA5">
                  <a:shade val="75000"/>
                </a:srgbClr>
              </a:solidFill>
            </a:endParaRPr>
          </a:p>
        </p:txBody>
      </p:sp>
      <p:sp>
        <p:nvSpPr>
          <p:cNvPr id="6" name="Footer Placeholder 5"/>
          <p:cNvSpPr>
            <a:spLocks noGrp="1"/>
          </p:cNvSpPr>
          <p:nvPr>
            <p:ph type="ftr" sz="quarter" idx="11"/>
          </p:nvPr>
        </p:nvSpPr>
        <p:spPr/>
        <p:txBody>
          <a:bodyPr/>
          <a:lstStyle/>
          <a:p>
            <a:endParaRPr lang="hr-HR">
              <a:solidFill>
                <a:srgbClr val="759AA5">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502295C1-EB73-494D-AEEA-8C05E1986D3B}" type="slidenum">
              <a:rPr lang="hr-HR" smtClean="0">
                <a:solidFill>
                  <a:srgbClr val="759AA5">
                    <a:shade val="75000"/>
                  </a:srgbClr>
                </a:solidFill>
              </a:rPr>
              <a:pPr/>
              <a:t>‹#›</a:t>
            </a:fld>
            <a:endParaRPr lang="hr-HR">
              <a:solidFill>
                <a:srgbClr val="759AA5">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736333870"/>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02DE9696-C2CC-4A61-8215-5AE6FCA62F2E}" type="datetimeFigureOut">
              <a:rPr lang="sr-Latn-CS" smtClean="0">
                <a:solidFill>
                  <a:srgbClr val="759AA5">
                    <a:shade val="75000"/>
                  </a:srgbClr>
                </a:solidFill>
              </a:rPr>
              <a:pPr/>
              <a:t>5.12.2015</a:t>
            </a:fld>
            <a:endParaRPr lang="hr-HR">
              <a:solidFill>
                <a:srgbClr val="759AA5">
                  <a:shade val="75000"/>
                </a:srgbClr>
              </a:solidFill>
            </a:endParaRPr>
          </a:p>
        </p:txBody>
      </p:sp>
      <p:sp>
        <p:nvSpPr>
          <p:cNvPr id="21" name="Footer Placeholder 20"/>
          <p:cNvSpPr>
            <a:spLocks noGrp="1"/>
          </p:cNvSpPr>
          <p:nvPr>
            <p:ph type="ftr" sz="quarter" idx="11"/>
          </p:nvPr>
        </p:nvSpPr>
        <p:spPr/>
        <p:txBody>
          <a:bodyPr/>
          <a:lstStyle/>
          <a:p>
            <a:endParaRPr lang="hr-HR">
              <a:solidFill>
                <a:srgbClr val="759AA5">
                  <a:shade val="75000"/>
                </a:srgbClr>
              </a:solidFill>
            </a:endParaRPr>
          </a:p>
        </p:txBody>
      </p:sp>
      <p:sp>
        <p:nvSpPr>
          <p:cNvPr id="6" name="Slide Number Placeholder 5"/>
          <p:cNvSpPr>
            <a:spLocks noGrp="1"/>
          </p:cNvSpPr>
          <p:nvPr>
            <p:ph type="sldNum" sz="quarter" idx="12"/>
          </p:nvPr>
        </p:nvSpPr>
        <p:spPr/>
        <p:txBody>
          <a:bodyPr/>
          <a:lstStyle/>
          <a:p>
            <a:fld id="{502295C1-EB73-494D-AEEA-8C05E1986D3B}" type="slidenum">
              <a:rPr lang="hr-HR" smtClean="0">
                <a:solidFill>
                  <a:srgbClr val="759AA5">
                    <a:shade val="75000"/>
                  </a:srgbClr>
                </a:solidFill>
              </a:rPr>
              <a:pPr/>
              <a:t>‹#›</a:t>
            </a:fld>
            <a:endParaRPr lang="hr-HR">
              <a:solidFill>
                <a:srgbClr val="759AA5">
                  <a:shade val="75000"/>
                </a:srgbClr>
              </a:solidFill>
            </a:endParaRPr>
          </a:p>
        </p:txBody>
      </p:sp>
    </p:spTree>
    <p:extLst>
      <p:ext uri="{BB962C8B-B14F-4D97-AF65-F5344CB8AC3E}">
        <p14:creationId xmlns:p14="http://schemas.microsoft.com/office/powerpoint/2010/main" val="3272784539"/>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2DE9696-C2CC-4A61-8215-5AE6FCA62F2E}" type="datetimeFigureOut">
              <a:rPr lang="sr-Latn-CS" smtClean="0">
                <a:solidFill>
                  <a:srgbClr val="759AA5">
                    <a:shade val="75000"/>
                  </a:srgbClr>
                </a:solidFill>
              </a:rPr>
              <a:pPr/>
              <a:t>5.12.2015</a:t>
            </a:fld>
            <a:endParaRPr lang="hr-HR">
              <a:solidFill>
                <a:srgbClr val="759AA5">
                  <a:shade val="75000"/>
                </a:srgbClr>
              </a:solidFill>
            </a:endParaRPr>
          </a:p>
        </p:txBody>
      </p:sp>
      <p:sp>
        <p:nvSpPr>
          <p:cNvPr id="24" name="Footer Placeholder 23"/>
          <p:cNvSpPr>
            <a:spLocks noGrp="1"/>
          </p:cNvSpPr>
          <p:nvPr>
            <p:ph type="ftr" sz="quarter" idx="11"/>
          </p:nvPr>
        </p:nvSpPr>
        <p:spPr/>
        <p:txBody>
          <a:bodyPr/>
          <a:lstStyle/>
          <a:p>
            <a:endParaRPr lang="hr-HR">
              <a:solidFill>
                <a:srgbClr val="759AA5">
                  <a:shade val="75000"/>
                </a:srgbClr>
              </a:solidFill>
            </a:endParaRPr>
          </a:p>
        </p:txBody>
      </p:sp>
      <p:sp>
        <p:nvSpPr>
          <p:cNvPr id="7" name="Slide Number Placeholder 6"/>
          <p:cNvSpPr>
            <a:spLocks noGrp="1"/>
          </p:cNvSpPr>
          <p:nvPr>
            <p:ph type="sldNum" sz="quarter" idx="12"/>
          </p:nvPr>
        </p:nvSpPr>
        <p:spPr/>
        <p:txBody>
          <a:bodyPr/>
          <a:lstStyle/>
          <a:p>
            <a:fld id="{502295C1-EB73-494D-AEEA-8C05E1986D3B}" type="slidenum">
              <a:rPr lang="hr-HR" smtClean="0">
                <a:solidFill>
                  <a:srgbClr val="759AA5">
                    <a:shade val="75000"/>
                  </a:srgbClr>
                </a:solidFill>
              </a:rPr>
              <a:pPr/>
              <a:t>‹#›</a:t>
            </a:fld>
            <a:endParaRPr lang="hr-HR">
              <a:solidFill>
                <a:srgbClr val="759AA5">
                  <a:shade val="75000"/>
                </a:srgbClr>
              </a:solidFill>
            </a:endParaRPr>
          </a:p>
        </p:txBody>
      </p:sp>
    </p:spTree>
    <p:extLst>
      <p:ext uri="{BB962C8B-B14F-4D97-AF65-F5344CB8AC3E}">
        <p14:creationId xmlns:p14="http://schemas.microsoft.com/office/powerpoint/2010/main" val="3383469967"/>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02DE9696-C2CC-4A61-8215-5AE6FCA62F2E}" type="datetimeFigureOut">
              <a:rPr lang="sr-Latn-CS" smtClean="0">
                <a:solidFill>
                  <a:srgbClr val="759AA5">
                    <a:shade val="75000"/>
                  </a:srgbClr>
                </a:solidFill>
              </a:rPr>
              <a:pPr/>
              <a:t>5.12.2015</a:t>
            </a:fld>
            <a:endParaRPr lang="hr-HR">
              <a:solidFill>
                <a:srgbClr val="759AA5">
                  <a:shade val="75000"/>
                </a:srgbClr>
              </a:solidFill>
            </a:endParaRPr>
          </a:p>
        </p:txBody>
      </p:sp>
      <p:sp>
        <p:nvSpPr>
          <p:cNvPr id="29" name="Footer Placeholder 28"/>
          <p:cNvSpPr>
            <a:spLocks noGrp="1"/>
          </p:cNvSpPr>
          <p:nvPr>
            <p:ph type="ftr" sz="quarter" idx="11"/>
          </p:nvPr>
        </p:nvSpPr>
        <p:spPr/>
        <p:txBody>
          <a:bodyPr/>
          <a:lstStyle/>
          <a:p>
            <a:endParaRPr lang="hr-HR">
              <a:solidFill>
                <a:srgbClr val="759AA5">
                  <a:shade val="75000"/>
                </a:srgbClr>
              </a:solidFill>
            </a:endParaRPr>
          </a:p>
        </p:txBody>
      </p:sp>
      <p:sp>
        <p:nvSpPr>
          <p:cNvPr id="7" name="Slide Number Placeholder 6"/>
          <p:cNvSpPr>
            <a:spLocks noGrp="1"/>
          </p:cNvSpPr>
          <p:nvPr>
            <p:ph type="sldNum" sz="quarter" idx="12"/>
          </p:nvPr>
        </p:nvSpPr>
        <p:spPr/>
        <p:txBody>
          <a:bodyPr/>
          <a:lstStyle/>
          <a:p>
            <a:fld id="{502295C1-EB73-494D-AEEA-8C05E1986D3B}" type="slidenum">
              <a:rPr lang="hr-HR" smtClean="0">
                <a:solidFill>
                  <a:srgbClr val="759AA5">
                    <a:shade val="75000"/>
                  </a:srgbClr>
                </a:solidFill>
              </a:rPr>
              <a:pPr/>
              <a:t>‹#›</a:t>
            </a:fld>
            <a:endParaRPr lang="hr-HR">
              <a:solidFill>
                <a:srgbClr val="759AA5">
                  <a:shade val="75000"/>
                </a:srgbClr>
              </a:solidFill>
            </a:endParaRPr>
          </a:p>
        </p:txBody>
      </p:sp>
    </p:spTree>
    <p:extLst>
      <p:ext uri="{BB962C8B-B14F-4D97-AF65-F5344CB8AC3E}">
        <p14:creationId xmlns:p14="http://schemas.microsoft.com/office/powerpoint/2010/main" val="2311692359"/>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02DE9696-C2CC-4A61-8215-5AE6FCA62F2E}" type="datetimeFigureOut">
              <a:rPr lang="sr-Latn-CS" smtClean="0">
                <a:solidFill>
                  <a:srgbClr val="759AA5">
                    <a:shade val="75000"/>
                  </a:srgbClr>
                </a:solidFill>
              </a:rPr>
              <a:pPr/>
              <a:t>5.12.2015</a:t>
            </a:fld>
            <a:endParaRPr lang="hr-HR">
              <a:solidFill>
                <a:srgbClr val="759AA5">
                  <a:shade val="75000"/>
                </a:srgbClr>
              </a:solidFill>
            </a:endParaRPr>
          </a:p>
        </p:txBody>
      </p:sp>
      <p:sp>
        <p:nvSpPr>
          <p:cNvPr id="5" name="Footer Placeholder 4"/>
          <p:cNvSpPr>
            <a:spLocks noGrp="1"/>
          </p:cNvSpPr>
          <p:nvPr>
            <p:ph type="ftr" sz="quarter" idx="11"/>
          </p:nvPr>
        </p:nvSpPr>
        <p:spPr/>
        <p:txBody>
          <a:bodyPr/>
          <a:lstStyle/>
          <a:p>
            <a:endParaRPr lang="hr-HR">
              <a:solidFill>
                <a:srgbClr val="759AA5">
                  <a:shade val="75000"/>
                </a:srgbClr>
              </a:solidFill>
            </a:endParaRPr>
          </a:p>
        </p:txBody>
      </p:sp>
      <p:sp>
        <p:nvSpPr>
          <p:cNvPr id="31" name="Slide Number Placeholder 30"/>
          <p:cNvSpPr>
            <a:spLocks noGrp="1"/>
          </p:cNvSpPr>
          <p:nvPr>
            <p:ph type="sldNum" sz="quarter" idx="12"/>
          </p:nvPr>
        </p:nvSpPr>
        <p:spPr/>
        <p:txBody>
          <a:bodyPr/>
          <a:lstStyle/>
          <a:p>
            <a:fld id="{502295C1-EB73-494D-AEEA-8C05E1986D3B}" type="slidenum">
              <a:rPr lang="hr-HR" smtClean="0">
                <a:solidFill>
                  <a:srgbClr val="759AA5">
                    <a:shade val="75000"/>
                  </a:srgbClr>
                </a:solidFill>
              </a:rPr>
              <a:pPr/>
              <a:t>‹#›</a:t>
            </a:fld>
            <a:endParaRPr lang="hr-HR">
              <a:solidFill>
                <a:srgbClr val="759AA5">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046744537"/>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02DE9696-C2CC-4A61-8215-5AE6FCA62F2E}" type="datetimeFigureOut">
              <a:rPr lang="sr-Latn-CS" smtClean="0">
                <a:solidFill>
                  <a:srgbClr val="759AA5">
                    <a:shade val="75000"/>
                  </a:srgbClr>
                </a:solidFill>
              </a:rPr>
              <a:pPr/>
              <a:t>5.12.2015</a:t>
            </a:fld>
            <a:endParaRPr lang="hr-HR">
              <a:solidFill>
                <a:srgbClr val="759AA5">
                  <a:shade val="75000"/>
                </a:srgb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hr-HR">
              <a:solidFill>
                <a:srgbClr val="759AA5">
                  <a:shade val="75000"/>
                </a:srgb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502295C1-EB73-494D-AEEA-8C05E1986D3B}" type="slidenum">
              <a:rPr lang="hr-HR" smtClean="0">
                <a:solidFill>
                  <a:srgbClr val="759AA5">
                    <a:shade val="75000"/>
                  </a:srgbClr>
                </a:solidFill>
              </a:rPr>
              <a:pPr/>
              <a:t>‹#›</a:t>
            </a:fld>
            <a:endParaRPr lang="hr-HR">
              <a:solidFill>
                <a:srgbClr val="759AA5">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118267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wipe dir="r"/>
  </p:transition>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9.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9.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9.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9.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9.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9.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9.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9.xml"/></Relationships>
</file>

<file path=ppt/slides/_rels/slide192.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9.xml"/></Relationships>
</file>

<file path=ppt/slides/_rels/slide20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0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9.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9.xml"/></Relationships>
</file>

<file path=ppt/slides/_rels/slide215.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4.xml"/></Relationships>
</file>

<file path=ppt/slides/_rels/slide218.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4.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4.xml"/></Relationships>
</file>

<file path=ppt/slides/_rels/slide222.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4.xml"/></Relationships>
</file>

<file path=ppt/slides/_rels/slide223.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9.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6.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4.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8.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4.xml"/></Relationships>
</file>

<file path=ppt/slides/_rels/slide229.xml.rels><?xml version="1.0" encoding="UTF-8" standalone="yes"?>
<Relationships xmlns="http://schemas.openxmlformats.org/package/2006/relationships"><Relationship Id="rId2" Type="http://schemas.openxmlformats.org/officeDocument/2006/relationships/image" Target="../media/image156.gi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4.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2.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4.xml"/></Relationships>
</file>

<file path=ppt/slides/_rels/slide233.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4.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4.xml"/></Relationships>
</file>

<file path=ppt/slides/_rels/slide237.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4.xml"/></Relationships>
</file>

<file path=ppt/slides/_rels/slide238.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4.xml"/></Relationships>
</file>

<file path=ppt/slides/_rels/slide239.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1.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4.xml"/></Relationships>
</file>

<file path=ppt/slides/_rels/slide242.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4.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4.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4.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6.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4.xml"/></Relationships>
</file>

<file path=ppt/slides/_rels/slide247.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9.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50.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4.xml"/></Relationships>
</file>

<file path=ppt/slides/_rels/slide251.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4.xml"/></Relationships>
</file>

<file path=ppt/slides/_rels/slide252.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4.xml"/></Relationships>
</file>

<file path=ppt/slides/_rels/slide25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4.xml"/></Relationships>
</file>

<file path=ppt/slides/_rels/slide254.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9.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9.xml"/></Relationships>
</file>

<file path=ppt/slides/_rels/slide259.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1.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4.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4.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5.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4.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70.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4.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2.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7.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9.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80.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image" Target="../media/image184.jpg"/><Relationship Id="rId1" Type="http://schemas.openxmlformats.org/officeDocument/2006/relationships/slideLayout" Target="../slideLayouts/slideLayout4.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2.xml.rels><?xml version="1.0" encoding="UTF-8" standalone="yes"?>
<Relationships xmlns="http://schemas.openxmlformats.org/package/2006/relationships"><Relationship Id="rId2" Type="http://schemas.openxmlformats.org/officeDocument/2006/relationships/image" Target="../media/image186.jpg"/><Relationship Id="rId1" Type="http://schemas.openxmlformats.org/officeDocument/2006/relationships/slideLayout" Target="../slideLayouts/slideLayout4.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5.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4.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8.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4.xml"/></Relationships>
</file>

<file path=ppt/slides/_rels/slide289.xml.rels><?xml version="1.0" encoding="UTF-8" standalone="yes"?>
<Relationships xmlns="http://schemas.openxmlformats.org/package/2006/relationships"><Relationship Id="rId2" Type="http://schemas.openxmlformats.org/officeDocument/2006/relationships/image" Target="../media/image189.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90.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4.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3.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4.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300.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4.xml"/></Relationships>
</file>

<file path=ppt/slides/_rels/slide301.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4.xml"/></Relationships>
</file>

<file path=ppt/slides/_rels/slide302.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4.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4.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1.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310.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201.png"/></Relationships>
</file>

<file path=ppt/slides/_rels/slide319.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20.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13.xml"/><Relationship Id="rId4" Type="http://schemas.openxmlformats.org/officeDocument/2006/relationships/image" Target="../media/image205.jpeg"/></Relationships>
</file>

<file path=ppt/slides/_rels/slide321.xml.rels><?xml version="1.0" encoding="UTF-8" standalone="yes"?>
<Relationships xmlns="http://schemas.openxmlformats.org/package/2006/relationships"><Relationship Id="rId3" Type="http://schemas.openxmlformats.org/officeDocument/2006/relationships/hyperlink" Target="mailto:sarajevo@ipr.gov.ba" TargetMode="External"/><Relationship Id="rId2" Type="http://schemas.openxmlformats.org/officeDocument/2006/relationships/hyperlink" Target="mailto:mostar@ipr.gov.ba" TargetMode="External"/><Relationship Id="rId1" Type="http://schemas.openxmlformats.org/officeDocument/2006/relationships/slideLayout" Target="../slideLayouts/slideLayout2.xml"/><Relationship Id="rId4" Type="http://schemas.openxmlformats.org/officeDocument/2006/relationships/hyperlink" Target="mailto:banjaluka@ipr.gov.ba" TargetMode="External"/></Relationships>
</file>

<file path=ppt/slides/_rels/slide322.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4.xml"/></Relationships>
</file>

<file path=ppt/slides/_rels/slide323.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4.xml"/></Relationships>
</file>

<file path=ppt/slides/_rels/slide324.xml.rels><?xml version="1.0" encoding="UTF-8" standalone="yes"?>
<Relationships xmlns="http://schemas.openxmlformats.org/package/2006/relationships"><Relationship Id="rId2" Type="http://schemas.openxmlformats.org/officeDocument/2006/relationships/image" Target="../media/image208.jpg"/><Relationship Id="rId1" Type="http://schemas.openxmlformats.org/officeDocument/2006/relationships/slideLayout" Target="../slideLayouts/slideLayout9.xml"/></Relationships>
</file>

<file path=ppt/slides/_rels/slide325.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image" Target="../media/image209.jpg"/><Relationship Id="rId1" Type="http://schemas.openxmlformats.org/officeDocument/2006/relationships/slideLayout" Target="../slideLayouts/slideLayout5.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3" Type="http://schemas.openxmlformats.org/officeDocument/2006/relationships/image" Target="../media/image212.jpg"/><Relationship Id="rId2" Type="http://schemas.openxmlformats.org/officeDocument/2006/relationships/image" Target="../media/image211.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2.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4.xml"/></Relationships>
</file>

<file path=ppt/slides/_rels/slide333.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9.xml"/></Relationships>
</file>

<file path=ppt/slides/_rels/slide334.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4.xml"/></Relationships>
</file>

<file path=ppt/slides/_rels/slide335.xml.rels><?xml version="1.0" encoding="UTF-8" standalone="yes"?>
<Relationships xmlns="http://schemas.openxmlformats.org/package/2006/relationships"><Relationship Id="rId2" Type="http://schemas.openxmlformats.org/officeDocument/2006/relationships/image" Target="../media/image216.jpg"/><Relationship Id="rId1" Type="http://schemas.openxmlformats.org/officeDocument/2006/relationships/slideLayout" Target="../slideLayouts/slideLayout4.xml"/></Relationships>
</file>

<file path=ppt/slides/_rels/slide336.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4.xml"/></Relationships>
</file>

<file path=ppt/slides/_rels/slide337.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9.xml"/></Relationships>
</file>

<file path=ppt/slides/_rels/slide33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jp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image" Target="../media/image222.jpg"/><Relationship Id="rId1" Type="http://schemas.openxmlformats.org/officeDocument/2006/relationships/slideLayout" Target="../slideLayouts/slideLayout4.xml"/></Relationships>
</file>

<file path=ppt/slides/_rels/slide341.xml.rels><?xml version="1.0" encoding="UTF-8" standalone="yes"?>
<Relationships xmlns="http://schemas.openxmlformats.org/package/2006/relationships"><Relationship Id="rId2" Type="http://schemas.openxmlformats.org/officeDocument/2006/relationships/image" Target="../media/image223.jpg"/><Relationship Id="rId1" Type="http://schemas.openxmlformats.org/officeDocument/2006/relationships/slideLayout" Target="../slideLayouts/slideLayout4.xml"/></Relationships>
</file>

<file path=ppt/slides/_rels/slide342.xml.rels><?xml version="1.0" encoding="UTF-8" standalone="yes"?>
<Relationships xmlns="http://schemas.openxmlformats.org/package/2006/relationships"><Relationship Id="rId2" Type="http://schemas.openxmlformats.org/officeDocument/2006/relationships/image" Target="../media/image224.jpg"/><Relationship Id="rId1" Type="http://schemas.openxmlformats.org/officeDocument/2006/relationships/slideLayout" Target="../slideLayouts/slideLayout4.xml"/></Relationships>
</file>

<file path=ppt/slides/_rels/slide343.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4.xml"/></Relationships>
</file>

<file path=ppt/slides/_rels/slide344.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4.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2.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9.xml"/><Relationship Id="rId4" Type="http://schemas.openxmlformats.org/officeDocument/2006/relationships/image" Target="../media/image41.jpeg"/></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4853411"/>
            <a:ext cx="8458200" cy="1455909"/>
          </a:xfrm>
        </p:spPr>
        <p:txBody>
          <a:bodyPr>
            <a:normAutofit/>
          </a:bodyPr>
          <a:lstStyle/>
          <a:p>
            <a:pPr algn="ctr"/>
            <a:r>
              <a:rPr lang="bs-Latn-BA" dirty="0" smtClean="0"/>
              <a:t>AUTORSKO i srodna PRAVa</a:t>
            </a:r>
            <a:br>
              <a:rPr lang="bs-Latn-BA" dirty="0" smtClean="0"/>
            </a:br>
            <a:r>
              <a:rPr lang="bs-Latn-BA" sz="2700" dirty="0" smtClean="0"/>
              <a:t>II </a:t>
            </a:r>
            <a:r>
              <a:rPr lang="bs-Latn-BA" sz="2700" smtClean="0"/>
              <a:t>ciklus </a:t>
            </a:r>
            <a:r>
              <a:rPr lang="bs-Latn-BA" sz="2700" smtClean="0"/>
              <a:t>studija</a:t>
            </a:r>
            <a:endParaRPr lang="bs-Latn-BA" sz="2700" dirty="0"/>
          </a:p>
        </p:txBody>
      </p:sp>
      <p:sp>
        <p:nvSpPr>
          <p:cNvPr id="5" name="Subtitle 4"/>
          <p:cNvSpPr>
            <a:spLocks noGrp="1"/>
          </p:cNvSpPr>
          <p:nvPr>
            <p:ph type="subTitle" idx="1"/>
          </p:nvPr>
        </p:nvSpPr>
        <p:spPr>
          <a:xfrm>
            <a:off x="381000" y="3645024"/>
            <a:ext cx="8458200" cy="864096"/>
          </a:xfrm>
        </p:spPr>
        <p:txBody>
          <a:bodyPr>
            <a:normAutofit fontScale="92500" lnSpcReduction="20000"/>
          </a:bodyPr>
          <a:lstStyle/>
          <a:p>
            <a:r>
              <a:rPr lang="bs-Latn-BA" sz="3500" b="1" dirty="0" smtClean="0"/>
              <a:t>Prof. </a:t>
            </a:r>
            <a:r>
              <a:rPr lang="bs-Latn-BA" sz="3500" b="1" dirty="0" smtClean="0"/>
              <a:t>dr </a:t>
            </a:r>
            <a:r>
              <a:rPr lang="bs-Latn-BA" sz="3500" b="1" dirty="0" smtClean="0"/>
              <a:t>Ismet Alija</a:t>
            </a:r>
          </a:p>
          <a:p>
            <a:r>
              <a:rPr lang="bs-Latn-BA" dirty="0"/>
              <a:t>v</a:t>
            </a:r>
            <a:r>
              <a:rPr lang="bs-Latn-BA" dirty="0" smtClean="0"/>
              <a:t>. </a:t>
            </a:r>
            <a:r>
              <a:rPr lang="bs-Latn-BA" dirty="0"/>
              <a:t>a</a:t>
            </a:r>
            <a:r>
              <a:rPr lang="bs-Latn-BA" dirty="0" smtClean="0"/>
              <a:t>ss Haris Hasić, MA</a:t>
            </a:r>
            <a:endParaRPr lang="bs-Latn-BA"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992" y="548680"/>
            <a:ext cx="4000500" cy="26563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96359530"/>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Ljudska tvorevina</a:t>
            </a:r>
            <a:endParaRPr lang="hr-HR" dirty="0"/>
          </a:p>
        </p:txBody>
      </p:sp>
      <p:sp>
        <p:nvSpPr>
          <p:cNvPr id="3" name="Content Placeholder 2"/>
          <p:cNvSpPr>
            <a:spLocks noGrp="1"/>
          </p:cNvSpPr>
          <p:nvPr>
            <p:ph sz="half" idx="1"/>
          </p:nvPr>
        </p:nvSpPr>
        <p:spPr/>
        <p:txBody>
          <a:bodyPr>
            <a:normAutofit fontScale="77500" lnSpcReduction="20000"/>
          </a:bodyPr>
          <a:lstStyle/>
          <a:p>
            <a:r>
              <a:rPr lang="hr-HR" dirty="0" smtClean="0"/>
              <a:t>Samo fizičko lice može stvoriti autorsko djelo. </a:t>
            </a:r>
          </a:p>
          <a:p>
            <a:r>
              <a:rPr lang="hr-HR" dirty="0" smtClean="0"/>
              <a:t>Da bi se određena nematerijalna tvorevina mogla klasifikovati autorskim djelom, ona mora nastati intelektualnim / duhovnim / umnim djelovanjem fizičkog lica.  </a:t>
            </a:r>
          </a:p>
          <a:p>
            <a:r>
              <a:rPr lang="hr-HR" dirty="0" smtClean="0"/>
              <a:t>Fizička lica se mogu koristiti svim mogućim pomoćnim sredstvima u postupki nastanka autorskog djela. </a:t>
            </a:r>
          </a:p>
          <a:p>
            <a:r>
              <a:rPr lang="hr-HR" dirty="0" smtClean="0"/>
              <a:t>Životinje i mašine ne mogu stvoriti tvorevinu koja će biti autorskopravno zaštićena.</a:t>
            </a:r>
          </a:p>
        </p:txBody>
      </p:sp>
      <p:pic>
        <p:nvPicPr>
          <p:cNvPr id="5" name="Content Placeholder 4" descr="cat_writing.jpg"/>
          <p:cNvPicPr>
            <a:picLocks noGrp="1" noChangeAspect="1"/>
          </p:cNvPicPr>
          <p:nvPr>
            <p:ph sz="half" idx="2"/>
          </p:nvPr>
        </p:nvPicPr>
        <p:blipFill>
          <a:blip r:embed="rId2" cstate="print"/>
          <a:stretch>
            <a:fillRect/>
          </a:stretch>
        </p:blipFill>
        <p:spPr>
          <a:xfrm>
            <a:off x="5029200" y="1828800"/>
            <a:ext cx="3730336" cy="410337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385966031"/>
      </p:ext>
    </p:extLst>
  </p:cSld>
  <p:clrMapOvr>
    <a:masterClrMapping/>
  </p:clrMapOvr>
  <p:transition>
    <p:wipe dir="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bs-Latn-BA" dirty="0" smtClean="0"/>
              <a:t>Autor ima (implicitono) pravo i da autorsko djelo ne označi na bilo kakav način</a:t>
            </a:r>
            <a:endParaRPr lang="bs-Latn-BA"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0" y="1586202"/>
            <a:ext cx="2941875" cy="4525962"/>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524000"/>
            <a:ext cx="3058704" cy="4572762"/>
          </a:xfrm>
          <a:prstGeom prst="rect">
            <a:avLst/>
          </a:prstGeom>
        </p:spPr>
      </p:pic>
    </p:spTree>
    <p:extLst>
      <p:ext uri="{BB962C8B-B14F-4D97-AF65-F5344CB8AC3E}">
        <p14:creationId xmlns:p14="http://schemas.microsoft.com/office/powerpoint/2010/main" val="278100730"/>
      </p:ext>
    </p:extLst>
  </p:cSld>
  <p:clrMapOvr>
    <a:masterClrMapping/>
  </p:clrMapOvr>
  <p:transition>
    <p:wipe dir="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Pravo poštivanja autorskog djela</a:t>
            </a:r>
            <a:endParaRPr lang="bs-Latn-BA" dirty="0"/>
          </a:p>
        </p:txBody>
      </p:sp>
      <p:sp>
        <p:nvSpPr>
          <p:cNvPr id="5" name="Content Placeholder 4"/>
          <p:cNvSpPr>
            <a:spLocks noGrp="1"/>
          </p:cNvSpPr>
          <p:nvPr>
            <p:ph sz="half" idx="1"/>
          </p:nvPr>
        </p:nvSpPr>
        <p:spPr/>
        <p:txBody>
          <a:bodyPr>
            <a:normAutofit lnSpcReduction="10000"/>
          </a:bodyPr>
          <a:lstStyle/>
          <a:p>
            <a:r>
              <a:rPr lang="bs-Latn-BA" dirty="0" smtClean="0"/>
              <a:t>Član 19. ZAISP-a</a:t>
            </a:r>
          </a:p>
          <a:p>
            <a:r>
              <a:rPr lang="bs-Latn-BA" dirty="0" smtClean="0"/>
              <a:t>Autor </a:t>
            </a:r>
            <a:r>
              <a:rPr lang="bs-Latn-BA" dirty="0"/>
              <a:t>ima isključivo pravo da se suprotstavi svakom mijenjanju ili upotrebi djela ako bi takvo mijenjanje ili upotreba vrijeđali njegovu čast i ugled. </a:t>
            </a:r>
            <a:endParaRPr lang="bs-Latn-BA" dirty="0" smtClean="0"/>
          </a:p>
          <a:p>
            <a:r>
              <a:rPr lang="bs-Latn-BA" dirty="0" smtClean="0"/>
              <a:t>Sastoji se iz niza eksplicitnih i implicitnih ovlaštenja autora</a:t>
            </a:r>
            <a:endParaRPr lang="bs-Latn-BA"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426698"/>
            <a:ext cx="4343400" cy="3071404"/>
          </a:xfrm>
        </p:spPr>
      </p:pic>
    </p:spTree>
    <p:extLst>
      <p:ext uri="{BB962C8B-B14F-4D97-AF65-F5344CB8AC3E}">
        <p14:creationId xmlns:p14="http://schemas.microsoft.com/office/powerpoint/2010/main" val="3830181185"/>
      </p:ext>
    </p:extLst>
  </p:cSld>
  <p:clrMapOvr>
    <a:masterClrMapping/>
  </p:clrMapOvr>
  <p:transition>
    <p:wipe dir="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Sujeta autora</a:t>
            </a:r>
            <a:endParaRPr lang="bs-Latn-BA"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50106" y="1600200"/>
            <a:ext cx="3100387" cy="4724400"/>
          </a:xfrm>
        </p:spPr>
      </p:pic>
      <p:sp>
        <p:nvSpPr>
          <p:cNvPr id="4" name="Content Placeholder 3"/>
          <p:cNvSpPr>
            <a:spLocks noGrp="1"/>
          </p:cNvSpPr>
          <p:nvPr>
            <p:ph sz="half" idx="2"/>
          </p:nvPr>
        </p:nvSpPr>
        <p:spPr/>
        <p:txBody>
          <a:bodyPr>
            <a:normAutofit fontScale="92500" lnSpcReduction="10000"/>
          </a:bodyPr>
          <a:lstStyle/>
          <a:p>
            <a:r>
              <a:rPr lang="bs-Latn-BA" dirty="0" smtClean="0"/>
              <a:t>Kao standard za pravo poštivanja djela ne uzima se isključivo potpuno subjektivno mišljenje autora, zbog realnog problema sujete autora, već mora postojati pored subjektivnih elemenata narušenja integriteta autorskog djela i objektivni elementi narušenja integriteta autorskog djela. </a:t>
            </a:r>
            <a:endParaRPr lang="bs-Latn-BA" dirty="0"/>
          </a:p>
        </p:txBody>
      </p:sp>
    </p:spTree>
    <p:extLst>
      <p:ext uri="{BB962C8B-B14F-4D97-AF65-F5344CB8AC3E}">
        <p14:creationId xmlns:p14="http://schemas.microsoft.com/office/powerpoint/2010/main" val="3132522560"/>
      </p:ext>
    </p:extLst>
  </p:cSld>
  <p:clrMapOvr>
    <a:masterClrMapping/>
  </p:clrMapOvr>
  <p:transition>
    <p:wipe dir="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Pravo autora na zaštitu integriteta autorskog djela</a:t>
            </a:r>
            <a:endParaRPr lang="bs-Latn-BA" dirty="0"/>
          </a:p>
        </p:txBody>
      </p:sp>
      <p:sp>
        <p:nvSpPr>
          <p:cNvPr id="3" name="Content Placeholder 2"/>
          <p:cNvSpPr>
            <a:spLocks noGrp="1"/>
          </p:cNvSpPr>
          <p:nvPr>
            <p:ph sz="half" idx="1"/>
          </p:nvPr>
        </p:nvSpPr>
        <p:spPr/>
        <p:txBody>
          <a:bodyPr>
            <a:normAutofit fontScale="92500" lnSpcReduction="20000"/>
          </a:bodyPr>
          <a:lstStyle/>
          <a:p>
            <a:r>
              <a:rPr lang="bs-Latn-BA" dirty="0" smtClean="0"/>
              <a:t>Autor ima isključivo i neotuđivo moralno pravo da se surpostavi bilo kakvom narušavanju integriteta intelektualne tvorevine koja je autorskopravno zaštićena koju je stvorio.</a:t>
            </a:r>
          </a:p>
          <a:p>
            <a:r>
              <a:rPr lang="bs-Latn-BA" dirty="0" smtClean="0"/>
              <a:t>Neovlašteno narušavanje integriteta autorskog djela može predstavljati krivično djelo po članu 242. KZ BiH </a:t>
            </a:r>
            <a:endParaRPr lang="bs-Latn-B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347546"/>
            <a:ext cx="4343400" cy="3229707"/>
          </a:xfrm>
        </p:spPr>
      </p:pic>
    </p:spTree>
    <p:extLst>
      <p:ext uri="{BB962C8B-B14F-4D97-AF65-F5344CB8AC3E}">
        <p14:creationId xmlns:p14="http://schemas.microsoft.com/office/powerpoint/2010/main" val="1604409718"/>
      </p:ext>
    </p:extLst>
  </p:cSld>
  <p:clrMapOvr>
    <a:masterClrMapping/>
  </p:clrMapOvr>
  <p:transition>
    <p:wipe dir="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Narušavanje integriteta autorskog djela mjenjanjem autorskog djela</a:t>
            </a:r>
            <a:endParaRPr lang="bs-Latn-BA" dirty="0"/>
          </a:p>
        </p:txBody>
      </p:sp>
      <p:sp>
        <p:nvSpPr>
          <p:cNvPr id="3" name="Content Placeholder 2"/>
          <p:cNvSpPr>
            <a:spLocks noGrp="1"/>
          </p:cNvSpPr>
          <p:nvPr>
            <p:ph sz="half" idx="1"/>
          </p:nvPr>
        </p:nvSpPr>
        <p:spPr/>
        <p:txBody>
          <a:bodyPr/>
          <a:lstStyle/>
          <a:p>
            <a:r>
              <a:rPr lang="bs-Latn-BA" dirty="0" smtClean="0"/>
              <a:t>Autor ima isključivo moralno pravo da se suprostavlja svakom mijenjanju autorskog djela ukoliko bi takvo mijenjanje vrijeđali čast i ugled autora.</a:t>
            </a:r>
            <a:endParaRPr lang="bs-Latn-B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381402"/>
            <a:ext cx="4343400" cy="3161995"/>
          </a:xfrm>
        </p:spPr>
      </p:pic>
    </p:spTree>
    <p:extLst>
      <p:ext uri="{BB962C8B-B14F-4D97-AF65-F5344CB8AC3E}">
        <p14:creationId xmlns:p14="http://schemas.microsoft.com/office/powerpoint/2010/main" val="4197587110"/>
      </p:ext>
    </p:extLst>
  </p:cSld>
  <p:clrMapOvr>
    <a:masterClrMapping/>
  </p:clrMapOvr>
  <p:transition>
    <p:wipe dir="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bs-Latn-BA"/>
          </a:p>
        </p:txBody>
      </p:sp>
      <p:sp>
        <p:nvSpPr>
          <p:cNvPr id="5" name="Title 4"/>
          <p:cNvSpPr>
            <a:spLocks noGrp="1"/>
          </p:cNvSpPr>
          <p:nvPr>
            <p:ph type="title"/>
          </p:nvPr>
        </p:nvSpPr>
        <p:spPr/>
        <p:txBody>
          <a:bodyPr>
            <a:normAutofit fontScale="90000"/>
          </a:bodyPr>
          <a:lstStyle/>
          <a:p>
            <a:r>
              <a:rPr lang="bs-Latn-BA" dirty="0" smtClean="0"/>
              <a:t>Svako ima pravo da mjenja bilo koje autorsko djelo pod uslovom da to radi za privatne potrebe i da takva izmjena </a:t>
            </a:r>
            <a:r>
              <a:rPr lang="bs-Latn-BA" b="1" u="sng" dirty="0" smtClean="0"/>
              <a:t>nikada</a:t>
            </a:r>
            <a:r>
              <a:rPr lang="bs-Latn-BA" dirty="0" smtClean="0"/>
              <a:t> ne postane dostupna javnosti.</a:t>
            </a:r>
            <a:endParaRPr lang="bs-Latn-BA" dirty="0"/>
          </a:p>
        </p:txBody>
      </p:sp>
    </p:spTree>
    <p:extLst>
      <p:ext uri="{BB962C8B-B14F-4D97-AF65-F5344CB8AC3E}">
        <p14:creationId xmlns:p14="http://schemas.microsoft.com/office/powerpoint/2010/main" val="3052106922"/>
      </p:ext>
    </p:extLst>
  </p:cSld>
  <p:clrMapOvr>
    <a:masterClrMapping/>
  </p:clrMapOvr>
  <p:transition>
    <p:wipe dir="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Narušavanje integriteta autorskog djela neprimjerenom upotrebom autorskog djela</a:t>
            </a:r>
            <a:endParaRPr lang="bs-Latn-BA"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4800" y="1875282"/>
            <a:ext cx="4191000" cy="4174236"/>
          </a:xfrm>
        </p:spPr>
      </p:pic>
      <p:sp>
        <p:nvSpPr>
          <p:cNvPr id="4" name="Content Placeholder 3"/>
          <p:cNvSpPr>
            <a:spLocks noGrp="1"/>
          </p:cNvSpPr>
          <p:nvPr>
            <p:ph sz="half" idx="2"/>
          </p:nvPr>
        </p:nvSpPr>
        <p:spPr/>
        <p:txBody>
          <a:bodyPr>
            <a:normAutofit lnSpcReduction="10000"/>
          </a:bodyPr>
          <a:lstStyle/>
          <a:p>
            <a:r>
              <a:rPr lang="bs-Latn-BA" dirty="0" smtClean="0"/>
              <a:t>Autor ima isključivo moralno pravo da se suprostavi svakoj upotrebi djela ako takvo djelovanje vrijeđa čast i ugled tog autora.</a:t>
            </a:r>
          </a:p>
          <a:p>
            <a:r>
              <a:rPr lang="bs-Latn-BA" dirty="0" smtClean="0"/>
              <a:t>Na primjer: upotreba za političke svrhe ili propagandu, upotreba u pornografskim filmovima ...</a:t>
            </a:r>
            <a:endParaRPr lang="bs-Latn-BA" dirty="0"/>
          </a:p>
        </p:txBody>
      </p:sp>
    </p:spTree>
    <p:extLst>
      <p:ext uri="{BB962C8B-B14F-4D97-AF65-F5344CB8AC3E}">
        <p14:creationId xmlns:p14="http://schemas.microsoft.com/office/powerpoint/2010/main" val="2567336464"/>
      </p:ext>
    </p:extLst>
  </p:cSld>
  <p:clrMapOvr>
    <a:masterClrMapping/>
  </p:clrMapOvr>
  <p:transition>
    <p:wipe dir="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bs-Latn-BA"/>
          </a:p>
        </p:txBody>
      </p:sp>
      <p:sp>
        <p:nvSpPr>
          <p:cNvPr id="2" name="Title 1"/>
          <p:cNvSpPr>
            <a:spLocks noGrp="1"/>
          </p:cNvSpPr>
          <p:nvPr>
            <p:ph type="title"/>
          </p:nvPr>
        </p:nvSpPr>
        <p:spPr/>
        <p:txBody>
          <a:bodyPr>
            <a:normAutofit fontScale="90000"/>
          </a:bodyPr>
          <a:lstStyle/>
          <a:p>
            <a:r>
              <a:rPr lang="bs-Latn-BA" dirty="0" smtClean="0"/>
              <a:t>Autor ima pravo na autorski čast i ugled! </a:t>
            </a:r>
            <a:endParaRPr lang="bs-Latn-BA" dirty="0"/>
          </a:p>
        </p:txBody>
      </p:sp>
    </p:spTree>
    <p:extLst>
      <p:ext uri="{BB962C8B-B14F-4D97-AF65-F5344CB8AC3E}">
        <p14:creationId xmlns:p14="http://schemas.microsoft.com/office/powerpoint/2010/main" val="2709198153"/>
      </p:ext>
    </p:extLst>
  </p:cSld>
  <p:clrMapOvr>
    <a:masterClrMapping/>
  </p:clrMapOvr>
  <p:transition>
    <p:wipe dir="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Pravo pokajanja – Čl. 84. ZAIsp-a</a:t>
            </a:r>
            <a:endParaRPr lang="bs-Latn-BA" dirty="0"/>
          </a:p>
        </p:txBody>
      </p:sp>
      <p:sp>
        <p:nvSpPr>
          <p:cNvPr id="6" name="Content Placeholder 5"/>
          <p:cNvSpPr>
            <a:spLocks noGrp="1"/>
          </p:cNvSpPr>
          <p:nvPr>
            <p:ph idx="1"/>
          </p:nvPr>
        </p:nvSpPr>
        <p:spPr/>
        <p:txBody>
          <a:bodyPr>
            <a:normAutofit fontScale="62500" lnSpcReduction="20000"/>
          </a:bodyPr>
          <a:lstStyle/>
          <a:p>
            <a:r>
              <a:rPr lang="bs-Latn-BA" dirty="0"/>
              <a:t>(1) Autor ima isključivo pravo jednostranom izjavom volje raskinuti ugovor kojim je prenio autorska imovinska prava i uskratiti daljnje iskorištavanje svog djela ako za to ima ozbiljne moralne razloge i ako prethodno nadoknadi običnu štetu nosiocu tih prava. </a:t>
            </a:r>
          </a:p>
          <a:p>
            <a:r>
              <a:rPr lang="bs-Latn-BA" dirty="0"/>
              <a:t>(2) Raskid iz stava (1) ovog člana ima učinak od dana kad autor položi osiguranje za naknadu štete iz stava (1) ovog člana. </a:t>
            </a:r>
          </a:p>
          <a:p>
            <a:r>
              <a:rPr lang="bs-Latn-BA" dirty="0"/>
              <a:t>(3) Nosilac prava iskorištavanja mora, u roku od tri mjeseca od dana prijema izjave o raskidu, saopćiti autoru obim obične štete. Ako nosilac prava iskorištavanja to ne učini, izjava o raskidu ima učinak istekom tog roka. </a:t>
            </a:r>
          </a:p>
          <a:p>
            <a:r>
              <a:rPr lang="bs-Latn-BA" dirty="0"/>
              <a:t>(4) Ako autor kasnije odluči da se djelo u pogledu kojeg je ostvario pravo pokajanja može ponovo koristiti, dužan je da pravo iskorištavanja najprije i pod prijašnjim uslovima ponudi onome s kim je prethodno raskinuo ugovor. </a:t>
            </a:r>
          </a:p>
          <a:p>
            <a:r>
              <a:rPr lang="bs-Latn-BA" dirty="0"/>
              <a:t>(5) Autor se ne može odreći prava iz stava (1) ovog člana. </a:t>
            </a:r>
          </a:p>
          <a:p>
            <a:r>
              <a:rPr lang="bs-Latn-BA" dirty="0"/>
              <a:t>(6) Odredbe ovog člana ne odnose se na kompjuterske programe, audiovizuelna djela i baze podataka. </a:t>
            </a:r>
          </a:p>
          <a:p>
            <a:endParaRPr lang="bs-Latn-BA" dirty="0"/>
          </a:p>
        </p:txBody>
      </p:sp>
    </p:spTree>
    <p:extLst>
      <p:ext uri="{BB962C8B-B14F-4D97-AF65-F5344CB8AC3E}">
        <p14:creationId xmlns:p14="http://schemas.microsoft.com/office/powerpoint/2010/main" val="3373709127"/>
      </p:ext>
    </p:extLst>
  </p:cSld>
  <p:clrMapOvr>
    <a:masterClrMapping/>
  </p:clrMapOvr>
  <p:transition>
    <p:wipe dir="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bs-Latn-BA" dirty="0" smtClean="0"/>
              <a:t>Autorska imovinska prava</a:t>
            </a:r>
            <a:endParaRPr lang="bs-Latn-BA" dirty="0"/>
          </a:p>
        </p:txBody>
      </p:sp>
      <p:sp>
        <p:nvSpPr>
          <p:cNvPr id="6" name="Text Placeholder 5"/>
          <p:cNvSpPr>
            <a:spLocks noGrp="1"/>
          </p:cNvSpPr>
          <p:nvPr>
            <p:ph type="body" sz="half" idx="2"/>
          </p:nvPr>
        </p:nvSpPr>
        <p:spPr/>
        <p:txBody>
          <a:bodyPr/>
          <a:lstStyle/>
          <a:p>
            <a:endParaRPr lang="bs-Latn-BA"/>
          </a:p>
        </p:txBody>
      </p:sp>
      <p:pic>
        <p:nvPicPr>
          <p:cNvPr id="5" name="Picture 4" descr="scrooge-mcduck.jpg"/>
          <p:cNvPicPr>
            <a:picLocks noChangeAspect="1"/>
          </p:cNvPicPr>
          <p:nvPr/>
        </p:nvPicPr>
        <p:blipFill>
          <a:blip r:embed="rId2" cstate="print"/>
          <a:stretch>
            <a:fillRect/>
          </a:stretch>
        </p:blipFill>
        <p:spPr>
          <a:xfrm>
            <a:off x="3923145" y="685800"/>
            <a:ext cx="4298938" cy="33961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78670324"/>
      </p:ext>
    </p:extLst>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A šta je sa ovom slikom?</a:t>
            </a:r>
            <a:endParaRPr lang="bs-Latn-BA" dirty="0"/>
          </a:p>
        </p:txBody>
      </p:sp>
      <p:pic>
        <p:nvPicPr>
          <p:cNvPr id="4" name="Content Placeholder 3" descr="hebrides_1725_2.78g7pdji99gk4ck0k04o48sgw.5r16rkslzokk0owooccw4gcc0.th.jpeg"/>
          <p:cNvPicPr>
            <a:picLocks noGrp="1" noChangeAspect="1"/>
          </p:cNvPicPr>
          <p:nvPr>
            <p:ph idx="1"/>
          </p:nvPr>
        </p:nvPicPr>
        <p:blipFill>
          <a:blip r:embed="rId2" cstate="print"/>
          <a:stretch>
            <a:fillRect/>
          </a:stretch>
        </p:blipFill>
        <p:spPr>
          <a:xfrm>
            <a:off x="785786" y="1534303"/>
            <a:ext cx="7286676" cy="485778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9832472"/>
      </p:ext>
    </p:extLst>
  </p:cSld>
  <p:clrMapOvr>
    <a:masterClrMapping/>
  </p:clrMapOvr>
  <p:transition>
    <p:wipe dir="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Autorska imovinska prava</a:t>
            </a:r>
            <a:endParaRPr lang="bs-Latn-BA" dirty="0"/>
          </a:p>
        </p:txBody>
      </p:sp>
      <p:sp>
        <p:nvSpPr>
          <p:cNvPr id="6" name="Content Placeholder 5"/>
          <p:cNvSpPr>
            <a:spLocks noGrp="1"/>
          </p:cNvSpPr>
          <p:nvPr>
            <p:ph idx="1"/>
          </p:nvPr>
        </p:nvSpPr>
        <p:spPr/>
        <p:txBody>
          <a:bodyPr/>
          <a:lstStyle/>
          <a:p>
            <a:r>
              <a:rPr lang="bs-Latn-BA" dirty="0" smtClean="0"/>
              <a:t>Autorska imovinska prava se sastoje od odredbi kojma se autor ili nosilac prava na kog je autor prenjeo izvjesna autorska imovinska prava isključivo ovlašćuju na određeno postupanje radi iskorištavanja određenog autorskog djela i primjeraka tog autorskog djela, te dalje ovlašćuju da svim drugim licima zabrane takvo iskorištavanje tog autorskog djela u obimu koji je definisan Zakonom.</a:t>
            </a:r>
            <a:endParaRPr lang="bs-Latn-BA" dirty="0"/>
          </a:p>
        </p:txBody>
      </p:sp>
    </p:spTree>
    <p:extLst>
      <p:ext uri="{BB962C8B-B14F-4D97-AF65-F5344CB8AC3E}">
        <p14:creationId xmlns:p14="http://schemas.microsoft.com/office/powerpoint/2010/main" val="2452461870"/>
      </p:ext>
    </p:extLst>
  </p:cSld>
  <p:clrMapOvr>
    <a:masterClrMapping/>
  </p:clrMapOvr>
  <p:transition>
    <p:wipe dir="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bs-Latn-BA"/>
          </a:p>
        </p:txBody>
      </p:sp>
      <p:sp>
        <p:nvSpPr>
          <p:cNvPr id="4" name="Title 3"/>
          <p:cNvSpPr>
            <a:spLocks noGrp="1"/>
          </p:cNvSpPr>
          <p:nvPr>
            <p:ph type="title"/>
          </p:nvPr>
        </p:nvSpPr>
        <p:spPr/>
        <p:txBody>
          <a:bodyPr>
            <a:normAutofit fontScale="90000"/>
          </a:bodyPr>
          <a:lstStyle/>
          <a:p>
            <a:pPr algn="ctr"/>
            <a:r>
              <a:rPr lang="bs-Latn-BA" dirty="0" smtClean="0"/>
              <a:t>Autorsko djelo se može iskorištavati isključivo uz izričitu dozvolu autora, osim ako zakonom nije drugačije određeno!</a:t>
            </a:r>
            <a:endParaRPr lang="bs-Latn-BA" dirty="0"/>
          </a:p>
        </p:txBody>
      </p:sp>
    </p:spTree>
    <p:extLst>
      <p:ext uri="{BB962C8B-B14F-4D97-AF65-F5344CB8AC3E}">
        <p14:creationId xmlns:p14="http://schemas.microsoft.com/office/powerpoint/2010/main" val="2353452094"/>
      </p:ext>
    </p:extLst>
  </p:cSld>
  <p:clrMapOvr>
    <a:masterClrMapping/>
  </p:clrMapOvr>
  <p:transition>
    <p:wipe dir="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Autorska imovinska prava</a:t>
            </a:r>
            <a:endParaRPr lang="bs-Latn-BA" dirty="0"/>
          </a:p>
        </p:txBody>
      </p:sp>
      <p:sp>
        <p:nvSpPr>
          <p:cNvPr id="5" name="Content Placeholder 4"/>
          <p:cNvSpPr>
            <a:spLocks noGrp="1"/>
          </p:cNvSpPr>
          <p:nvPr>
            <p:ph idx="1"/>
          </p:nvPr>
        </p:nvSpPr>
        <p:spPr/>
        <p:txBody>
          <a:bodyPr>
            <a:normAutofit fontScale="92500"/>
          </a:bodyPr>
          <a:lstStyle/>
          <a:p>
            <a:r>
              <a:rPr lang="bs-Latn-BA" dirty="0" smtClean="0"/>
              <a:t>Za razliku od autorskih moralnih prava, autorska imovinska prava se mogu prenjeti na druga lica. </a:t>
            </a:r>
          </a:p>
          <a:p>
            <a:r>
              <a:rPr lang="bs-Latn-BA" dirty="0" smtClean="0"/>
              <a:t>Nositeljem autorskih imovinskih prava, koja je autor na pravno dozvoljen način prenjeo, mogu biti fizička i pravna lica.</a:t>
            </a:r>
          </a:p>
          <a:p>
            <a:r>
              <a:rPr lang="bs-Latn-BA" dirty="0" smtClean="0"/>
              <a:t>Autora po zakonu (ex lege) sljeduje autorska naknada za svako individualno prenošenje svakog individualnog autorskog imovinskog prava, osim ako se strane drugačije ne dogovore. </a:t>
            </a:r>
            <a:endParaRPr lang="bs-Latn-BA" dirty="0"/>
          </a:p>
        </p:txBody>
      </p:sp>
    </p:spTree>
    <p:extLst>
      <p:ext uri="{BB962C8B-B14F-4D97-AF65-F5344CB8AC3E}">
        <p14:creationId xmlns:p14="http://schemas.microsoft.com/office/powerpoint/2010/main" val="3168281464"/>
      </p:ext>
    </p:extLst>
  </p:cSld>
  <p:clrMapOvr>
    <a:masterClrMapping/>
  </p:clrMapOvr>
  <p:transition>
    <p:wipe dir="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4212838885"/>
              </p:ext>
            </p:extLst>
          </p:nvPr>
        </p:nvGraphicFramePr>
        <p:xfrm>
          <a:off x="0" y="76200"/>
          <a:ext cx="9144000" cy="678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3296859"/>
      </p:ext>
    </p:extLst>
  </p:cSld>
  <p:clrMapOvr>
    <a:masterClrMapping/>
  </p:clrMapOvr>
  <p:transition>
    <p:wipe dir="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Autorska imovinska prava na korištenje autorskog djela u tjelesnom obliku</a:t>
            </a:r>
            <a:endParaRPr lang="bs-Latn-BA"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404" b="2404"/>
          <a:stretch>
            <a:fillRect/>
          </a:stretch>
        </p:blipFill>
        <p:spPr/>
      </p:pic>
      <p:sp>
        <p:nvSpPr>
          <p:cNvPr id="4" name="Text Placeholder 3"/>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3432437560"/>
      </p:ext>
    </p:extLst>
  </p:cSld>
  <p:clrMapOvr>
    <a:masterClrMapping/>
  </p:clrMapOvr>
  <p:transition>
    <p:wipe dir="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Nota bene!</a:t>
            </a:r>
            <a:endParaRPr lang="bs-Latn-BA" dirty="0"/>
          </a:p>
        </p:txBody>
      </p:sp>
      <p:sp>
        <p:nvSpPr>
          <p:cNvPr id="6" name="Content Placeholder 5"/>
          <p:cNvSpPr>
            <a:spLocks noGrp="1"/>
          </p:cNvSpPr>
          <p:nvPr>
            <p:ph idx="1"/>
          </p:nvPr>
        </p:nvSpPr>
        <p:spPr/>
        <p:txBody>
          <a:bodyPr>
            <a:normAutofit fontScale="62500" lnSpcReduction="20000"/>
          </a:bodyPr>
          <a:lstStyle/>
          <a:p>
            <a:r>
              <a:rPr lang="bs-Latn-BA" dirty="0" smtClean="0"/>
              <a:t>Autorsko djelo je nematerijalno dobro.</a:t>
            </a:r>
          </a:p>
          <a:p>
            <a:r>
              <a:rPr lang="bs-Latn-BA" dirty="0" smtClean="0"/>
              <a:t>Da bi se moglo koristiti autorsko djelo se mora materijalizovati.</a:t>
            </a:r>
          </a:p>
          <a:p>
            <a:r>
              <a:rPr lang="bs-Latn-BA" dirty="0" smtClean="0"/>
              <a:t>Materijalizovanje je postupak pronošenja autorskog djela u materijalnu prirodu.</a:t>
            </a:r>
          </a:p>
          <a:p>
            <a:r>
              <a:rPr lang="bs-Latn-BA" dirty="0" smtClean="0"/>
              <a:t>Autorsko djelo se materijalizuje tako što se intelektualna tvorevina koja sačinjava autorsko djelo fiksira na materijalni nosač.</a:t>
            </a:r>
          </a:p>
          <a:p>
            <a:r>
              <a:rPr lang="bs-Latn-BA" dirty="0" smtClean="0"/>
              <a:t>Postupak fiksiranja intelektualne tvorevine koja je autorskopravno zaštićena na materijalni nosač se zove i reprodukcija autorskog djela. </a:t>
            </a:r>
            <a:endParaRPr lang="bs-Latn-BA" dirty="0"/>
          </a:p>
          <a:p>
            <a:r>
              <a:rPr lang="bs-Latn-BA" dirty="0" smtClean="0"/>
              <a:t>Rezultat fiksiranja zaštićene intelektualne tvorevine na materijalni nosač jeste primjerak autorskog djela.</a:t>
            </a:r>
          </a:p>
          <a:p>
            <a:r>
              <a:rPr lang="bs-Latn-BA" dirty="0" smtClean="0"/>
              <a:t>Kao što je prije istaknuto, primjerak autorskog djela i autorsko djelo nisu ista stvar.</a:t>
            </a:r>
          </a:p>
          <a:p>
            <a:r>
              <a:rPr lang="bs-Latn-BA" dirty="0" smtClean="0"/>
              <a:t>Autorsko djelo je jedinstveno nematerijalno dobro.</a:t>
            </a:r>
          </a:p>
          <a:p>
            <a:r>
              <a:rPr lang="bs-Latn-BA" dirty="0" smtClean="0"/>
              <a:t>Može biti neograničen broj primjeraka autorskog djela, mogu nastati sa voljom ili protivno volji autora, mogu biti u raznom obliku i pod raznoj formi, itd. </a:t>
            </a:r>
          </a:p>
        </p:txBody>
      </p:sp>
    </p:spTree>
    <p:extLst>
      <p:ext uri="{BB962C8B-B14F-4D97-AF65-F5344CB8AC3E}">
        <p14:creationId xmlns:p14="http://schemas.microsoft.com/office/powerpoint/2010/main" val="1311241459"/>
      </p:ext>
    </p:extLst>
  </p:cSld>
  <p:clrMapOvr>
    <a:masterClrMapping/>
  </p:clrMapOvr>
  <p:transition>
    <p:wipe dir="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510231994"/>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3372433"/>
      </p:ext>
    </p:extLst>
  </p:cSld>
  <p:clrMapOvr>
    <a:masterClrMapping/>
  </p:clrMapOvr>
  <p:transition>
    <p:wipe dir="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Pravo reproduciranja</a:t>
            </a:r>
            <a:endParaRPr lang="bs-Latn-BA"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4800" y="2347468"/>
            <a:ext cx="4191000" cy="3229864"/>
          </a:xfrm>
        </p:spPr>
      </p:pic>
      <p:sp>
        <p:nvSpPr>
          <p:cNvPr id="4" name="Content Placeholder 3"/>
          <p:cNvSpPr>
            <a:spLocks noGrp="1"/>
          </p:cNvSpPr>
          <p:nvPr>
            <p:ph sz="half" idx="2"/>
          </p:nvPr>
        </p:nvSpPr>
        <p:spPr/>
        <p:txBody>
          <a:bodyPr>
            <a:normAutofit lnSpcReduction="10000"/>
          </a:bodyPr>
          <a:lstStyle/>
          <a:p>
            <a:r>
              <a:rPr lang="bs-Latn-BA" dirty="0" smtClean="0"/>
              <a:t>Član 21. ZAISP-a</a:t>
            </a:r>
          </a:p>
          <a:p>
            <a:r>
              <a:rPr lang="bs-Latn-BA" dirty="0" smtClean="0"/>
              <a:t>Pravo </a:t>
            </a:r>
            <a:r>
              <a:rPr lang="bs-Latn-BA" dirty="0"/>
              <a:t>reproduciranja je isključivo pravo fiksiranja djela na materijalnom nosaču (primjerku djela) neposredno ili posredno, privremeno ili trajno, djelimično ili u cjelini, bilo kakvim sredstvima i na bilo kakav način. </a:t>
            </a:r>
            <a:r>
              <a:rPr lang="bs-Latn-BA" dirty="0" smtClean="0"/>
              <a:t>(stav 1 od 2)</a:t>
            </a:r>
            <a:endParaRPr lang="bs-Latn-BA" dirty="0"/>
          </a:p>
          <a:p>
            <a:endParaRPr lang="bs-Latn-BA" dirty="0"/>
          </a:p>
        </p:txBody>
      </p:sp>
    </p:spTree>
    <p:extLst>
      <p:ext uri="{BB962C8B-B14F-4D97-AF65-F5344CB8AC3E}">
        <p14:creationId xmlns:p14="http://schemas.microsoft.com/office/powerpoint/2010/main" val="1724677530"/>
      </p:ext>
    </p:extLst>
  </p:cSld>
  <p:clrMapOvr>
    <a:masterClrMapping/>
  </p:clrMapOvr>
  <p:transition>
    <p:wipe dir="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Pravo reproduciranja</a:t>
            </a:r>
            <a:endParaRPr lang="bs-Latn-BA" dirty="0"/>
          </a:p>
        </p:txBody>
      </p:sp>
      <p:sp>
        <p:nvSpPr>
          <p:cNvPr id="3" name="Content Placeholder 2"/>
          <p:cNvSpPr>
            <a:spLocks noGrp="1"/>
          </p:cNvSpPr>
          <p:nvPr>
            <p:ph sz="half" idx="1"/>
          </p:nvPr>
        </p:nvSpPr>
        <p:spPr/>
        <p:txBody>
          <a:bodyPr>
            <a:normAutofit fontScale="85000" lnSpcReduction="20000"/>
          </a:bodyPr>
          <a:lstStyle/>
          <a:p>
            <a:r>
              <a:rPr lang="en-US" dirty="0" err="1"/>
              <a:t>Djelo</a:t>
            </a:r>
            <a:r>
              <a:rPr lang="en-US" dirty="0"/>
              <a:t> se </a:t>
            </a:r>
            <a:r>
              <a:rPr lang="en-US" dirty="0" err="1"/>
              <a:t>reproducira</a:t>
            </a:r>
            <a:r>
              <a:rPr lang="en-US" dirty="0"/>
              <a:t> </a:t>
            </a:r>
            <a:r>
              <a:rPr lang="en-US" dirty="0" err="1"/>
              <a:t>naročito</a:t>
            </a:r>
            <a:r>
              <a:rPr lang="en-US" dirty="0"/>
              <a:t> u </a:t>
            </a:r>
            <a:r>
              <a:rPr lang="en-US" dirty="0" err="1"/>
              <a:t>obliku</a:t>
            </a:r>
            <a:r>
              <a:rPr lang="en-US" dirty="0"/>
              <a:t> </a:t>
            </a:r>
            <a:r>
              <a:rPr lang="en-US" dirty="0" err="1"/>
              <a:t>grafičkog</a:t>
            </a:r>
            <a:r>
              <a:rPr lang="en-US" dirty="0"/>
              <a:t> </a:t>
            </a:r>
            <a:r>
              <a:rPr lang="en-US" dirty="0" err="1"/>
              <a:t>umnožavanja</a:t>
            </a:r>
            <a:r>
              <a:rPr lang="en-US" dirty="0"/>
              <a:t>, </a:t>
            </a:r>
            <a:r>
              <a:rPr lang="en-US" dirty="0" err="1"/>
              <a:t>trodimenzionalnog</a:t>
            </a:r>
            <a:r>
              <a:rPr lang="en-US" dirty="0"/>
              <a:t> </a:t>
            </a:r>
            <a:r>
              <a:rPr lang="en-US" dirty="0" err="1"/>
              <a:t>umnožavanja</a:t>
            </a:r>
            <a:r>
              <a:rPr lang="en-US" dirty="0"/>
              <a:t>, </a:t>
            </a:r>
            <a:r>
              <a:rPr lang="en-US" dirty="0" err="1"/>
              <a:t>fotografiranja</a:t>
            </a:r>
            <a:r>
              <a:rPr lang="en-US" dirty="0"/>
              <a:t>, </a:t>
            </a:r>
            <a:r>
              <a:rPr lang="en-US" dirty="0" err="1"/>
              <a:t>fotokopiranja</a:t>
            </a:r>
            <a:r>
              <a:rPr lang="en-US" dirty="0"/>
              <a:t> </a:t>
            </a:r>
            <a:r>
              <a:rPr lang="en-US" dirty="0" err="1"/>
              <a:t>i</a:t>
            </a:r>
            <a:r>
              <a:rPr lang="en-US" dirty="0"/>
              <a:t> </a:t>
            </a:r>
            <a:r>
              <a:rPr lang="en-US" dirty="0" err="1"/>
              <a:t>umnožavanja</a:t>
            </a:r>
            <a:r>
              <a:rPr lang="en-US" dirty="0"/>
              <a:t> </a:t>
            </a:r>
            <a:r>
              <a:rPr lang="en-US" dirty="0" err="1"/>
              <a:t>drugim</a:t>
            </a:r>
            <a:r>
              <a:rPr lang="en-US" dirty="0"/>
              <a:t> </a:t>
            </a:r>
            <a:r>
              <a:rPr lang="en-US" dirty="0" err="1"/>
              <a:t>postupcima</a:t>
            </a:r>
            <a:r>
              <a:rPr lang="en-US" dirty="0"/>
              <a:t> </a:t>
            </a:r>
            <a:r>
              <a:rPr lang="en-US" dirty="0" err="1"/>
              <a:t>kojima</a:t>
            </a:r>
            <a:r>
              <a:rPr lang="en-US" dirty="0"/>
              <a:t> se </a:t>
            </a:r>
            <a:r>
              <a:rPr lang="en-US" dirty="0" err="1"/>
              <a:t>postiže</a:t>
            </a:r>
            <a:r>
              <a:rPr lang="en-US" dirty="0"/>
              <a:t> </a:t>
            </a:r>
            <a:r>
              <a:rPr lang="en-US" dirty="0" err="1"/>
              <a:t>isti</a:t>
            </a:r>
            <a:r>
              <a:rPr lang="en-US" dirty="0"/>
              <a:t> </a:t>
            </a:r>
            <a:r>
              <a:rPr lang="en-US" dirty="0" err="1"/>
              <a:t>učinak</a:t>
            </a:r>
            <a:r>
              <a:rPr lang="en-US" dirty="0"/>
              <a:t>, </a:t>
            </a:r>
            <a:r>
              <a:rPr lang="en-US" dirty="0" err="1"/>
              <a:t>zvučnog</a:t>
            </a:r>
            <a:r>
              <a:rPr lang="en-US" dirty="0"/>
              <a:t> </a:t>
            </a:r>
            <a:r>
              <a:rPr lang="en-US" dirty="0" err="1"/>
              <a:t>ili</a:t>
            </a:r>
            <a:r>
              <a:rPr lang="en-US" dirty="0"/>
              <a:t> </a:t>
            </a:r>
            <a:r>
              <a:rPr lang="en-US" dirty="0" err="1"/>
              <a:t>vizuelnog</a:t>
            </a:r>
            <a:r>
              <a:rPr lang="en-US" dirty="0"/>
              <a:t> </a:t>
            </a:r>
            <a:r>
              <a:rPr lang="en-US" dirty="0" err="1"/>
              <a:t>snimanja</a:t>
            </a:r>
            <a:r>
              <a:rPr lang="en-US" dirty="0"/>
              <a:t>, </a:t>
            </a:r>
            <a:r>
              <a:rPr lang="en-US" dirty="0" err="1"/>
              <a:t>izgradnjom</a:t>
            </a:r>
            <a:r>
              <a:rPr lang="en-US" dirty="0"/>
              <a:t>, </a:t>
            </a:r>
            <a:r>
              <a:rPr lang="en-US" dirty="0" err="1"/>
              <a:t>odnosno</a:t>
            </a:r>
            <a:r>
              <a:rPr lang="en-US" dirty="0"/>
              <a:t> </a:t>
            </a:r>
            <a:r>
              <a:rPr lang="en-US" dirty="0" err="1"/>
              <a:t>izvođenjem</a:t>
            </a:r>
            <a:r>
              <a:rPr lang="en-US" dirty="0"/>
              <a:t> </a:t>
            </a:r>
            <a:r>
              <a:rPr lang="en-US" dirty="0" err="1"/>
              <a:t>arhitektonskog</a:t>
            </a:r>
            <a:r>
              <a:rPr lang="en-US" dirty="0"/>
              <a:t> </a:t>
            </a:r>
            <a:r>
              <a:rPr lang="en-US" dirty="0" err="1"/>
              <a:t>objekta</a:t>
            </a:r>
            <a:r>
              <a:rPr lang="en-US" dirty="0"/>
              <a:t> </a:t>
            </a:r>
            <a:r>
              <a:rPr lang="en-US" dirty="0" err="1"/>
              <a:t>i</a:t>
            </a:r>
            <a:r>
              <a:rPr lang="en-US" dirty="0"/>
              <a:t> </a:t>
            </a:r>
            <a:r>
              <a:rPr lang="en-US" dirty="0" err="1"/>
              <a:t>pohranjivanjem</a:t>
            </a:r>
            <a:r>
              <a:rPr lang="en-US" dirty="0"/>
              <a:t> </a:t>
            </a:r>
            <a:r>
              <a:rPr lang="en-US" dirty="0" err="1"/>
              <a:t>djela</a:t>
            </a:r>
            <a:r>
              <a:rPr lang="en-US" dirty="0"/>
              <a:t> u </a:t>
            </a:r>
            <a:r>
              <a:rPr lang="en-US" dirty="0" err="1"/>
              <a:t>elektronskoj</a:t>
            </a:r>
            <a:r>
              <a:rPr lang="en-US" dirty="0"/>
              <a:t> </a:t>
            </a:r>
            <a:r>
              <a:rPr lang="en-US" dirty="0" err="1"/>
              <a:t>formi</a:t>
            </a:r>
            <a:r>
              <a:rPr lang="en-US" dirty="0"/>
              <a:t>. </a:t>
            </a:r>
            <a:r>
              <a:rPr lang="bs-Latn-BA" dirty="0" smtClean="0"/>
              <a:t>(stav 2 od 2)</a:t>
            </a:r>
            <a:endParaRPr lang="bs-Latn-B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333625"/>
            <a:ext cx="4343400" cy="3257550"/>
          </a:xfrm>
        </p:spPr>
      </p:pic>
    </p:spTree>
    <p:extLst>
      <p:ext uri="{BB962C8B-B14F-4D97-AF65-F5344CB8AC3E}">
        <p14:creationId xmlns:p14="http://schemas.microsoft.com/office/powerpoint/2010/main" val="854626480"/>
      </p:ext>
    </p:extLst>
  </p:cSld>
  <p:clrMapOvr>
    <a:masterClrMapping/>
  </p:clrMapOvr>
  <p:transition>
    <p:wipe dir="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Pravo reproduciranja</a:t>
            </a:r>
            <a:endParaRPr lang="bs-Latn-BA" dirty="0"/>
          </a:p>
        </p:txBody>
      </p:sp>
      <p:sp>
        <p:nvSpPr>
          <p:cNvPr id="6" name="Content Placeholder 5"/>
          <p:cNvSpPr>
            <a:spLocks noGrp="1"/>
          </p:cNvSpPr>
          <p:nvPr>
            <p:ph idx="1"/>
          </p:nvPr>
        </p:nvSpPr>
        <p:spPr/>
        <p:txBody>
          <a:bodyPr>
            <a:normAutofit fontScale="85000" lnSpcReduction="20000"/>
          </a:bodyPr>
          <a:lstStyle/>
          <a:p>
            <a:r>
              <a:rPr lang="bs-Latn-BA" dirty="0" smtClean="0"/>
              <a:t>Reproduciranje autorskog djela jeste svako i bilo koje djelovanje koje kao rezultat ima fiksiranje autorskog djela na materijalni nosač.</a:t>
            </a:r>
          </a:p>
          <a:p>
            <a:r>
              <a:rPr lang="bs-Latn-BA" dirty="0" smtClean="0"/>
              <a:t>Jedino autor ima pravo da reproducira svoje autorsko djelo, ako Zakonom nije drugačije određeno.</a:t>
            </a:r>
          </a:p>
          <a:p>
            <a:r>
              <a:rPr lang="bs-Latn-BA" dirty="0" smtClean="0"/>
              <a:t>Autor ima pravo da svakom drugom zabrani da reproducira autorsko djelo.</a:t>
            </a:r>
          </a:p>
          <a:p>
            <a:r>
              <a:rPr lang="bs-Latn-BA" dirty="0" smtClean="0"/>
              <a:t>Autor ima pravo da ovlasti drugo lice da reproducira autorsko djelo, odnosno da prenese ovo pravo na drugo lice.</a:t>
            </a:r>
          </a:p>
          <a:p>
            <a:r>
              <a:rPr lang="bs-Latn-BA" dirty="0" smtClean="0"/>
              <a:t>Povreda ovog prava može biti krivično djelo po članu 243. KZ BiH a može biti i prekršaj po članu 170. ZAISP-a</a:t>
            </a:r>
            <a:endParaRPr lang="bs-Latn-BA" dirty="0"/>
          </a:p>
        </p:txBody>
      </p:sp>
    </p:spTree>
    <p:extLst>
      <p:ext uri="{BB962C8B-B14F-4D97-AF65-F5344CB8AC3E}">
        <p14:creationId xmlns:p14="http://schemas.microsoft.com/office/powerpoint/2010/main" val="432182252"/>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Šta će biti sa ovom slikom?</a:t>
            </a:r>
            <a:endParaRPr lang="bs-Latn-B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0" y="1338885"/>
            <a:ext cx="6705599" cy="5192541"/>
          </a:xfrm>
        </p:spPr>
      </p:pic>
    </p:spTree>
    <p:extLst>
      <p:ext uri="{BB962C8B-B14F-4D97-AF65-F5344CB8AC3E}">
        <p14:creationId xmlns:p14="http://schemas.microsoft.com/office/powerpoint/2010/main" val="3246214719"/>
      </p:ext>
    </p:extLst>
  </p:cSld>
  <p:clrMapOvr>
    <a:masterClrMapping/>
  </p:clrMapOvr>
  <p:transition>
    <p:wipe dir="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Pravo distribuiranja</a:t>
            </a:r>
            <a:endParaRPr lang="bs-Latn-BA" dirty="0"/>
          </a:p>
        </p:txBody>
      </p:sp>
      <p:sp>
        <p:nvSpPr>
          <p:cNvPr id="5" name="Content Placeholder 4"/>
          <p:cNvSpPr>
            <a:spLocks noGrp="1"/>
          </p:cNvSpPr>
          <p:nvPr>
            <p:ph sz="half" idx="2"/>
          </p:nvPr>
        </p:nvSpPr>
        <p:spPr/>
        <p:txBody>
          <a:bodyPr>
            <a:normAutofit fontScale="92500" lnSpcReduction="20000"/>
          </a:bodyPr>
          <a:lstStyle/>
          <a:p>
            <a:r>
              <a:rPr lang="bs-Latn-BA" dirty="0" smtClean="0"/>
              <a:t>Član 22. ZAISP-a</a:t>
            </a:r>
          </a:p>
          <a:p>
            <a:r>
              <a:rPr lang="bs-Latn-BA" dirty="0" smtClean="0"/>
              <a:t>Pravo </a:t>
            </a:r>
            <a:r>
              <a:rPr lang="bs-Latn-BA" dirty="0"/>
              <a:t>distribuiranja je isključivo pravo stavljanja u promet originala ili kopije djela, snimke izvođenja ili fonograma na materijalnom nosaču, prodajom ili drugim načinom prijenosa vlasništva, uključujući uvoz radi takvog stavljanja u promet i javne prodaje ili drugog oblika prijenosa vlasništva. </a:t>
            </a:r>
            <a:r>
              <a:rPr lang="bs-Latn-BA" dirty="0" smtClean="0"/>
              <a:t>(stav 1 od 2)</a:t>
            </a:r>
            <a:endParaRPr lang="bs-Latn-BA" dirty="0"/>
          </a:p>
          <a:p>
            <a:endParaRPr lang="bs-Latn-BA" dirty="0"/>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4800" y="2565400"/>
            <a:ext cx="4191000" cy="2794000"/>
          </a:xfrm>
        </p:spPr>
      </p:pic>
    </p:spTree>
    <p:extLst>
      <p:ext uri="{BB962C8B-B14F-4D97-AF65-F5344CB8AC3E}">
        <p14:creationId xmlns:p14="http://schemas.microsoft.com/office/powerpoint/2010/main" val="1705715772"/>
      </p:ext>
    </p:extLst>
  </p:cSld>
  <p:clrMapOvr>
    <a:masterClrMapping/>
  </p:clrMapOvr>
  <p:transition>
    <p:wipe dir="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Pravo distribuiranja</a:t>
            </a:r>
            <a:endParaRPr lang="bs-Latn-BA" dirty="0"/>
          </a:p>
        </p:txBody>
      </p:sp>
      <p:sp>
        <p:nvSpPr>
          <p:cNvPr id="3" name="Content Placeholder 2"/>
          <p:cNvSpPr>
            <a:spLocks noGrp="1"/>
          </p:cNvSpPr>
          <p:nvPr>
            <p:ph sz="half" idx="1"/>
          </p:nvPr>
        </p:nvSpPr>
        <p:spPr/>
        <p:txBody>
          <a:bodyPr/>
          <a:lstStyle/>
          <a:p>
            <a:r>
              <a:rPr lang="bs-Latn-BA" dirty="0" smtClean="0"/>
              <a:t>Pravo </a:t>
            </a:r>
            <a:r>
              <a:rPr lang="bs-Latn-BA" dirty="0"/>
              <a:t>distribuiranja obuhvata i isključivo pravo da se umnoženi primjerci djela uvoze u određenu državu radi daljnjeg stavljanja u promet, nezavisno od toga da li su izrađeni na zakonit način ili ne. </a:t>
            </a:r>
            <a:r>
              <a:rPr lang="bs-Latn-BA" dirty="0" smtClean="0"/>
              <a:t>(stav 2 od 2)</a:t>
            </a:r>
            <a:endParaRPr lang="bs-Latn-BA" dirty="0"/>
          </a:p>
          <a:p>
            <a:endParaRPr lang="bs-Latn-B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419600" y="2362200"/>
            <a:ext cx="4572000" cy="3429000"/>
          </a:xfrm>
        </p:spPr>
      </p:pic>
    </p:spTree>
    <p:extLst>
      <p:ext uri="{BB962C8B-B14F-4D97-AF65-F5344CB8AC3E}">
        <p14:creationId xmlns:p14="http://schemas.microsoft.com/office/powerpoint/2010/main" val="2811370520"/>
      </p:ext>
    </p:extLst>
  </p:cSld>
  <p:clrMapOvr>
    <a:masterClrMapping/>
  </p:clrMapOvr>
  <p:transition>
    <p:wipe dir="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Neke terminološke napomene</a:t>
            </a:r>
            <a:endParaRPr lang="bs-Latn-BA" dirty="0"/>
          </a:p>
        </p:txBody>
      </p:sp>
      <p:sp>
        <p:nvSpPr>
          <p:cNvPr id="6" name="Content Placeholder 5"/>
          <p:cNvSpPr>
            <a:spLocks noGrp="1"/>
          </p:cNvSpPr>
          <p:nvPr>
            <p:ph idx="1"/>
          </p:nvPr>
        </p:nvSpPr>
        <p:spPr/>
        <p:txBody>
          <a:bodyPr>
            <a:normAutofit fontScale="70000" lnSpcReduction="20000"/>
          </a:bodyPr>
          <a:lstStyle/>
          <a:p>
            <a:r>
              <a:rPr lang="bs-Latn-BA" dirty="0" smtClean="0"/>
              <a:t>Pravo distribuiranja se zove i pravo na stavljanje primjeraka autorskog djela u promet.</a:t>
            </a:r>
          </a:p>
          <a:p>
            <a:r>
              <a:rPr lang="bs-Latn-BA" dirty="0" smtClean="0"/>
              <a:t>Pravo reproduciranja i pravo distribuiranja, su odvojena, zasebna, individualna prava, ali koja kada su zajedno prenesena na drugo lice se zovu pravom izdavanja odnosno izdavanjem autorskog djela. </a:t>
            </a:r>
          </a:p>
          <a:p>
            <a:r>
              <a:rPr lang="bs-Latn-BA" dirty="0" smtClean="0"/>
              <a:t>Povreda prava reproduciranja nije neophodno i povreda prava distribuiranja autorskog djela i obrnuto. </a:t>
            </a:r>
          </a:p>
          <a:p>
            <a:r>
              <a:rPr lang="bs-Latn-BA" dirty="0" smtClean="0"/>
              <a:t>Ova prava su individualna i zasebna.</a:t>
            </a:r>
          </a:p>
          <a:p>
            <a:r>
              <a:rPr lang="bs-Latn-BA" dirty="0" smtClean="0"/>
              <a:t>Izuzetak je kod ugovora o izdavanju gdje postoji oboriva pravna predpostavka da ukoliko je preneseno pravo na reproduciranje autorskog djela preneseno je i pravo na distribuiranje autorskog djela.</a:t>
            </a:r>
          </a:p>
          <a:p>
            <a:r>
              <a:rPr lang="bs-Latn-BA" dirty="0" smtClean="0"/>
              <a:t>Povreda ovog prava može predstavljati krivično djelo ili prekršaj kao i kod prava reproduciranja.</a:t>
            </a:r>
            <a:endParaRPr lang="bs-Latn-BA" dirty="0"/>
          </a:p>
        </p:txBody>
      </p:sp>
    </p:spTree>
    <p:extLst>
      <p:ext uri="{BB962C8B-B14F-4D97-AF65-F5344CB8AC3E}">
        <p14:creationId xmlns:p14="http://schemas.microsoft.com/office/powerpoint/2010/main" val="2482482548"/>
      </p:ext>
    </p:extLst>
  </p:cSld>
  <p:clrMapOvr>
    <a:masterClrMapping/>
  </p:clrMapOvr>
  <p:transition>
    <p:wipe dir="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Pravo davanja u zakup</a:t>
            </a:r>
            <a:endParaRPr lang="bs-Latn-BA"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4644" y="2418715"/>
            <a:ext cx="4371156" cy="3220085"/>
          </a:xfrm>
        </p:spPr>
      </p:pic>
      <p:sp>
        <p:nvSpPr>
          <p:cNvPr id="6" name="Content Placeholder 5"/>
          <p:cNvSpPr>
            <a:spLocks noGrp="1"/>
          </p:cNvSpPr>
          <p:nvPr>
            <p:ph sz="half" idx="2"/>
          </p:nvPr>
        </p:nvSpPr>
        <p:spPr/>
        <p:txBody>
          <a:bodyPr/>
          <a:lstStyle/>
          <a:p>
            <a:r>
              <a:rPr lang="bs-Latn-BA" dirty="0" smtClean="0"/>
              <a:t>Član 23. ZAISP-a</a:t>
            </a:r>
          </a:p>
          <a:p>
            <a:r>
              <a:rPr lang="en-US" dirty="0" err="1"/>
              <a:t>Pravo</a:t>
            </a:r>
            <a:r>
              <a:rPr lang="en-US" dirty="0"/>
              <a:t> </a:t>
            </a:r>
            <a:r>
              <a:rPr lang="en-US" dirty="0" err="1"/>
              <a:t>davanja</a:t>
            </a:r>
            <a:r>
              <a:rPr lang="en-US" dirty="0"/>
              <a:t> u </a:t>
            </a:r>
            <a:r>
              <a:rPr lang="en-US" dirty="0" err="1"/>
              <a:t>zakup</a:t>
            </a:r>
            <a:r>
              <a:rPr lang="en-US" dirty="0"/>
              <a:t> je </a:t>
            </a:r>
            <a:r>
              <a:rPr lang="en-US" dirty="0" err="1"/>
              <a:t>isključivo</a:t>
            </a:r>
            <a:r>
              <a:rPr lang="en-US" dirty="0"/>
              <a:t> </a:t>
            </a:r>
            <a:r>
              <a:rPr lang="en-US" dirty="0" err="1"/>
              <a:t>pravo</a:t>
            </a:r>
            <a:r>
              <a:rPr lang="en-US" dirty="0"/>
              <a:t> </a:t>
            </a:r>
            <a:r>
              <a:rPr lang="en-US" dirty="0" err="1"/>
              <a:t>davanja</a:t>
            </a:r>
            <a:r>
              <a:rPr lang="en-US" dirty="0"/>
              <a:t> </a:t>
            </a:r>
            <a:r>
              <a:rPr lang="en-US" dirty="0" err="1"/>
              <a:t>na</a:t>
            </a:r>
            <a:r>
              <a:rPr lang="en-US" dirty="0"/>
              <a:t> </a:t>
            </a:r>
            <a:r>
              <a:rPr lang="en-US" dirty="0" err="1"/>
              <a:t>korištenje</a:t>
            </a:r>
            <a:r>
              <a:rPr lang="en-US" dirty="0"/>
              <a:t> </a:t>
            </a:r>
            <a:r>
              <a:rPr lang="en-US" dirty="0" err="1"/>
              <a:t>originala</a:t>
            </a:r>
            <a:r>
              <a:rPr lang="en-US" dirty="0"/>
              <a:t> </a:t>
            </a:r>
            <a:r>
              <a:rPr lang="en-US" dirty="0" err="1"/>
              <a:t>ili</a:t>
            </a:r>
            <a:r>
              <a:rPr lang="en-US" dirty="0"/>
              <a:t> </a:t>
            </a:r>
            <a:r>
              <a:rPr lang="en-US" dirty="0" err="1"/>
              <a:t>primjerka</a:t>
            </a:r>
            <a:r>
              <a:rPr lang="en-US" dirty="0"/>
              <a:t> </a:t>
            </a:r>
            <a:r>
              <a:rPr lang="en-US" dirty="0" err="1"/>
              <a:t>djela</a:t>
            </a:r>
            <a:r>
              <a:rPr lang="en-US" dirty="0"/>
              <a:t> </a:t>
            </a:r>
            <a:r>
              <a:rPr lang="en-US" dirty="0" err="1"/>
              <a:t>na</a:t>
            </a:r>
            <a:r>
              <a:rPr lang="en-US" dirty="0"/>
              <a:t> </a:t>
            </a:r>
            <a:r>
              <a:rPr lang="en-US" dirty="0" err="1"/>
              <a:t>vremenski</a:t>
            </a:r>
            <a:r>
              <a:rPr lang="en-US" dirty="0"/>
              <a:t> </a:t>
            </a:r>
            <a:r>
              <a:rPr lang="en-US" dirty="0" err="1"/>
              <a:t>ograničeni</a:t>
            </a:r>
            <a:r>
              <a:rPr lang="en-US" dirty="0"/>
              <a:t> period, u </a:t>
            </a:r>
            <a:r>
              <a:rPr lang="en-US" dirty="0" err="1"/>
              <a:t>svrhu</a:t>
            </a:r>
            <a:r>
              <a:rPr lang="en-US" dirty="0"/>
              <a:t> </a:t>
            </a:r>
            <a:r>
              <a:rPr lang="en-US" dirty="0" err="1"/>
              <a:t>ostvarivanja</a:t>
            </a:r>
            <a:r>
              <a:rPr lang="en-US" dirty="0"/>
              <a:t> </a:t>
            </a:r>
            <a:r>
              <a:rPr lang="en-US" dirty="0" err="1"/>
              <a:t>posredne</a:t>
            </a:r>
            <a:r>
              <a:rPr lang="en-US" dirty="0"/>
              <a:t> </a:t>
            </a:r>
            <a:r>
              <a:rPr lang="en-US" dirty="0" err="1"/>
              <a:t>ili</a:t>
            </a:r>
            <a:r>
              <a:rPr lang="en-US" dirty="0"/>
              <a:t> </a:t>
            </a:r>
            <a:r>
              <a:rPr lang="en-US" dirty="0" err="1"/>
              <a:t>neposredne</a:t>
            </a:r>
            <a:r>
              <a:rPr lang="en-US" dirty="0"/>
              <a:t> </a:t>
            </a:r>
            <a:r>
              <a:rPr lang="en-US" dirty="0" err="1"/>
              <a:t>privredne</a:t>
            </a:r>
            <a:r>
              <a:rPr lang="en-US" dirty="0"/>
              <a:t> </a:t>
            </a:r>
            <a:r>
              <a:rPr lang="en-US" dirty="0" err="1"/>
              <a:t>koristi</a:t>
            </a:r>
            <a:r>
              <a:rPr lang="en-US" dirty="0"/>
              <a:t>. </a:t>
            </a:r>
            <a:r>
              <a:rPr lang="bs-Latn-BA" dirty="0" smtClean="0"/>
              <a:t>(stav 1 od 3)</a:t>
            </a:r>
            <a:endParaRPr lang="bs-Latn-BA" dirty="0"/>
          </a:p>
        </p:txBody>
      </p:sp>
    </p:spTree>
    <p:extLst>
      <p:ext uri="{BB962C8B-B14F-4D97-AF65-F5344CB8AC3E}">
        <p14:creationId xmlns:p14="http://schemas.microsoft.com/office/powerpoint/2010/main" val="3354288271"/>
      </p:ext>
    </p:extLst>
  </p:cSld>
  <p:clrMapOvr>
    <a:masterClrMapping/>
  </p:clrMapOvr>
  <p:transition>
    <p:wipe dir="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Pravo davanja u zakup - izuzetci</a:t>
            </a:r>
            <a:endParaRPr lang="bs-Latn-BA" dirty="0"/>
          </a:p>
        </p:txBody>
      </p:sp>
      <p:sp>
        <p:nvSpPr>
          <p:cNvPr id="5" name="Content Placeholder 4"/>
          <p:cNvSpPr>
            <a:spLocks noGrp="1"/>
          </p:cNvSpPr>
          <p:nvPr>
            <p:ph idx="1"/>
          </p:nvPr>
        </p:nvSpPr>
        <p:spPr/>
        <p:txBody>
          <a:bodyPr>
            <a:normAutofit fontScale="70000" lnSpcReduction="20000"/>
          </a:bodyPr>
          <a:lstStyle/>
          <a:p>
            <a:r>
              <a:rPr lang="bs-Latn-BA" dirty="0" smtClean="0"/>
              <a:t>Odredbe </a:t>
            </a:r>
            <a:r>
              <a:rPr lang="bs-Latn-BA" dirty="0"/>
              <a:t>stava (1) ovog člana ne odnose se na </a:t>
            </a:r>
            <a:r>
              <a:rPr lang="bs-Latn-BA" dirty="0" smtClean="0"/>
              <a:t>korištenje (stav 2 od 3): </a:t>
            </a:r>
            <a:endParaRPr lang="bs-Latn-BA" dirty="0"/>
          </a:p>
          <a:p>
            <a:pPr lvl="1"/>
            <a:r>
              <a:rPr lang="bs-Latn-BA" dirty="0"/>
              <a:t>a) arhitektonskih objekata, </a:t>
            </a:r>
          </a:p>
          <a:p>
            <a:pPr lvl="1"/>
            <a:r>
              <a:rPr lang="bs-Latn-BA" dirty="0"/>
              <a:t>b) originala ili primjerka djela primijenjenih umjetnosti i industrijskog oblikovanja, </a:t>
            </a:r>
          </a:p>
          <a:p>
            <a:pPr lvl="1"/>
            <a:r>
              <a:rPr lang="bs-Latn-BA" dirty="0"/>
              <a:t>c) originala ili primjerka djela radi saopćavanja javnosti, </a:t>
            </a:r>
          </a:p>
          <a:p>
            <a:pPr lvl="1"/>
            <a:r>
              <a:rPr lang="bs-Latn-BA" dirty="0"/>
              <a:t>d) originala ili primjerka djela radi uvida na licu mjesta, </a:t>
            </a:r>
          </a:p>
          <a:p>
            <a:pPr lvl="1"/>
            <a:r>
              <a:rPr lang="bs-Latn-BA" dirty="0"/>
              <a:t>e) u okviru radnog odnosa, ako je upotreba ograničena isključivo na vršenje radnih obaveza iz tog odnosa, </a:t>
            </a:r>
          </a:p>
          <a:p>
            <a:pPr lvl="1"/>
            <a:r>
              <a:rPr lang="bs-Latn-BA" dirty="0"/>
              <a:t>f) kompjuterskog programa ako on nije važan predmet zakupa. </a:t>
            </a:r>
          </a:p>
          <a:p>
            <a:r>
              <a:rPr lang="bs-Latn-BA" dirty="0" smtClean="0"/>
              <a:t>Pravo </a:t>
            </a:r>
            <a:r>
              <a:rPr lang="bs-Latn-BA" dirty="0"/>
              <a:t>davanja u zakup kompjuterskog programa ne primjenjuje se na davanje u zakup kompjuterskog programa ako sam program nije osnovni predmet davanja u zakup</a:t>
            </a:r>
            <a:r>
              <a:rPr lang="bs-Latn-BA" dirty="0" smtClean="0"/>
              <a:t>. (stav 3 od 3) </a:t>
            </a:r>
            <a:endParaRPr lang="bs-Latn-BA" dirty="0"/>
          </a:p>
          <a:p>
            <a:endParaRPr lang="bs-Latn-BA" dirty="0"/>
          </a:p>
        </p:txBody>
      </p:sp>
    </p:spTree>
    <p:extLst>
      <p:ext uri="{BB962C8B-B14F-4D97-AF65-F5344CB8AC3E}">
        <p14:creationId xmlns:p14="http://schemas.microsoft.com/office/powerpoint/2010/main" val="644978847"/>
      </p:ext>
    </p:extLst>
  </p:cSld>
  <p:clrMapOvr>
    <a:masterClrMapping/>
  </p:clrMapOvr>
  <p:transition>
    <p:wipe dir="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0774" b="10774"/>
          <a:stretch>
            <a:fillRect/>
          </a:stretch>
        </p:blipFill>
        <p:spPr/>
      </p:pic>
      <p:sp>
        <p:nvSpPr>
          <p:cNvPr id="4" name="Title 3"/>
          <p:cNvSpPr>
            <a:spLocks noGrp="1"/>
          </p:cNvSpPr>
          <p:nvPr>
            <p:ph type="title"/>
          </p:nvPr>
        </p:nvSpPr>
        <p:spPr/>
        <p:txBody>
          <a:bodyPr>
            <a:normAutofit fontScale="90000"/>
          </a:bodyPr>
          <a:lstStyle/>
          <a:p>
            <a:r>
              <a:rPr lang="bs-Latn-BA" dirty="0" smtClean="0"/>
              <a:t>Autorska imovinska prava na korištenje autorskog djela u bestjelesnom obliku</a:t>
            </a:r>
            <a:endParaRPr lang="bs-Latn-BA" dirty="0"/>
          </a:p>
        </p:txBody>
      </p:sp>
      <p:sp>
        <p:nvSpPr>
          <p:cNvPr id="6" name="Text Placeholder 5"/>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1978449836"/>
      </p:ext>
    </p:extLst>
  </p:cSld>
  <p:clrMapOvr>
    <a:masterClrMapping/>
  </p:clrMapOvr>
  <p:transition>
    <p:wipe dir="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Nota bene!</a:t>
            </a:r>
            <a:endParaRPr lang="bs-Latn-BA" dirty="0"/>
          </a:p>
        </p:txBody>
      </p:sp>
      <p:sp>
        <p:nvSpPr>
          <p:cNvPr id="6" name="Content Placeholder 5"/>
          <p:cNvSpPr>
            <a:spLocks noGrp="1"/>
          </p:cNvSpPr>
          <p:nvPr>
            <p:ph idx="1"/>
          </p:nvPr>
        </p:nvSpPr>
        <p:spPr/>
        <p:txBody>
          <a:bodyPr>
            <a:normAutofit fontScale="77500" lnSpcReduction="20000"/>
          </a:bodyPr>
          <a:lstStyle/>
          <a:p>
            <a:r>
              <a:rPr lang="bs-Latn-BA" dirty="0" smtClean="0"/>
              <a:t>Kao što znamo korištenje autorskog djela koje nema materijalnu komponentu forme jeste nemoguće.</a:t>
            </a:r>
          </a:p>
          <a:p>
            <a:r>
              <a:rPr lang="bs-Latn-BA" dirty="0" smtClean="0"/>
              <a:t>Izraz „bestjelesni“ u izrazu ove kvalifikacije ne treba se tumačiti da aludira na nematerijalnost autorskog djela i korištenje autorskog djela kao nematerijalnog dobra, to je indicirano korištenjem izraza „oblik“, ono na što se ovdje misli jeste na korištenje primjeraka autorskog djela koji nisu fiksirani na tradicionalnim trajnim materijalnim nosačima, kao što je to na primjer knjiga, već su to instance korištenja primjerka autorskog djela u svim mogućim oblicima objedinjeni činjenicom da se sadržaj autorskog djela na bilo koji mogući način saopštava javnosti.</a:t>
            </a:r>
          </a:p>
          <a:p>
            <a:r>
              <a:rPr lang="bs-Latn-BA" dirty="0" smtClean="0"/>
              <a:t>Ovo je i razlog zašto ZAISP ovo pravo naziva pravom saopćavanja javnosti.</a:t>
            </a:r>
            <a:endParaRPr lang="bs-Latn-BA" dirty="0"/>
          </a:p>
        </p:txBody>
      </p:sp>
    </p:spTree>
    <p:extLst>
      <p:ext uri="{BB962C8B-B14F-4D97-AF65-F5344CB8AC3E}">
        <p14:creationId xmlns:p14="http://schemas.microsoft.com/office/powerpoint/2010/main" val="1980094619"/>
      </p:ext>
    </p:extLst>
  </p:cSld>
  <p:clrMapOvr>
    <a:masterClrMapping/>
  </p:clrMapOvr>
  <p:transition>
    <p:wipe dir="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Pravo saopćavanja javnosti</a:t>
            </a:r>
            <a:endParaRPr lang="bs-Latn-BA" dirty="0"/>
          </a:p>
        </p:txBody>
      </p:sp>
      <p:sp>
        <p:nvSpPr>
          <p:cNvPr id="4" name="Content Placeholder 3"/>
          <p:cNvSpPr>
            <a:spLocks noGrp="1"/>
          </p:cNvSpPr>
          <p:nvPr>
            <p:ph sz="half" idx="1"/>
          </p:nvPr>
        </p:nvSpPr>
        <p:spPr/>
        <p:txBody>
          <a:bodyPr/>
          <a:lstStyle/>
          <a:p>
            <a:r>
              <a:rPr lang="bs-Latn-BA" dirty="0" smtClean="0"/>
              <a:t>Član 24. ZAISP-a</a:t>
            </a:r>
          </a:p>
          <a:p>
            <a:r>
              <a:rPr lang="en-US" dirty="0" err="1"/>
              <a:t>Pravo</a:t>
            </a:r>
            <a:r>
              <a:rPr lang="en-US" dirty="0"/>
              <a:t> </a:t>
            </a:r>
            <a:r>
              <a:rPr lang="en-US" dirty="0" err="1"/>
              <a:t>saopćavanja</a:t>
            </a:r>
            <a:r>
              <a:rPr lang="en-US" dirty="0"/>
              <a:t> </a:t>
            </a:r>
            <a:r>
              <a:rPr lang="en-US" dirty="0" err="1"/>
              <a:t>javnosti</a:t>
            </a:r>
            <a:r>
              <a:rPr lang="en-US" dirty="0"/>
              <a:t> je </a:t>
            </a:r>
            <a:r>
              <a:rPr lang="en-US" dirty="0" err="1"/>
              <a:t>isključivo</a:t>
            </a:r>
            <a:r>
              <a:rPr lang="en-US" dirty="0"/>
              <a:t> </a:t>
            </a:r>
            <a:r>
              <a:rPr lang="en-US" dirty="0" err="1"/>
              <a:t>pravo</a:t>
            </a:r>
            <a:r>
              <a:rPr lang="en-US" dirty="0"/>
              <a:t> da se </a:t>
            </a:r>
            <a:r>
              <a:rPr lang="en-US" dirty="0" err="1"/>
              <a:t>djelo</a:t>
            </a:r>
            <a:r>
              <a:rPr lang="en-US" dirty="0"/>
              <a:t> </a:t>
            </a:r>
            <a:r>
              <a:rPr lang="en-US" dirty="0" err="1"/>
              <a:t>učini</a:t>
            </a:r>
            <a:r>
              <a:rPr lang="en-US" dirty="0"/>
              <a:t> </a:t>
            </a:r>
            <a:r>
              <a:rPr lang="en-US" dirty="0" err="1"/>
              <a:t>dostupnim</a:t>
            </a:r>
            <a:r>
              <a:rPr lang="en-US" dirty="0"/>
              <a:t> </a:t>
            </a:r>
            <a:r>
              <a:rPr lang="en-US" dirty="0" err="1"/>
              <a:t>javnosti</a:t>
            </a:r>
            <a:r>
              <a:rPr lang="en-US" dirty="0"/>
              <a:t> u </a:t>
            </a:r>
            <a:r>
              <a:rPr lang="en-US" dirty="0" err="1"/>
              <a:t>nematerijalnom</a:t>
            </a:r>
            <a:r>
              <a:rPr lang="en-US" dirty="0"/>
              <a:t> </a:t>
            </a:r>
            <a:r>
              <a:rPr lang="en-US" dirty="0" err="1" smtClean="0"/>
              <a:t>obliku</a:t>
            </a:r>
            <a:r>
              <a:rPr lang="bs-Latn-BA" dirty="0" smtClean="0"/>
              <a:t>...</a:t>
            </a:r>
          </a:p>
          <a:p>
            <a:r>
              <a:rPr lang="bs-Latn-BA" dirty="0" smtClean="0"/>
              <a:t>Pravo saopćavanja javnosti se sastoji od brojnih drugih prava.</a:t>
            </a:r>
            <a:endParaRPr lang="bs-Latn-BA" dirty="0"/>
          </a:p>
        </p:txBody>
      </p:sp>
      <p:pic>
        <p:nvPicPr>
          <p:cNvPr id="10" name="Content Placeholder 9"/>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45715" y="1600200"/>
            <a:ext cx="3148369" cy="4724400"/>
          </a:xfrm>
        </p:spPr>
      </p:pic>
    </p:spTree>
    <p:extLst>
      <p:ext uri="{BB962C8B-B14F-4D97-AF65-F5344CB8AC3E}">
        <p14:creationId xmlns:p14="http://schemas.microsoft.com/office/powerpoint/2010/main" val="4216456794"/>
      </p:ext>
    </p:extLst>
  </p:cSld>
  <p:clrMapOvr>
    <a:masterClrMapping/>
  </p:clrMapOvr>
  <p:transition>
    <p:wipe dir="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7"/>
          <p:cNvGraphicFramePr>
            <a:graphicFrameLocks/>
          </p:cNvGraphicFramePr>
          <p:nvPr>
            <p:extLst>
              <p:ext uri="{D42A27DB-BD31-4B8C-83A1-F6EECF244321}">
                <p14:modId xmlns:p14="http://schemas.microsoft.com/office/powerpoint/2010/main" val="487529664"/>
              </p:ext>
            </p:extLst>
          </p:nvPr>
        </p:nvGraphicFramePr>
        <p:xfrm>
          <a:off x="0" y="304800"/>
          <a:ext cx="9144000" cy="63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53359043"/>
      </p:ext>
    </p:extLst>
  </p:cSld>
  <p:clrMapOvr>
    <a:masterClrMapping/>
  </p:clrMapOvr>
  <p:transition>
    <p:wipe dir="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rmAutofit/>
          </a:bodyPr>
          <a:lstStyle/>
          <a:p>
            <a:endParaRPr lang="bs-Latn-BA" dirty="0"/>
          </a:p>
        </p:txBody>
      </p:sp>
      <p:sp>
        <p:nvSpPr>
          <p:cNvPr id="2" name="Title 1"/>
          <p:cNvSpPr>
            <a:spLocks noGrp="1"/>
          </p:cNvSpPr>
          <p:nvPr>
            <p:ph type="title"/>
          </p:nvPr>
        </p:nvSpPr>
        <p:spPr/>
        <p:txBody>
          <a:bodyPr>
            <a:normAutofit fontScale="90000"/>
          </a:bodyPr>
          <a:lstStyle/>
          <a:p>
            <a:r>
              <a:rPr lang="bs-Latn-BA" dirty="0" smtClean="0"/>
              <a:t>Pravo javnog izvođenja se sastoji iz tri različita individualna prava autora, a uređen je članom 25. zaisp-a</a:t>
            </a:r>
            <a:endParaRPr lang="bs-Latn-BA" dirty="0"/>
          </a:p>
        </p:txBody>
      </p:sp>
    </p:spTree>
    <p:extLst>
      <p:ext uri="{BB962C8B-B14F-4D97-AF65-F5344CB8AC3E}">
        <p14:creationId xmlns:p14="http://schemas.microsoft.com/office/powerpoint/2010/main" val="658628067"/>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Tvorevine koje načine životinje ne mogu biti autorskopravno zaštićene (ali mogu po drugim pravnim osnovama)</a:t>
            </a:r>
            <a:endParaRPr lang="bs-Latn-B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10200" y="3276600"/>
            <a:ext cx="2857500" cy="317182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1905000"/>
            <a:ext cx="3287889" cy="3048000"/>
          </a:xfrm>
          <a:prstGeom prst="rect">
            <a:avLst/>
          </a:prstGeom>
        </p:spPr>
      </p:pic>
    </p:spTree>
    <p:extLst>
      <p:ext uri="{BB962C8B-B14F-4D97-AF65-F5344CB8AC3E}">
        <p14:creationId xmlns:p14="http://schemas.microsoft.com/office/powerpoint/2010/main" val="2669576227"/>
      </p:ext>
    </p:extLst>
  </p:cSld>
  <p:clrMapOvr>
    <a:masterClrMapping/>
  </p:clrMapOvr>
  <p:transition>
    <p:wipe dir="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Pravo javnog recitiranja</a:t>
            </a:r>
            <a:endParaRPr lang="bs-Latn-BA" dirty="0"/>
          </a:p>
        </p:txBody>
      </p:sp>
      <p:sp>
        <p:nvSpPr>
          <p:cNvPr id="5" name="Content Placeholder 4"/>
          <p:cNvSpPr>
            <a:spLocks noGrp="1"/>
          </p:cNvSpPr>
          <p:nvPr>
            <p:ph sz="half" idx="1"/>
          </p:nvPr>
        </p:nvSpPr>
        <p:spPr/>
        <p:txBody>
          <a:bodyPr/>
          <a:lstStyle/>
          <a:p>
            <a:r>
              <a:rPr lang="bs-Latn-BA" dirty="0" smtClean="0"/>
              <a:t>Pravo javnog recitiranja je isključivo pravo saopćavanja javnosti </a:t>
            </a:r>
            <a:r>
              <a:rPr lang="en-US" dirty="0" err="1"/>
              <a:t>djela</a:t>
            </a:r>
            <a:r>
              <a:rPr lang="en-US" dirty="0"/>
              <a:t> </a:t>
            </a:r>
            <a:r>
              <a:rPr lang="en-US" dirty="0" err="1"/>
              <a:t>iz</a:t>
            </a:r>
            <a:r>
              <a:rPr lang="en-US" dirty="0"/>
              <a:t> </a:t>
            </a:r>
            <a:r>
              <a:rPr lang="en-US" dirty="0" err="1"/>
              <a:t>oblasti</a:t>
            </a:r>
            <a:r>
              <a:rPr lang="en-US" dirty="0"/>
              <a:t> </a:t>
            </a:r>
            <a:r>
              <a:rPr lang="en-US" dirty="0" err="1"/>
              <a:t>književnosti</a:t>
            </a:r>
            <a:r>
              <a:rPr lang="en-US" dirty="0"/>
              <a:t> </a:t>
            </a:r>
            <a:r>
              <a:rPr lang="en-US" dirty="0" err="1"/>
              <a:t>ili</a:t>
            </a:r>
            <a:r>
              <a:rPr lang="en-US" dirty="0"/>
              <a:t> </a:t>
            </a:r>
            <a:r>
              <a:rPr lang="en-US" dirty="0" err="1"/>
              <a:t>nauke</a:t>
            </a:r>
            <a:r>
              <a:rPr lang="en-US" dirty="0"/>
              <a:t> </a:t>
            </a:r>
            <a:r>
              <a:rPr lang="en-US" dirty="0" err="1"/>
              <a:t>njegovim</a:t>
            </a:r>
            <a:r>
              <a:rPr lang="en-US" dirty="0"/>
              <a:t> </a:t>
            </a:r>
            <a:r>
              <a:rPr lang="en-US" dirty="0" err="1"/>
              <a:t>čitanjem</a:t>
            </a:r>
            <a:r>
              <a:rPr lang="en-US" dirty="0"/>
              <a:t> </a:t>
            </a:r>
            <a:r>
              <a:rPr lang="en-US" dirty="0" err="1"/>
              <a:t>ili</a:t>
            </a:r>
            <a:r>
              <a:rPr lang="en-US" dirty="0"/>
              <a:t> </a:t>
            </a:r>
            <a:r>
              <a:rPr lang="en-US" dirty="0" err="1"/>
              <a:t>recitiranjem</a:t>
            </a:r>
            <a:r>
              <a:rPr lang="en-US" dirty="0"/>
              <a:t> </a:t>
            </a:r>
            <a:r>
              <a:rPr lang="en-US" dirty="0" err="1" smtClean="0"/>
              <a:t>uživo</a:t>
            </a:r>
            <a:r>
              <a:rPr lang="bs-Latn-BA" dirty="0" smtClean="0"/>
              <a:t>.</a:t>
            </a:r>
            <a:r>
              <a:rPr lang="en-US" dirty="0" smtClean="0"/>
              <a:t> </a:t>
            </a:r>
            <a:endParaRPr lang="bs-Latn-BA" dirty="0"/>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602727"/>
            <a:ext cx="4343400" cy="2719346"/>
          </a:xfrm>
        </p:spPr>
      </p:pic>
    </p:spTree>
    <p:extLst>
      <p:ext uri="{BB962C8B-B14F-4D97-AF65-F5344CB8AC3E}">
        <p14:creationId xmlns:p14="http://schemas.microsoft.com/office/powerpoint/2010/main" val="1780340107"/>
      </p:ext>
    </p:extLst>
  </p:cSld>
  <p:clrMapOvr>
    <a:masterClrMapping/>
  </p:clrMapOvr>
  <p:transition>
    <p:wipe dir="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Pravo javnog muzičkog izvođenja</a:t>
            </a:r>
            <a:endParaRPr lang="bs-Latn-BA"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4800" y="2760064"/>
            <a:ext cx="4191000" cy="2404672"/>
          </a:xfrm>
        </p:spPr>
      </p:pic>
      <p:sp>
        <p:nvSpPr>
          <p:cNvPr id="4" name="Content Placeholder 3"/>
          <p:cNvSpPr>
            <a:spLocks noGrp="1"/>
          </p:cNvSpPr>
          <p:nvPr>
            <p:ph sz="half" idx="2"/>
          </p:nvPr>
        </p:nvSpPr>
        <p:spPr/>
        <p:txBody>
          <a:bodyPr/>
          <a:lstStyle/>
          <a:p>
            <a:r>
              <a:rPr lang="bs-Latn-BA" dirty="0" smtClean="0"/>
              <a:t>Pravo javnog muzičkog izvođenja jeste isključivo pravo saopćavanja javnosti muzičkog djela njegovim izvođenjem uživo.</a:t>
            </a:r>
            <a:endParaRPr lang="bs-Latn-BA" dirty="0"/>
          </a:p>
        </p:txBody>
      </p:sp>
    </p:spTree>
    <p:extLst>
      <p:ext uri="{BB962C8B-B14F-4D97-AF65-F5344CB8AC3E}">
        <p14:creationId xmlns:p14="http://schemas.microsoft.com/office/powerpoint/2010/main" val="97848747"/>
      </p:ext>
    </p:extLst>
  </p:cSld>
  <p:clrMapOvr>
    <a:masterClrMapping/>
  </p:clrMapOvr>
  <p:transition>
    <p:wipe dir="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Pravo javnog scenskog prikazivanja</a:t>
            </a:r>
            <a:endParaRPr lang="bs-Latn-BA" dirty="0"/>
          </a:p>
        </p:txBody>
      </p:sp>
      <p:sp>
        <p:nvSpPr>
          <p:cNvPr id="3" name="Content Placeholder 2"/>
          <p:cNvSpPr>
            <a:spLocks noGrp="1"/>
          </p:cNvSpPr>
          <p:nvPr>
            <p:ph sz="half" idx="1"/>
          </p:nvPr>
        </p:nvSpPr>
        <p:spPr/>
        <p:txBody>
          <a:bodyPr>
            <a:normAutofit lnSpcReduction="10000"/>
          </a:bodyPr>
          <a:lstStyle/>
          <a:p>
            <a:r>
              <a:rPr lang="bs-Latn-BA" dirty="0" smtClean="0"/>
              <a:t>Pravo javnog scenskog prikazivanja jeste isključivo pravo saopćavanja javnosti dramgskog, dramsko-muzičkog, koreografskog, lutkarskgo ili pantomimskog djela njegovim scenskim prikazivanjem uživo.</a:t>
            </a:r>
            <a:endParaRPr lang="bs-Latn-B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205133"/>
            <a:ext cx="4343400" cy="3514534"/>
          </a:xfrm>
        </p:spPr>
      </p:pic>
    </p:spTree>
    <p:extLst>
      <p:ext uri="{BB962C8B-B14F-4D97-AF65-F5344CB8AC3E}">
        <p14:creationId xmlns:p14="http://schemas.microsoft.com/office/powerpoint/2010/main" val="1345561839"/>
      </p:ext>
    </p:extLst>
  </p:cSld>
  <p:clrMapOvr>
    <a:masterClrMapping/>
  </p:clrMapOvr>
  <p:transition>
    <p:wipe dir="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Pravo javnog prenošenja</a:t>
            </a:r>
            <a:endParaRPr lang="bs-Latn-BA" dirty="0"/>
          </a:p>
        </p:txBody>
      </p:sp>
      <p:sp>
        <p:nvSpPr>
          <p:cNvPr id="3" name="Content Placeholder 2"/>
          <p:cNvSpPr>
            <a:spLocks noGrp="1"/>
          </p:cNvSpPr>
          <p:nvPr>
            <p:ph sz="half" idx="1"/>
          </p:nvPr>
        </p:nvSpPr>
        <p:spPr/>
        <p:txBody>
          <a:bodyPr>
            <a:normAutofit fontScale="92500" lnSpcReduction="10000"/>
          </a:bodyPr>
          <a:lstStyle/>
          <a:p>
            <a:r>
              <a:rPr lang="bs-Latn-BA" dirty="0" smtClean="0"/>
              <a:t>Član 26. ZAISP-a</a:t>
            </a:r>
          </a:p>
          <a:p>
            <a:r>
              <a:rPr lang="bs-Latn-BA" dirty="0"/>
              <a:t>Pravo javnog prenošenja je isključivo pravo da se recitacija, muzička izvedba ili scensko prikazivanje djela saopće javnosti koja se nalazi izvan prostora u kojem se djelo uživo recitira, izvodi ili scenski prikazuje putem zvučnika, ekrana ili drugog tehničkog uređaja. </a:t>
            </a:r>
          </a:p>
          <a:p>
            <a:endParaRPr lang="bs-Latn-BA" dirty="0"/>
          </a:p>
        </p:txBody>
      </p:sp>
      <p:pic>
        <p:nvPicPr>
          <p:cNvPr id="5" name="Content Placeholder 4" descr="images.jpeg"/>
          <p:cNvPicPr>
            <a:picLocks noGrp="1" noChangeAspect="1"/>
          </p:cNvPicPr>
          <p:nvPr>
            <p:ph sz="half" idx="2"/>
          </p:nvPr>
        </p:nvPicPr>
        <p:blipFill>
          <a:blip r:embed="rId2" cstate="print"/>
          <a:stretch>
            <a:fillRect/>
          </a:stretch>
        </p:blipFill>
        <p:spPr>
          <a:xfrm>
            <a:off x="5221758" y="1828800"/>
            <a:ext cx="3196281" cy="4267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24598642"/>
      </p:ext>
    </p:extLst>
  </p:cSld>
  <p:clrMapOvr>
    <a:masterClrMapping/>
  </p:clrMapOvr>
  <p:transition>
    <p:wipe dir="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Pravo javnog prikazivanja</a:t>
            </a:r>
            <a:endParaRPr lang="bs-Latn-BA"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27849" y="2057400"/>
            <a:ext cx="4325113" cy="3657600"/>
          </a:xfrm>
        </p:spPr>
      </p:pic>
      <p:sp>
        <p:nvSpPr>
          <p:cNvPr id="4" name="Content Placeholder 3"/>
          <p:cNvSpPr>
            <a:spLocks noGrp="1"/>
          </p:cNvSpPr>
          <p:nvPr>
            <p:ph sz="half" idx="2"/>
          </p:nvPr>
        </p:nvSpPr>
        <p:spPr/>
        <p:txBody>
          <a:bodyPr>
            <a:normAutofit fontScale="92500" lnSpcReduction="20000"/>
          </a:bodyPr>
          <a:lstStyle/>
          <a:p>
            <a:r>
              <a:rPr lang="bs-Latn-BA" dirty="0" smtClean="0"/>
              <a:t>Član 27. ZAISP-a</a:t>
            </a:r>
          </a:p>
          <a:p>
            <a:r>
              <a:rPr lang="bs-Latn-BA" dirty="0"/>
              <a:t>Pravo javnog prikazivanja je isključivo pravo saopćavanja javnosti audiovizuelnog djela ili djela iz oblasti fotografije, likovnih umjetnosti, arhitekture, primijenjenih umjetnosti, industrijskog oblikovanja, kartografije ili prikaza naučne ili tehničke prirode pomoću tehničkih uređaja. </a:t>
            </a:r>
          </a:p>
          <a:p>
            <a:endParaRPr lang="bs-Latn-BA" dirty="0"/>
          </a:p>
        </p:txBody>
      </p:sp>
    </p:spTree>
    <p:extLst>
      <p:ext uri="{BB962C8B-B14F-4D97-AF65-F5344CB8AC3E}">
        <p14:creationId xmlns:p14="http://schemas.microsoft.com/office/powerpoint/2010/main" val="306840486"/>
      </p:ext>
    </p:extLst>
  </p:cSld>
  <p:clrMapOvr>
    <a:masterClrMapping/>
  </p:clrMapOvr>
  <p:transition>
    <p:wipe dir="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Pravo javnog saopćavanja s fonograma i videograma</a:t>
            </a:r>
            <a:endParaRPr lang="bs-Latn-BA" dirty="0"/>
          </a:p>
        </p:txBody>
      </p:sp>
      <p:sp>
        <p:nvSpPr>
          <p:cNvPr id="3" name="Content Placeholder 2"/>
          <p:cNvSpPr>
            <a:spLocks noGrp="1"/>
          </p:cNvSpPr>
          <p:nvPr>
            <p:ph sz="half" idx="1"/>
          </p:nvPr>
        </p:nvSpPr>
        <p:spPr/>
        <p:txBody>
          <a:bodyPr>
            <a:normAutofit lnSpcReduction="10000"/>
          </a:bodyPr>
          <a:lstStyle/>
          <a:p>
            <a:r>
              <a:rPr lang="bs-Latn-BA" dirty="0" smtClean="0"/>
              <a:t>Član 28. ZAISP-a</a:t>
            </a:r>
          </a:p>
          <a:p>
            <a:r>
              <a:rPr lang="en-US" dirty="0" err="1"/>
              <a:t>Pravo</a:t>
            </a:r>
            <a:r>
              <a:rPr lang="en-US" dirty="0"/>
              <a:t> </a:t>
            </a:r>
            <a:r>
              <a:rPr lang="en-US" dirty="0" err="1"/>
              <a:t>javnog</a:t>
            </a:r>
            <a:r>
              <a:rPr lang="en-US" dirty="0"/>
              <a:t> </a:t>
            </a:r>
            <a:r>
              <a:rPr lang="en-US" dirty="0" err="1"/>
              <a:t>saopćavanja</a:t>
            </a:r>
            <a:r>
              <a:rPr lang="en-US" dirty="0"/>
              <a:t> s </a:t>
            </a:r>
            <a:r>
              <a:rPr lang="en-US" dirty="0" err="1"/>
              <a:t>fonograma</a:t>
            </a:r>
            <a:r>
              <a:rPr lang="en-US" dirty="0"/>
              <a:t> </a:t>
            </a:r>
            <a:r>
              <a:rPr lang="en-US" dirty="0" err="1"/>
              <a:t>i</a:t>
            </a:r>
            <a:r>
              <a:rPr lang="en-US" dirty="0"/>
              <a:t> </a:t>
            </a:r>
            <a:r>
              <a:rPr lang="en-US" dirty="0" err="1"/>
              <a:t>videograma</a:t>
            </a:r>
            <a:r>
              <a:rPr lang="en-US" dirty="0"/>
              <a:t> je </a:t>
            </a:r>
            <a:r>
              <a:rPr lang="en-US" dirty="0" err="1"/>
              <a:t>isključivo</a:t>
            </a:r>
            <a:r>
              <a:rPr lang="en-US" dirty="0"/>
              <a:t> </a:t>
            </a:r>
            <a:r>
              <a:rPr lang="en-US" dirty="0" err="1"/>
              <a:t>pravo</a:t>
            </a:r>
            <a:r>
              <a:rPr lang="en-US" dirty="0"/>
              <a:t> da se </a:t>
            </a:r>
            <a:r>
              <a:rPr lang="en-US" dirty="0" err="1"/>
              <a:t>recitacije</a:t>
            </a:r>
            <a:r>
              <a:rPr lang="en-US" dirty="0"/>
              <a:t>, </a:t>
            </a:r>
            <a:r>
              <a:rPr lang="en-US" dirty="0" err="1"/>
              <a:t>izvedbe</a:t>
            </a:r>
            <a:r>
              <a:rPr lang="en-US" dirty="0"/>
              <a:t> </a:t>
            </a:r>
            <a:r>
              <a:rPr lang="en-US" dirty="0" err="1"/>
              <a:t>ili</a:t>
            </a:r>
            <a:r>
              <a:rPr lang="en-US" dirty="0"/>
              <a:t> </a:t>
            </a:r>
            <a:r>
              <a:rPr lang="en-US" dirty="0" err="1"/>
              <a:t>scenska</a:t>
            </a:r>
            <a:r>
              <a:rPr lang="en-US" dirty="0"/>
              <a:t> </a:t>
            </a:r>
            <a:r>
              <a:rPr lang="en-US" dirty="0" err="1"/>
              <a:t>prikazivanja</a:t>
            </a:r>
            <a:r>
              <a:rPr lang="en-US" dirty="0"/>
              <a:t> </a:t>
            </a:r>
            <a:r>
              <a:rPr lang="en-US" dirty="0" err="1"/>
              <a:t>djela</a:t>
            </a:r>
            <a:r>
              <a:rPr lang="en-US" dirty="0"/>
              <a:t> </a:t>
            </a:r>
            <a:r>
              <a:rPr lang="en-US" dirty="0" err="1"/>
              <a:t>koja</a:t>
            </a:r>
            <a:r>
              <a:rPr lang="en-US" dirty="0"/>
              <a:t> </a:t>
            </a:r>
            <a:r>
              <a:rPr lang="en-US" dirty="0" err="1"/>
              <a:t>su</a:t>
            </a:r>
            <a:r>
              <a:rPr lang="en-US" dirty="0"/>
              <a:t> </a:t>
            </a:r>
            <a:r>
              <a:rPr lang="en-US" dirty="0" err="1"/>
              <a:t>snimljena</a:t>
            </a:r>
            <a:r>
              <a:rPr lang="en-US" dirty="0"/>
              <a:t> </a:t>
            </a:r>
            <a:r>
              <a:rPr lang="en-US" dirty="0" err="1"/>
              <a:t>na</a:t>
            </a:r>
            <a:r>
              <a:rPr lang="en-US" dirty="0"/>
              <a:t> </a:t>
            </a:r>
            <a:r>
              <a:rPr lang="en-US" dirty="0" err="1"/>
              <a:t>fonograme</a:t>
            </a:r>
            <a:r>
              <a:rPr lang="en-US" dirty="0"/>
              <a:t> </a:t>
            </a:r>
            <a:r>
              <a:rPr lang="en-US" dirty="0" err="1"/>
              <a:t>ili</a:t>
            </a:r>
            <a:r>
              <a:rPr lang="en-US" dirty="0"/>
              <a:t> </a:t>
            </a:r>
            <a:r>
              <a:rPr lang="en-US" dirty="0" err="1"/>
              <a:t>videograme</a:t>
            </a:r>
            <a:r>
              <a:rPr lang="en-US" dirty="0"/>
              <a:t> </a:t>
            </a:r>
            <a:r>
              <a:rPr lang="en-US" dirty="0" err="1"/>
              <a:t>saopćavaju</a:t>
            </a:r>
            <a:r>
              <a:rPr lang="en-US" dirty="0"/>
              <a:t> </a:t>
            </a:r>
            <a:r>
              <a:rPr lang="en-US" dirty="0" err="1"/>
              <a:t>javnosti</a:t>
            </a:r>
            <a:r>
              <a:rPr lang="en-US" dirty="0"/>
              <a:t>.</a:t>
            </a:r>
            <a:endParaRPr lang="bs-Latn-B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333625"/>
            <a:ext cx="4343400" cy="3257550"/>
          </a:xfrm>
        </p:spPr>
      </p:pic>
    </p:spTree>
    <p:extLst>
      <p:ext uri="{BB962C8B-B14F-4D97-AF65-F5344CB8AC3E}">
        <p14:creationId xmlns:p14="http://schemas.microsoft.com/office/powerpoint/2010/main" val="882185819"/>
      </p:ext>
    </p:extLst>
  </p:cSld>
  <p:clrMapOvr>
    <a:masterClrMapping/>
  </p:clrMapOvr>
  <p:transition>
    <p:wipe dir="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Pravo na radiodifuzno i kablovsko emitiranje</a:t>
            </a:r>
            <a:endParaRPr lang="bs-Latn-BA" dirty="0"/>
          </a:p>
        </p:txBody>
      </p:sp>
      <p:sp>
        <p:nvSpPr>
          <p:cNvPr id="3" name="Content Placeholder 2"/>
          <p:cNvSpPr>
            <a:spLocks noGrp="1"/>
          </p:cNvSpPr>
          <p:nvPr>
            <p:ph sz="half" idx="1"/>
          </p:nvPr>
        </p:nvSpPr>
        <p:spPr>
          <a:xfrm>
            <a:off x="304800" y="1600200"/>
            <a:ext cx="4191000" cy="4876800"/>
          </a:xfrm>
        </p:spPr>
        <p:txBody>
          <a:bodyPr>
            <a:normAutofit fontScale="85000" lnSpcReduction="20000"/>
          </a:bodyPr>
          <a:lstStyle/>
          <a:p>
            <a:r>
              <a:rPr lang="bs-Latn-BA" dirty="0" smtClean="0"/>
              <a:t>Član 29. ZAISP-a</a:t>
            </a:r>
          </a:p>
          <a:p>
            <a:r>
              <a:rPr lang="en-US" dirty="0" err="1"/>
              <a:t>Pravo</a:t>
            </a:r>
            <a:r>
              <a:rPr lang="en-US" dirty="0"/>
              <a:t> </a:t>
            </a:r>
            <a:r>
              <a:rPr lang="en-US" dirty="0" err="1"/>
              <a:t>radiodifuznog</a:t>
            </a:r>
            <a:r>
              <a:rPr lang="en-US" dirty="0"/>
              <a:t>, </a:t>
            </a:r>
            <a:r>
              <a:rPr lang="en-US" dirty="0" err="1"/>
              <a:t>odnosno</a:t>
            </a:r>
            <a:r>
              <a:rPr lang="en-US" dirty="0"/>
              <a:t> </a:t>
            </a:r>
            <a:r>
              <a:rPr lang="en-US" dirty="0" err="1"/>
              <a:t>kablovskog</a:t>
            </a:r>
            <a:r>
              <a:rPr lang="en-US" dirty="0"/>
              <a:t> </a:t>
            </a:r>
            <a:r>
              <a:rPr lang="en-US" dirty="0" err="1"/>
              <a:t>emitiranja</a:t>
            </a:r>
            <a:r>
              <a:rPr lang="en-US" dirty="0"/>
              <a:t> je </a:t>
            </a:r>
            <a:r>
              <a:rPr lang="en-US" dirty="0" err="1"/>
              <a:t>isključivo</a:t>
            </a:r>
            <a:r>
              <a:rPr lang="en-US" dirty="0"/>
              <a:t> </a:t>
            </a:r>
            <a:r>
              <a:rPr lang="en-US" dirty="0" err="1"/>
              <a:t>pravo</a:t>
            </a:r>
            <a:r>
              <a:rPr lang="en-US" dirty="0"/>
              <a:t> </a:t>
            </a:r>
            <a:r>
              <a:rPr lang="en-US" dirty="0" err="1"/>
              <a:t>saopćavanja</a:t>
            </a:r>
            <a:r>
              <a:rPr lang="en-US" dirty="0"/>
              <a:t> </a:t>
            </a:r>
            <a:r>
              <a:rPr lang="en-US" dirty="0" err="1"/>
              <a:t>djela</a:t>
            </a:r>
            <a:r>
              <a:rPr lang="en-US" dirty="0"/>
              <a:t> </a:t>
            </a:r>
            <a:r>
              <a:rPr lang="en-US" dirty="0" err="1"/>
              <a:t>javnosti</a:t>
            </a:r>
            <a:r>
              <a:rPr lang="en-US" dirty="0"/>
              <a:t> </a:t>
            </a:r>
            <a:r>
              <a:rPr lang="en-US" dirty="0" err="1"/>
              <a:t>pomoću</a:t>
            </a:r>
            <a:r>
              <a:rPr lang="en-US" dirty="0"/>
              <a:t> </a:t>
            </a:r>
            <a:r>
              <a:rPr lang="en-US" dirty="0" err="1"/>
              <a:t>radijskih</a:t>
            </a:r>
            <a:r>
              <a:rPr lang="en-US" dirty="0"/>
              <a:t> </a:t>
            </a:r>
            <a:r>
              <a:rPr lang="en-US" dirty="0" err="1"/>
              <a:t>ili</a:t>
            </a:r>
            <a:r>
              <a:rPr lang="en-US" dirty="0"/>
              <a:t> </a:t>
            </a:r>
            <a:r>
              <a:rPr lang="en-US" dirty="0" err="1"/>
              <a:t>televizijskih</a:t>
            </a:r>
            <a:r>
              <a:rPr lang="en-US" dirty="0"/>
              <a:t> </a:t>
            </a:r>
            <a:r>
              <a:rPr lang="en-US" dirty="0" err="1"/>
              <a:t>programskih</a:t>
            </a:r>
            <a:r>
              <a:rPr lang="en-US" dirty="0"/>
              <a:t> </a:t>
            </a:r>
            <a:r>
              <a:rPr lang="en-US" dirty="0" err="1"/>
              <a:t>signala</a:t>
            </a:r>
            <a:r>
              <a:rPr lang="en-US" dirty="0"/>
              <a:t> </a:t>
            </a:r>
            <a:r>
              <a:rPr lang="en-US" dirty="0" err="1"/>
              <a:t>namijenjenih</a:t>
            </a:r>
            <a:r>
              <a:rPr lang="en-US" dirty="0"/>
              <a:t> </a:t>
            </a:r>
            <a:r>
              <a:rPr lang="en-US" dirty="0" err="1"/>
              <a:t>za</a:t>
            </a:r>
            <a:r>
              <a:rPr lang="en-US" dirty="0"/>
              <a:t> </a:t>
            </a:r>
            <a:r>
              <a:rPr lang="en-US" dirty="0" err="1"/>
              <a:t>javni</a:t>
            </a:r>
            <a:r>
              <a:rPr lang="en-US" dirty="0"/>
              <a:t> </a:t>
            </a:r>
            <a:r>
              <a:rPr lang="en-US" dirty="0" err="1"/>
              <a:t>prijem</a:t>
            </a:r>
            <a:r>
              <a:rPr lang="en-US" dirty="0"/>
              <a:t>, </a:t>
            </a:r>
            <a:r>
              <a:rPr lang="en-US" dirty="0" err="1"/>
              <a:t>bežičnim</a:t>
            </a:r>
            <a:r>
              <a:rPr lang="en-US" dirty="0"/>
              <a:t> </a:t>
            </a:r>
            <a:r>
              <a:rPr lang="en-US" dirty="0" err="1"/>
              <a:t>prijenosom</a:t>
            </a:r>
            <a:r>
              <a:rPr lang="en-US" dirty="0"/>
              <a:t> (</a:t>
            </a:r>
            <a:r>
              <a:rPr lang="en-US" dirty="0" err="1"/>
              <a:t>uključujući</a:t>
            </a:r>
            <a:r>
              <a:rPr lang="en-US" dirty="0"/>
              <a:t> </a:t>
            </a:r>
            <a:r>
              <a:rPr lang="en-US" dirty="0" err="1"/>
              <a:t>satelit</a:t>
            </a:r>
            <a:r>
              <a:rPr lang="en-US" dirty="0"/>
              <a:t>) </a:t>
            </a:r>
            <a:r>
              <a:rPr lang="en-US" dirty="0" err="1"/>
              <a:t>ili</a:t>
            </a:r>
            <a:r>
              <a:rPr lang="en-US" dirty="0"/>
              <a:t> </a:t>
            </a:r>
            <a:r>
              <a:rPr lang="en-US" dirty="0" err="1"/>
              <a:t>žičanim</a:t>
            </a:r>
            <a:r>
              <a:rPr lang="en-US" dirty="0"/>
              <a:t> </a:t>
            </a:r>
            <a:r>
              <a:rPr lang="en-US" dirty="0" err="1"/>
              <a:t>prijenosom</a:t>
            </a:r>
            <a:r>
              <a:rPr lang="en-US" dirty="0"/>
              <a:t>, </a:t>
            </a:r>
            <a:r>
              <a:rPr lang="en-US" dirty="0" err="1"/>
              <a:t>odnosno</a:t>
            </a:r>
            <a:r>
              <a:rPr lang="en-US" dirty="0"/>
              <a:t> </a:t>
            </a:r>
            <a:r>
              <a:rPr lang="en-US" dirty="0" err="1"/>
              <a:t>žičanim</a:t>
            </a:r>
            <a:r>
              <a:rPr lang="en-US" dirty="0"/>
              <a:t> </a:t>
            </a:r>
            <a:r>
              <a:rPr lang="en-US" dirty="0" err="1"/>
              <a:t>prijenosom</a:t>
            </a:r>
            <a:r>
              <a:rPr lang="en-US" dirty="0"/>
              <a:t> (</a:t>
            </a:r>
            <a:r>
              <a:rPr lang="en-US" dirty="0" err="1"/>
              <a:t>uključujući</a:t>
            </a:r>
            <a:r>
              <a:rPr lang="en-US" dirty="0"/>
              <a:t> </a:t>
            </a:r>
            <a:r>
              <a:rPr lang="en-US" dirty="0" err="1"/>
              <a:t>kablovski</a:t>
            </a:r>
            <a:r>
              <a:rPr lang="en-US" dirty="0"/>
              <a:t> </a:t>
            </a:r>
            <a:r>
              <a:rPr lang="en-US" dirty="0" err="1"/>
              <a:t>ili</a:t>
            </a:r>
            <a:r>
              <a:rPr lang="en-US" dirty="0"/>
              <a:t> </a:t>
            </a:r>
            <a:r>
              <a:rPr lang="en-US" dirty="0" err="1"/>
              <a:t>mikrotalasni</a:t>
            </a:r>
            <a:r>
              <a:rPr lang="en-US" dirty="0"/>
              <a:t> </a:t>
            </a:r>
            <a:r>
              <a:rPr lang="en-US" dirty="0" err="1"/>
              <a:t>sistem</a:t>
            </a:r>
            <a:r>
              <a:rPr lang="en-US" dirty="0"/>
              <a:t>). </a:t>
            </a:r>
            <a:r>
              <a:rPr lang="bs-Latn-BA" dirty="0" smtClean="0"/>
              <a:t>(stav 1 od 3)</a:t>
            </a:r>
            <a:endParaRPr lang="bs-Latn-BA" dirty="0"/>
          </a:p>
        </p:txBody>
      </p:sp>
      <p:pic>
        <p:nvPicPr>
          <p:cNvPr id="3074"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2051089"/>
            <a:ext cx="4343400" cy="3822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5416097"/>
      </p:ext>
    </p:extLst>
  </p:cSld>
  <p:clrMapOvr>
    <a:masterClrMapping/>
  </p:clrMapOvr>
  <p:transition>
    <p:wipe dir="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Poseban slučaj emitiranja putem satelita</a:t>
            </a:r>
            <a:endParaRPr lang="bs-Latn-BA" dirty="0"/>
          </a:p>
        </p:txBody>
      </p:sp>
      <p:sp>
        <p:nvSpPr>
          <p:cNvPr id="3" name="Content Placeholder 2"/>
          <p:cNvSpPr>
            <a:spLocks noGrp="1"/>
          </p:cNvSpPr>
          <p:nvPr>
            <p:ph sz="half" idx="1"/>
          </p:nvPr>
        </p:nvSpPr>
        <p:spPr/>
        <p:txBody>
          <a:bodyPr>
            <a:normAutofit fontScale="70000" lnSpcReduction="20000"/>
          </a:bodyPr>
          <a:lstStyle/>
          <a:p>
            <a:r>
              <a:rPr lang="bs-Latn-BA" dirty="0" smtClean="0"/>
              <a:t>Stavovi 2 i 3 člana 29. ZAISP-a</a:t>
            </a:r>
          </a:p>
          <a:p>
            <a:r>
              <a:rPr lang="bs-Latn-BA" dirty="0" smtClean="0"/>
              <a:t>Emitiranje </a:t>
            </a:r>
            <a:r>
              <a:rPr lang="bs-Latn-BA" dirty="0"/>
              <a:t>putem satelita iz stava (1) ovog člana postoji kad se pod kontrolom i odgovornošću organizacije za radiodifuziju programski signali koji su namijenjeni za javni prijem šalju u neprekinutom komunikacionom lancu prema satelitu i nazad na Zemlju. </a:t>
            </a:r>
          </a:p>
          <a:p>
            <a:r>
              <a:rPr lang="bs-Latn-BA" dirty="0" smtClean="0"/>
              <a:t>Ako </a:t>
            </a:r>
            <a:r>
              <a:rPr lang="bs-Latn-BA" dirty="0"/>
              <a:t>su programski signali kodirani, emitiranje putem satelita postoji pod uslovom da su sredstva za dekodiranje signala dostupna javnosti od organizacije za radiodifuziju koja vrši emitiranje ili od ovlaštenog trećeg lica. </a:t>
            </a:r>
          </a:p>
          <a:p>
            <a:endParaRPr lang="bs-Latn-B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14900" y="2571750"/>
            <a:ext cx="3810000" cy="2781300"/>
          </a:xfrm>
        </p:spPr>
      </p:pic>
    </p:spTree>
    <p:extLst>
      <p:ext uri="{BB962C8B-B14F-4D97-AF65-F5344CB8AC3E}">
        <p14:creationId xmlns:p14="http://schemas.microsoft.com/office/powerpoint/2010/main" val="2093515747"/>
      </p:ext>
    </p:extLst>
  </p:cSld>
  <p:clrMapOvr>
    <a:masterClrMapping/>
  </p:clrMapOvr>
  <p:transition>
    <p:wipe dir="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Pravo na radiodifuzno i kablovsko reemitiranje</a:t>
            </a:r>
            <a:endParaRPr lang="bs-Latn-BA" dirty="0"/>
          </a:p>
        </p:txBody>
      </p:sp>
      <p:sp>
        <p:nvSpPr>
          <p:cNvPr id="3" name="Content Placeholder 2"/>
          <p:cNvSpPr>
            <a:spLocks noGrp="1"/>
          </p:cNvSpPr>
          <p:nvPr>
            <p:ph sz="half" idx="1"/>
          </p:nvPr>
        </p:nvSpPr>
        <p:spPr/>
        <p:txBody>
          <a:bodyPr>
            <a:normAutofit fontScale="70000" lnSpcReduction="20000"/>
          </a:bodyPr>
          <a:lstStyle/>
          <a:p>
            <a:r>
              <a:rPr lang="bs-Latn-BA" dirty="0" smtClean="0"/>
              <a:t>Član 30. ZAISP-a</a:t>
            </a:r>
          </a:p>
          <a:p>
            <a:r>
              <a:rPr lang="bs-Latn-BA" dirty="0"/>
              <a:t>Pravo radiodifuznog, odnosno kablovskog reemitiranja je isključivo pravo da se istovremeno, u neizmijenjenom obliku i cjelini, saopćava javnosti radiodifuzno emitirano djelo kada: </a:t>
            </a:r>
          </a:p>
          <a:p>
            <a:pPr lvl="1"/>
            <a:r>
              <a:rPr lang="bs-Latn-BA" dirty="0"/>
              <a:t>a) takvo saopćavanje vrši druga organizacija za radiodifuziju od one koja djelo izvorno emitira, ili </a:t>
            </a:r>
          </a:p>
          <a:p>
            <a:pPr lvl="1"/>
            <a:r>
              <a:rPr lang="bs-Latn-BA" dirty="0"/>
              <a:t>b) drugi subjekt vrši saopćavanje kablovskim ili mikrotalasnim sistemom koji obuhvata više od 100 priključaka, ili kada se djelo izvorno emitira iz druge države (kablovsko reemitiranje). </a:t>
            </a:r>
          </a:p>
          <a:p>
            <a:endParaRPr lang="bs-Latn-BA" dirty="0"/>
          </a:p>
        </p:txBody>
      </p:sp>
      <p:pic>
        <p:nvPicPr>
          <p:cNvPr id="4098"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2877391"/>
            <a:ext cx="4343400" cy="2170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5374164"/>
      </p:ext>
    </p:extLst>
  </p:cSld>
  <p:clrMapOvr>
    <a:masterClrMapping/>
  </p:clrMapOvr>
  <p:transition>
    <p:wipe dir="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Pravo na sekundarno korištenje djela koje se radiodifuzno emitira</a:t>
            </a:r>
            <a:endParaRPr lang="bs-Latn-BA"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14362" y="2805112"/>
            <a:ext cx="3571875" cy="2314575"/>
          </a:xfrm>
        </p:spPr>
      </p:pic>
      <p:sp>
        <p:nvSpPr>
          <p:cNvPr id="4" name="Content Placeholder 3"/>
          <p:cNvSpPr>
            <a:spLocks noGrp="1"/>
          </p:cNvSpPr>
          <p:nvPr>
            <p:ph sz="half" idx="2"/>
          </p:nvPr>
        </p:nvSpPr>
        <p:spPr/>
        <p:txBody>
          <a:bodyPr>
            <a:normAutofit fontScale="92500" lnSpcReduction="10000"/>
          </a:bodyPr>
          <a:lstStyle/>
          <a:p>
            <a:r>
              <a:rPr lang="bs-Latn-BA" dirty="0" smtClean="0"/>
              <a:t>Član 31. ZAISP-a</a:t>
            </a:r>
          </a:p>
          <a:p>
            <a:r>
              <a:rPr lang="en-US" dirty="0" err="1"/>
              <a:t>Pravo</a:t>
            </a:r>
            <a:r>
              <a:rPr lang="en-US" dirty="0"/>
              <a:t> </a:t>
            </a:r>
            <a:r>
              <a:rPr lang="en-US" dirty="0" err="1"/>
              <a:t>sekundarnog</a:t>
            </a:r>
            <a:r>
              <a:rPr lang="en-US" dirty="0"/>
              <a:t> </a:t>
            </a:r>
            <a:r>
              <a:rPr lang="en-US" dirty="0" err="1"/>
              <a:t>korištenja</a:t>
            </a:r>
            <a:r>
              <a:rPr lang="en-US" dirty="0"/>
              <a:t> </a:t>
            </a:r>
            <a:r>
              <a:rPr lang="en-US" dirty="0" err="1"/>
              <a:t>djela</a:t>
            </a:r>
            <a:r>
              <a:rPr lang="en-US" dirty="0"/>
              <a:t> </a:t>
            </a:r>
            <a:r>
              <a:rPr lang="en-US" dirty="0" err="1"/>
              <a:t>koje</a:t>
            </a:r>
            <a:r>
              <a:rPr lang="en-US" dirty="0"/>
              <a:t> se </a:t>
            </a:r>
            <a:r>
              <a:rPr lang="en-US" dirty="0" err="1"/>
              <a:t>radiodifuzno</a:t>
            </a:r>
            <a:r>
              <a:rPr lang="en-US" dirty="0"/>
              <a:t> </a:t>
            </a:r>
            <a:r>
              <a:rPr lang="en-US" dirty="0" err="1"/>
              <a:t>emitira</a:t>
            </a:r>
            <a:r>
              <a:rPr lang="en-US" dirty="0"/>
              <a:t> je </a:t>
            </a:r>
            <a:r>
              <a:rPr lang="en-US" dirty="0" err="1"/>
              <a:t>isključivo</a:t>
            </a:r>
            <a:r>
              <a:rPr lang="en-US" dirty="0"/>
              <a:t> </a:t>
            </a:r>
            <a:r>
              <a:rPr lang="en-US" dirty="0" err="1"/>
              <a:t>pravo</a:t>
            </a:r>
            <a:r>
              <a:rPr lang="en-US" dirty="0"/>
              <a:t> da se </a:t>
            </a:r>
            <a:r>
              <a:rPr lang="en-US" dirty="0" err="1"/>
              <a:t>djelo</a:t>
            </a:r>
            <a:r>
              <a:rPr lang="en-US" dirty="0"/>
              <a:t> </a:t>
            </a:r>
            <a:r>
              <a:rPr lang="en-US" dirty="0" err="1"/>
              <a:t>koje</a:t>
            </a:r>
            <a:r>
              <a:rPr lang="en-US" dirty="0"/>
              <a:t> je </a:t>
            </a:r>
            <a:r>
              <a:rPr lang="en-US" dirty="0" err="1"/>
              <a:t>radiodifuzno</a:t>
            </a:r>
            <a:r>
              <a:rPr lang="en-US" dirty="0"/>
              <a:t> </a:t>
            </a:r>
            <a:r>
              <a:rPr lang="en-US" dirty="0" err="1"/>
              <a:t>emitirano</a:t>
            </a:r>
            <a:r>
              <a:rPr lang="en-US" dirty="0"/>
              <a:t>, </a:t>
            </a:r>
            <a:r>
              <a:rPr lang="en-US" dirty="0" err="1"/>
              <a:t>odnosno</a:t>
            </a:r>
            <a:r>
              <a:rPr lang="en-US" dirty="0"/>
              <a:t> </a:t>
            </a:r>
            <a:r>
              <a:rPr lang="en-US" dirty="0" err="1"/>
              <a:t>radiodifuzno</a:t>
            </a:r>
            <a:r>
              <a:rPr lang="en-US" dirty="0"/>
              <a:t> </a:t>
            </a:r>
            <a:r>
              <a:rPr lang="en-US" dirty="0" err="1"/>
              <a:t>ili</a:t>
            </a:r>
            <a:r>
              <a:rPr lang="en-US" dirty="0"/>
              <a:t> </a:t>
            </a:r>
            <a:r>
              <a:rPr lang="en-US" dirty="0" err="1"/>
              <a:t>kablovski</a:t>
            </a:r>
            <a:r>
              <a:rPr lang="en-US" dirty="0"/>
              <a:t> </a:t>
            </a:r>
            <a:r>
              <a:rPr lang="en-US" dirty="0" err="1"/>
              <a:t>reemitirano</a:t>
            </a:r>
            <a:r>
              <a:rPr lang="en-US" dirty="0"/>
              <a:t>, </a:t>
            </a:r>
            <a:r>
              <a:rPr lang="en-US" dirty="0" err="1"/>
              <a:t>istovremeno</a:t>
            </a:r>
            <a:r>
              <a:rPr lang="en-US" dirty="0"/>
              <a:t> </a:t>
            </a:r>
            <a:r>
              <a:rPr lang="en-US" dirty="0" err="1"/>
              <a:t>saopćava</a:t>
            </a:r>
            <a:r>
              <a:rPr lang="en-US" dirty="0"/>
              <a:t> </a:t>
            </a:r>
            <a:r>
              <a:rPr lang="en-US" dirty="0" err="1"/>
              <a:t>javnosti</a:t>
            </a:r>
            <a:r>
              <a:rPr lang="en-US" dirty="0"/>
              <a:t> </a:t>
            </a:r>
            <a:r>
              <a:rPr lang="en-US" dirty="0" err="1"/>
              <a:t>putem</a:t>
            </a:r>
            <a:r>
              <a:rPr lang="en-US" dirty="0"/>
              <a:t> </a:t>
            </a:r>
            <a:r>
              <a:rPr lang="en-US" dirty="0" err="1"/>
              <a:t>zvučnika</a:t>
            </a:r>
            <a:r>
              <a:rPr lang="en-US" dirty="0"/>
              <a:t>, </a:t>
            </a:r>
            <a:r>
              <a:rPr lang="en-US" dirty="0" err="1"/>
              <a:t>ekrana</a:t>
            </a:r>
            <a:r>
              <a:rPr lang="en-US" dirty="0"/>
              <a:t> </a:t>
            </a:r>
            <a:r>
              <a:rPr lang="en-US" dirty="0" err="1"/>
              <a:t>ili</a:t>
            </a:r>
            <a:r>
              <a:rPr lang="en-US" dirty="0"/>
              <a:t> </a:t>
            </a:r>
            <a:r>
              <a:rPr lang="en-US" dirty="0" err="1"/>
              <a:t>sličnog</a:t>
            </a:r>
            <a:r>
              <a:rPr lang="en-US" dirty="0"/>
              <a:t> </a:t>
            </a:r>
            <a:r>
              <a:rPr lang="en-US" dirty="0" err="1"/>
              <a:t>tehničkog</a:t>
            </a:r>
            <a:r>
              <a:rPr lang="en-US" dirty="0"/>
              <a:t> </a:t>
            </a:r>
            <a:r>
              <a:rPr lang="en-US" dirty="0" err="1"/>
              <a:t>uređaja</a:t>
            </a:r>
            <a:r>
              <a:rPr lang="en-US" dirty="0"/>
              <a:t>.</a:t>
            </a:r>
            <a:endParaRPr lang="bs-Latn-BA" dirty="0"/>
          </a:p>
        </p:txBody>
      </p:sp>
    </p:spTree>
    <p:extLst>
      <p:ext uri="{BB962C8B-B14F-4D97-AF65-F5344CB8AC3E}">
        <p14:creationId xmlns:p14="http://schemas.microsoft.com/office/powerpoint/2010/main" val="2354350833"/>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Šta je sa ovim ?</a:t>
            </a:r>
            <a:endParaRPr lang="bs-Latn-B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62200" y="1732070"/>
            <a:ext cx="3962399" cy="4928357"/>
          </a:xfrm>
        </p:spPr>
      </p:pic>
    </p:spTree>
    <p:extLst>
      <p:ext uri="{BB962C8B-B14F-4D97-AF65-F5344CB8AC3E}">
        <p14:creationId xmlns:p14="http://schemas.microsoft.com/office/powerpoint/2010/main" val="3564536397"/>
      </p:ext>
    </p:extLst>
  </p:cSld>
  <p:clrMapOvr>
    <a:masterClrMapping/>
  </p:clrMapOvr>
  <p:transition>
    <p:wipe dir="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Pravo činjenja dostupnim javnosti</a:t>
            </a:r>
            <a:endParaRPr lang="bs-Latn-BA" dirty="0"/>
          </a:p>
        </p:txBody>
      </p:sp>
      <p:sp>
        <p:nvSpPr>
          <p:cNvPr id="3" name="Content Placeholder 2"/>
          <p:cNvSpPr>
            <a:spLocks noGrp="1"/>
          </p:cNvSpPr>
          <p:nvPr>
            <p:ph sz="half" idx="1"/>
          </p:nvPr>
        </p:nvSpPr>
        <p:spPr/>
        <p:txBody>
          <a:bodyPr>
            <a:normAutofit fontScale="92500" lnSpcReduction="10000"/>
          </a:bodyPr>
          <a:lstStyle/>
          <a:p>
            <a:r>
              <a:rPr lang="bs-Latn-BA" dirty="0" smtClean="0"/>
              <a:t>Član 32. ZAISP-a</a:t>
            </a:r>
          </a:p>
          <a:p>
            <a:r>
              <a:rPr lang="bs-Latn-BA" dirty="0"/>
              <a:t>Pravo činjenja dostupnim javnosti je isključivo pravo da se djelo saopći javnosti žičanim ili bežičnim prijenosom na način koji pojedincu omogućava pristup djelu s mjesta i u vrijeme koje sam odabere (internet, video-on-demand, music-on-demand i slično). </a:t>
            </a:r>
          </a:p>
          <a:p>
            <a:endParaRPr lang="bs-Latn-B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740819"/>
            <a:ext cx="4343400" cy="2443162"/>
          </a:xfrm>
        </p:spPr>
      </p:pic>
    </p:spTree>
    <p:extLst>
      <p:ext uri="{BB962C8B-B14F-4D97-AF65-F5344CB8AC3E}">
        <p14:creationId xmlns:p14="http://schemas.microsoft.com/office/powerpoint/2010/main" val="1534906174"/>
      </p:ext>
    </p:extLst>
  </p:cSld>
  <p:clrMapOvr>
    <a:masterClrMapping/>
  </p:clrMapOvr>
  <p:transition>
    <p:wipe dir="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bs-Latn-BA" dirty="0"/>
          </a:p>
        </p:txBody>
      </p:sp>
      <p:sp>
        <p:nvSpPr>
          <p:cNvPr id="5" name="Title 4"/>
          <p:cNvSpPr>
            <a:spLocks noGrp="1"/>
          </p:cNvSpPr>
          <p:nvPr>
            <p:ph type="title"/>
          </p:nvPr>
        </p:nvSpPr>
        <p:spPr>
          <a:xfrm>
            <a:off x="180475" y="685801"/>
            <a:ext cx="8686800" cy="1371599"/>
          </a:xfrm>
        </p:spPr>
        <p:txBody>
          <a:bodyPr/>
          <a:lstStyle/>
          <a:p>
            <a:pPr algn="ctr"/>
            <a:r>
              <a:rPr lang="bs-Latn-BA" dirty="0" smtClean="0"/>
              <a:t>Pravo prerade</a:t>
            </a:r>
            <a:endParaRPr lang="bs-Latn-BA" dirty="0"/>
          </a:p>
        </p:txBody>
      </p:sp>
      <p:pic>
        <p:nvPicPr>
          <p:cNvPr id="7" name="Content Placeholder 4" descr="tumblr_kvgce6FUZ51qaukugo1_400.jpg"/>
          <p:cNvPicPr>
            <a:picLocks noChangeAspect="1"/>
          </p:cNvPicPr>
          <p:nvPr/>
        </p:nvPicPr>
        <p:blipFill>
          <a:blip r:embed="rId2" cstate="print"/>
          <a:stretch>
            <a:fillRect/>
          </a:stretch>
        </p:blipFill>
        <p:spPr>
          <a:xfrm>
            <a:off x="2685371" y="1219200"/>
            <a:ext cx="3896440" cy="574724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588629875"/>
      </p:ext>
    </p:extLst>
  </p:cSld>
  <p:clrMapOvr>
    <a:masterClrMapping/>
  </p:clrMapOvr>
  <p:transition>
    <p:wipe dir="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bs-Latn-BA" dirty="0" smtClean="0"/>
              <a:t>Pravo prerade – Član 33. ZAISP-a</a:t>
            </a:r>
            <a:endParaRPr lang="bs-Latn-BA" dirty="0"/>
          </a:p>
        </p:txBody>
      </p:sp>
      <p:sp>
        <p:nvSpPr>
          <p:cNvPr id="7" name="Content Placeholder 6"/>
          <p:cNvSpPr>
            <a:spLocks noGrp="1"/>
          </p:cNvSpPr>
          <p:nvPr>
            <p:ph sz="half" idx="1"/>
          </p:nvPr>
        </p:nvSpPr>
        <p:spPr/>
        <p:txBody>
          <a:bodyPr>
            <a:normAutofit fontScale="77500" lnSpcReduction="20000"/>
          </a:bodyPr>
          <a:lstStyle/>
          <a:p>
            <a:r>
              <a:rPr lang="bs-Latn-BA" dirty="0" smtClean="0"/>
              <a:t>Pravo </a:t>
            </a:r>
            <a:r>
              <a:rPr lang="bs-Latn-BA" dirty="0"/>
              <a:t>prerade je isključivo pravo da se izvorno djelo prevede, dramski ili muzički obradi, promijeni ili na bilo koji drugi način preradi. </a:t>
            </a:r>
          </a:p>
          <a:p>
            <a:r>
              <a:rPr lang="bs-Latn-BA" dirty="0" smtClean="0"/>
              <a:t>Pravo </a:t>
            </a:r>
            <a:r>
              <a:rPr lang="bs-Latn-BA" dirty="0"/>
              <a:t>iz stava (1) ovog člana obuhvata i slučaj kada se izvorno djelo u neizmijenjenom obliku uključi ili ugradi u novo djelo. </a:t>
            </a:r>
          </a:p>
          <a:p>
            <a:r>
              <a:rPr lang="bs-Latn-BA" dirty="0" smtClean="0"/>
              <a:t>Autor </a:t>
            </a:r>
            <a:r>
              <a:rPr lang="bs-Latn-BA" dirty="0"/>
              <a:t>izvornog djela zadržava isključivo pravo na korištenje svog djela u prerađenom obliku, ako ovim zakonom ili ugovorom nije drugačije određeno. </a:t>
            </a:r>
          </a:p>
          <a:p>
            <a:endParaRPr lang="bs-Latn-BA" dirty="0"/>
          </a:p>
        </p:txBody>
      </p:sp>
      <p:pic>
        <p:nvPicPr>
          <p:cNvPr id="9" name="Content Placeholder 4" descr="pride_and_prejudice_and_zombies_book_cover_01.jpg"/>
          <p:cNvPicPr>
            <a:picLocks noGrp="1" noChangeAspect="1"/>
          </p:cNvPicPr>
          <p:nvPr>
            <p:ph sz="half" idx="2"/>
          </p:nvPr>
        </p:nvPicPr>
        <p:blipFill>
          <a:blip r:embed="rId2" cstate="print"/>
          <a:stretch>
            <a:fillRect/>
          </a:stretch>
        </p:blipFill>
        <p:spPr>
          <a:xfrm>
            <a:off x="5270031" y="1600200"/>
            <a:ext cx="3099738" cy="4724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912174556"/>
      </p:ext>
    </p:extLst>
  </p:cSld>
  <p:clrMapOvr>
    <a:masterClrMapping/>
  </p:clrMapOvr>
  <p:transition>
    <p:wipe dir="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Druga prava autora</a:t>
            </a:r>
            <a:endParaRPr lang="bs-Latn-BA" dirty="0"/>
          </a:p>
        </p:txBody>
      </p:sp>
      <p:sp>
        <p:nvSpPr>
          <p:cNvPr id="7" name="Text Placeholder 6"/>
          <p:cNvSpPr>
            <a:spLocks noGrp="1"/>
          </p:cNvSpPr>
          <p:nvPr>
            <p:ph type="body" sz="half" idx="2"/>
          </p:nvPr>
        </p:nvSpPr>
        <p:spPr/>
        <p:txBody>
          <a:bodyPr/>
          <a:lstStyle/>
          <a:p>
            <a:endParaRPr lang="bs-Latn-BA" dirty="0"/>
          </a:p>
        </p:txBody>
      </p:sp>
      <p:pic>
        <p:nvPicPr>
          <p:cNvPr id="8" name="Content Placeholder 4"/>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3930823" y="616634"/>
            <a:ext cx="3764769" cy="4108510"/>
          </a:xfrm>
        </p:spPr>
      </p:pic>
    </p:spTree>
    <p:extLst>
      <p:ext uri="{BB962C8B-B14F-4D97-AF65-F5344CB8AC3E}">
        <p14:creationId xmlns:p14="http://schemas.microsoft.com/office/powerpoint/2010/main" val="1537727899"/>
      </p:ext>
    </p:extLst>
  </p:cSld>
  <p:clrMapOvr>
    <a:masterClrMapping/>
  </p:clrMapOvr>
  <p:transition>
    <p:wipe dir="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Druga prava autora</a:t>
            </a:r>
            <a:endParaRPr lang="bs-Latn-BA" dirty="0"/>
          </a:p>
        </p:txBody>
      </p:sp>
      <p:sp>
        <p:nvSpPr>
          <p:cNvPr id="6" name="Content Placeholder 5"/>
          <p:cNvSpPr>
            <a:spLocks noGrp="1"/>
          </p:cNvSpPr>
          <p:nvPr>
            <p:ph idx="1"/>
          </p:nvPr>
        </p:nvSpPr>
        <p:spPr/>
        <p:txBody>
          <a:bodyPr/>
          <a:lstStyle/>
          <a:p>
            <a:r>
              <a:rPr lang="bs-Latn-BA" dirty="0" smtClean="0"/>
              <a:t>Kao što im ime sugerira, druga prava autora su sva takva prava autora koja se ne mogu klasifikovati u autorska moralna prava niti u autorska imovinska prava, već predstavljaju sui generis (sebi svojstvenu) klasu </a:t>
            </a:r>
            <a:r>
              <a:rPr lang="bs-Latn-BA" smtClean="0"/>
              <a:t>prava autora, te koji se prikladno odnose na razne aspekte odnosa autora i autorskog djela, autora i primjerka autorskog djela te autora prema drugim licima povodom autorskog djela.</a:t>
            </a:r>
            <a:endParaRPr lang="bs-Latn-BA"/>
          </a:p>
        </p:txBody>
      </p:sp>
    </p:spTree>
    <p:extLst>
      <p:ext uri="{BB962C8B-B14F-4D97-AF65-F5344CB8AC3E}">
        <p14:creationId xmlns:p14="http://schemas.microsoft.com/office/powerpoint/2010/main" val="2700444295"/>
      </p:ext>
    </p:extLst>
  </p:cSld>
  <p:clrMapOvr>
    <a:masterClrMapping/>
  </p:clrMapOvr>
  <p:transition>
    <p:wipe dir="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064286407"/>
              </p:ext>
            </p:extLst>
          </p:nvPr>
        </p:nvGraphicFramePr>
        <p:xfrm>
          <a:off x="0" y="304800"/>
          <a:ext cx="9144000" cy="63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7111428"/>
      </p:ext>
    </p:extLst>
  </p:cSld>
  <p:clrMapOvr>
    <a:masterClrMapping/>
  </p:clrMapOvr>
  <p:transition>
    <p:wipe dir="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hr-HR" dirty="0" smtClean="0"/>
              <a:t>Pravo na naknadu za davanje na poslugu</a:t>
            </a:r>
            <a:endParaRPr lang="hr-HR" dirty="0"/>
          </a:p>
        </p:txBody>
      </p:sp>
      <p:sp>
        <p:nvSpPr>
          <p:cNvPr id="6" name="Content Placeholder 5"/>
          <p:cNvSpPr>
            <a:spLocks noGrp="1"/>
          </p:cNvSpPr>
          <p:nvPr>
            <p:ph sz="half" idx="1"/>
          </p:nvPr>
        </p:nvSpPr>
        <p:spPr/>
        <p:txBody>
          <a:bodyPr>
            <a:normAutofit fontScale="77500" lnSpcReduction="20000"/>
          </a:bodyPr>
          <a:lstStyle/>
          <a:p>
            <a:r>
              <a:rPr lang="hr-HR" dirty="0" smtClean="0"/>
              <a:t>Član 34. ZAISP-a</a:t>
            </a:r>
          </a:p>
          <a:p>
            <a:r>
              <a:rPr lang="bs-Latn-BA" dirty="0" smtClean="0"/>
              <a:t>Autor ima pravo na odgovarajuću naknadu ako se original ili primjerak njegovog djela daju na poslugu putem javnih biblioteka, odnosno drugih institucija kojima je to djelatnost. (stav 1 od 4)</a:t>
            </a:r>
            <a:endParaRPr lang="hr-HR" dirty="0" smtClean="0"/>
          </a:p>
          <a:p>
            <a:r>
              <a:rPr lang="bs-Latn-BA" dirty="0" smtClean="0"/>
              <a:t>Davanje na poslugu, u smislu ovog Zakona, znači davanje na upotrebu u vremenski ograničenom periodu, bez ostvarivanja posredne ili neposredne privredne koristi. (stav 2 od 4)</a:t>
            </a:r>
            <a:endParaRPr lang="hr-HR" dirty="0" smtClean="0"/>
          </a:p>
        </p:txBody>
      </p:sp>
      <p:pic>
        <p:nvPicPr>
          <p:cNvPr id="8" name="Content Placeholder 7" descr="klementinum-library-prague-czech-republic.jpg"/>
          <p:cNvPicPr>
            <a:picLocks noGrp="1" noChangeAspect="1"/>
          </p:cNvPicPr>
          <p:nvPr>
            <p:ph sz="half" idx="2"/>
          </p:nvPr>
        </p:nvPicPr>
        <p:blipFill>
          <a:blip r:embed="rId2" cstate="print"/>
          <a:stretch>
            <a:fillRect/>
          </a:stretch>
        </p:blipFill>
        <p:spPr>
          <a:xfrm>
            <a:off x="4516968" y="2667000"/>
            <a:ext cx="4474632" cy="2516981"/>
          </a:xfrm>
        </p:spPr>
      </p:pic>
    </p:spTree>
    <p:extLst>
      <p:ext uri="{BB962C8B-B14F-4D97-AF65-F5344CB8AC3E}">
        <p14:creationId xmlns:p14="http://schemas.microsoft.com/office/powerpoint/2010/main" val="3311705905"/>
      </p:ext>
    </p:extLst>
  </p:cSld>
  <p:clrMapOvr>
    <a:masterClrMapping/>
  </p:clrMapOvr>
  <p:transition>
    <p:wipe dir="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Izuzetci prava na naknadu za davanje na poslugu</a:t>
            </a:r>
            <a:endParaRPr lang="hr-HR" dirty="0"/>
          </a:p>
        </p:txBody>
      </p:sp>
      <p:sp>
        <p:nvSpPr>
          <p:cNvPr id="3" name="Content Placeholder 2"/>
          <p:cNvSpPr>
            <a:spLocks noGrp="1"/>
          </p:cNvSpPr>
          <p:nvPr>
            <p:ph idx="1"/>
          </p:nvPr>
        </p:nvSpPr>
        <p:spPr/>
        <p:txBody>
          <a:bodyPr>
            <a:normAutofit fontScale="70000" lnSpcReduction="20000"/>
          </a:bodyPr>
          <a:lstStyle/>
          <a:p>
            <a:r>
              <a:rPr lang="bs-Latn-BA" dirty="0" smtClean="0"/>
              <a:t>Odredbe st. (1) i (2) ovog člana ne odnose se na upotrebu</a:t>
            </a:r>
            <a:r>
              <a:rPr lang="bs-Latn-BA" dirty="0" smtClean="0">
                <a:sym typeface="Wingdings" pitchFamily="2" charset="2"/>
              </a:rPr>
              <a:t>: (stav 3 od 4)</a:t>
            </a:r>
            <a:r>
              <a:rPr lang="bs-Latn-BA" dirty="0" smtClean="0"/>
              <a:t> </a:t>
            </a:r>
            <a:endParaRPr lang="hr-HR" dirty="0" smtClean="0"/>
          </a:p>
          <a:p>
            <a:pPr lvl="1"/>
            <a:r>
              <a:rPr lang="bs-Latn-BA" dirty="0" smtClean="0"/>
              <a:t>a) originala ili primjeraka bibliotečkog materijala u nacionalnim bibliotekama, bibliotekama javnih obrazovnih institucija i javnim specijaliziranim bibliotekama, </a:t>
            </a:r>
            <a:endParaRPr lang="hr-HR" dirty="0" smtClean="0"/>
          </a:p>
          <a:p>
            <a:pPr lvl="1"/>
            <a:r>
              <a:rPr lang="bs-Latn-BA" dirty="0" smtClean="0"/>
              <a:t>b) arhitektonskih objekata, </a:t>
            </a:r>
            <a:endParaRPr lang="hr-HR" dirty="0" smtClean="0"/>
          </a:p>
          <a:p>
            <a:pPr lvl="1"/>
            <a:r>
              <a:rPr lang="bs-Latn-BA" dirty="0" smtClean="0"/>
              <a:t>c) originala ili primjeraka djela primijenjenih umjetnosti i industrijskog oblikovanja, </a:t>
            </a:r>
            <a:endParaRPr lang="hr-HR" dirty="0" smtClean="0"/>
          </a:p>
          <a:p>
            <a:pPr lvl="1"/>
            <a:r>
              <a:rPr lang="bs-Latn-BA" dirty="0" smtClean="0"/>
              <a:t>d) originala ili primjeraka djela radi saopćavanja javnosti, </a:t>
            </a:r>
            <a:endParaRPr lang="hr-HR" dirty="0" smtClean="0"/>
          </a:p>
          <a:p>
            <a:pPr lvl="1"/>
            <a:r>
              <a:rPr lang="bs-Latn-BA" dirty="0" smtClean="0"/>
              <a:t>e) originala ili primjeraka djela radi uvida na licu mjesta ili za njihovo pozajmljivanje između javnih ustanova, </a:t>
            </a:r>
            <a:endParaRPr lang="hr-HR" dirty="0" smtClean="0"/>
          </a:p>
          <a:p>
            <a:pPr lvl="1"/>
            <a:r>
              <a:rPr lang="bs-Latn-BA" dirty="0" smtClean="0"/>
              <a:t>f) u okviru radnog odnosa, ako je upotreba ograničena isključivo na vršenje radnih obaveza iz tog odnosa. </a:t>
            </a:r>
            <a:endParaRPr lang="hr-HR" dirty="0" smtClean="0"/>
          </a:p>
          <a:p>
            <a:r>
              <a:rPr lang="en-US" dirty="0" err="1" smtClean="0"/>
              <a:t>Davanje</a:t>
            </a:r>
            <a:r>
              <a:rPr lang="en-US" dirty="0" smtClean="0"/>
              <a:t> </a:t>
            </a:r>
            <a:r>
              <a:rPr lang="en-US" dirty="0" err="1" smtClean="0"/>
              <a:t>na</a:t>
            </a:r>
            <a:r>
              <a:rPr lang="en-US" dirty="0" smtClean="0"/>
              <a:t> </a:t>
            </a:r>
            <a:r>
              <a:rPr lang="en-US" dirty="0" err="1" smtClean="0"/>
              <a:t>poslugu</a:t>
            </a:r>
            <a:r>
              <a:rPr lang="en-US" dirty="0" smtClean="0"/>
              <a:t> </a:t>
            </a:r>
            <a:r>
              <a:rPr lang="en-US" dirty="0" err="1" smtClean="0"/>
              <a:t>originala</a:t>
            </a:r>
            <a:r>
              <a:rPr lang="en-US" dirty="0" smtClean="0"/>
              <a:t> </a:t>
            </a:r>
            <a:r>
              <a:rPr lang="en-US" dirty="0" err="1" smtClean="0"/>
              <a:t>ili</a:t>
            </a:r>
            <a:r>
              <a:rPr lang="en-US" dirty="0" smtClean="0"/>
              <a:t> </a:t>
            </a:r>
            <a:r>
              <a:rPr lang="en-US" dirty="0" err="1" smtClean="0"/>
              <a:t>primjeraka</a:t>
            </a:r>
            <a:r>
              <a:rPr lang="en-US" dirty="0" smtClean="0"/>
              <a:t> </a:t>
            </a:r>
            <a:r>
              <a:rPr lang="en-US" dirty="0" err="1" smtClean="0"/>
              <a:t>kompjuterskih</a:t>
            </a:r>
            <a:r>
              <a:rPr lang="en-US" dirty="0" smtClean="0"/>
              <a:t> </a:t>
            </a:r>
            <a:r>
              <a:rPr lang="en-US" dirty="0" err="1" smtClean="0"/>
              <a:t>programa</a:t>
            </a:r>
            <a:r>
              <a:rPr lang="en-US" dirty="0" smtClean="0"/>
              <a:t> </a:t>
            </a:r>
            <a:r>
              <a:rPr lang="en-US" dirty="0" err="1" smtClean="0"/>
              <a:t>i</a:t>
            </a:r>
            <a:r>
              <a:rPr lang="en-US" dirty="0" smtClean="0"/>
              <a:t> </a:t>
            </a:r>
            <a:r>
              <a:rPr lang="en-US" dirty="0" err="1" smtClean="0"/>
              <a:t>baza</a:t>
            </a:r>
            <a:r>
              <a:rPr lang="en-US" dirty="0" smtClean="0"/>
              <a:t> </a:t>
            </a:r>
            <a:r>
              <a:rPr lang="en-US" dirty="0" err="1" smtClean="0"/>
              <a:t>podataka</a:t>
            </a:r>
            <a:r>
              <a:rPr lang="en-US" dirty="0" smtClean="0"/>
              <a:t> je </a:t>
            </a:r>
            <a:r>
              <a:rPr lang="en-US" dirty="0" err="1" smtClean="0"/>
              <a:t>isključivo</a:t>
            </a:r>
            <a:r>
              <a:rPr lang="en-US" dirty="0" smtClean="0"/>
              <a:t> </a:t>
            </a:r>
            <a:r>
              <a:rPr lang="en-US" dirty="0" err="1" smtClean="0"/>
              <a:t>pravo</a:t>
            </a:r>
            <a:r>
              <a:rPr lang="en-US" dirty="0" smtClean="0"/>
              <a:t> </a:t>
            </a:r>
            <a:r>
              <a:rPr lang="en-US" dirty="0" err="1" smtClean="0"/>
              <a:t>njihovog</a:t>
            </a:r>
            <a:r>
              <a:rPr lang="en-US" dirty="0" smtClean="0"/>
              <a:t> </a:t>
            </a:r>
            <a:r>
              <a:rPr lang="en-US" dirty="0" err="1" smtClean="0"/>
              <a:t>autora</a:t>
            </a:r>
            <a:r>
              <a:rPr lang="en-US" dirty="0" smtClean="0"/>
              <a:t>.</a:t>
            </a:r>
            <a:r>
              <a:rPr lang="hr-HR" dirty="0" smtClean="0"/>
              <a:t> (stav 4 od 4)</a:t>
            </a:r>
          </a:p>
          <a:p>
            <a:endParaRPr lang="hr-HR" dirty="0"/>
          </a:p>
        </p:txBody>
      </p:sp>
    </p:spTree>
    <p:extLst>
      <p:ext uri="{BB962C8B-B14F-4D97-AF65-F5344CB8AC3E}">
        <p14:creationId xmlns:p14="http://schemas.microsoft.com/office/powerpoint/2010/main" val="2646697055"/>
      </p:ext>
    </p:extLst>
  </p:cSld>
  <p:clrMapOvr>
    <a:masterClrMapping/>
  </p:clrMapOvr>
  <p:transition>
    <p:wipe dir="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Pravo slijeđenja</a:t>
            </a:r>
            <a:endParaRPr lang="hr-HR" dirty="0"/>
          </a:p>
        </p:txBody>
      </p:sp>
      <p:sp>
        <p:nvSpPr>
          <p:cNvPr id="4" name="Content Placeholder 3"/>
          <p:cNvSpPr>
            <a:spLocks noGrp="1"/>
          </p:cNvSpPr>
          <p:nvPr>
            <p:ph sz="half" idx="1"/>
          </p:nvPr>
        </p:nvSpPr>
        <p:spPr/>
        <p:txBody>
          <a:bodyPr>
            <a:normAutofit fontScale="70000" lnSpcReduction="20000"/>
          </a:bodyPr>
          <a:lstStyle/>
          <a:p>
            <a:r>
              <a:rPr lang="hr-HR" dirty="0" smtClean="0"/>
              <a:t>Član 35. ZAISP-a</a:t>
            </a:r>
          </a:p>
          <a:p>
            <a:r>
              <a:rPr lang="bs-Latn-BA" dirty="0" smtClean="0"/>
              <a:t>Ako je original djela likovne umjetnosti, nakon što ga je autor prvi put prodao, ponovo prodat, autor ima pravo da bude obaviješten o prodaji i novom vlasniku i da potražuje naknadu u obimu koji je određen u ovom članu pod uslovom da se prodavač, kupac ili posrednik profesionalno bave prometom umjetničkih djela (prodajni saloni, galerije, aukcionarske kuće i slično). (stav 1 od 7)</a:t>
            </a:r>
            <a:endParaRPr lang="hr-HR" dirty="0" smtClean="0"/>
          </a:p>
          <a:p>
            <a:r>
              <a:rPr lang="bs-Latn-BA" dirty="0" smtClean="0"/>
              <a:t>Za obaveze iz stava (1) ovog člana odgovaraju prodavač, kupac i posrednik solidarno. (stav 2 od 7)  </a:t>
            </a:r>
            <a:endParaRPr lang="hr-HR" dirty="0" smtClean="0"/>
          </a:p>
          <a:p>
            <a:endParaRPr lang="hr-HR" dirty="0"/>
          </a:p>
        </p:txBody>
      </p:sp>
      <p:pic>
        <p:nvPicPr>
          <p:cNvPr id="6" name="Content Placeholder 5" descr="the_money__9034_54eba754fcc632aedba6da24aa22ed75.jpg"/>
          <p:cNvPicPr>
            <a:picLocks noGrp="1" noChangeAspect="1"/>
          </p:cNvPicPr>
          <p:nvPr>
            <p:ph sz="half" idx="2"/>
          </p:nvPr>
        </p:nvPicPr>
        <p:blipFill>
          <a:blip r:embed="rId2" cstate="print"/>
          <a:stretch>
            <a:fillRect/>
          </a:stretch>
        </p:blipFill>
        <p:spPr>
          <a:xfrm>
            <a:off x="4795837" y="2514600"/>
            <a:ext cx="4048125" cy="2895600"/>
          </a:xfrm>
        </p:spPr>
      </p:pic>
    </p:spTree>
    <p:extLst>
      <p:ext uri="{BB962C8B-B14F-4D97-AF65-F5344CB8AC3E}">
        <p14:creationId xmlns:p14="http://schemas.microsoft.com/office/powerpoint/2010/main" val="2046964966"/>
      </p:ext>
    </p:extLst>
  </p:cSld>
  <p:clrMapOvr>
    <a:masterClrMapping/>
  </p:clrMapOvr>
  <p:transition>
    <p:wipe dir="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Kvalifikacija </a:t>
            </a:r>
            <a:r>
              <a:rPr lang="hr-HR" dirty="0" err="1" smtClean="0"/>
              <a:t>a.d</a:t>
            </a:r>
            <a:r>
              <a:rPr lang="hr-HR" dirty="0" smtClean="0"/>
              <a:t>. za pravo slijeđenja</a:t>
            </a:r>
            <a:endParaRPr lang="hr-HR" dirty="0"/>
          </a:p>
        </p:txBody>
      </p:sp>
      <p:pic>
        <p:nvPicPr>
          <p:cNvPr id="5" name="Content Placeholder 4" descr="money-painting-300x300.jpg"/>
          <p:cNvPicPr>
            <a:picLocks noGrp="1" noChangeAspect="1"/>
          </p:cNvPicPr>
          <p:nvPr>
            <p:ph sz="half" idx="1"/>
          </p:nvPr>
        </p:nvPicPr>
        <p:blipFill>
          <a:blip r:embed="rId2" cstate="print"/>
          <a:stretch>
            <a:fillRect/>
          </a:stretch>
        </p:blipFill>
        <p:spPr>
          <a:xfrm>
            <a:off x="342900" y="2019300"/>
            <a:ext cx="4000500" cy="4000500"/>
          </a:xfrm>
        </p:spPr>
      </p:pic>
      <p:sp>
        <p:nvSpPr>
          <p:cNvPr id="4" name="Content Placeholder 3"/>
          <p:cNvSpPr>
            <a:spLocks noGrp="1"/>
          </p:cNvSpPr>
          <p:nvPr>
            <p:ph sz="half" idx="2"/>
          </p:nvPr>
        </p:nvSpPr>
        <p:spPr/>
        <p:txBody>
          <a:bodyPr>
            <a:normAutofit fontScale="70000" lnSpcReduction="20000"/>
          </a:bodyPr>
          <a:lstStyle/>
          <a:p>
            <a:r>
              <a:rPr lang="bs-Latn-BA" dirty="0" smtClean="0"/>
              <a:t>Kao originali djela likovnih umjetnosti iz stava (1) ovog člana smatraju se slike, crteži, kolaži, grafike, gravure, fotografije, tapiserije, kipovi, umjetnička djela izrađena u keramici, staklu ili drugom materijalu i slična djela koja je stvorio autor svojeručno, ili se radi o reprodukcijama takvih djela koje se smatraju originalima. Reprodukcije djela smatraju se originalima ako ih je izradio autor ili lice koje je on ovlastio u ograničenom broju primjeraka koji su, u pravilu, numerirani i koje je potpisao autor. (stav 3 od 7)</a:t>
            </a:r>
            <a:endParaRPr lang="hr-HR" dirty="0" smtClean="0"/>
          </a:p>
          <a:p>
            <a:endParaRPr lang="hr-HR" dirty="0"/>
          </a:p>
        </p:txBody>
      </p:sp>
    </p:spTree>
    <p:extLst>
      <p:ext uri="{BB962C8B-B14F-4D97-AF65-F5344CB8AC3E}">
        <p14:creationId xmlns:p14="http://schemas.microsoft.com/office/powerpoint/2010/main" val="4281678238"/>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bs-Latn-BA"/>
          </a:p>
        </p:txBody>
      </p:sp>
      <p:sp>
        <p:nvSpPr>
          <p:cNvPr id="4" name="Title 3"/>
          <p:cNvSpPr>
            <a:spLocks noGrp="1"/>
          </p:cNvSpPr>
          <p:nvPr>
            <p:ph type="title"/>
          </p:nvPr>
        </p:nvSpPr>
        <p:spPr/>
        <p:txBody>
          <a:bodyPr>
            <a:normAutofit fontScale="90000"/>
          </a:bodyPr>
          <a:lstStyle/>
          <a:p>
            <a:pPr algn="ctr"/>
            <a:r>
              <a:rPr lang="bs-Latn-BA" dirty="0" smtClean="0"/>
              <a:t>Autorsko djelo može stvoriti samo ljudsko biće koji kreativno, intelektualno djeluje da stvori predmetnu umnu tvorevinu, te koji se tada zove autor!</a:t>
            </a:r>
            <a:endParaRPr lang="bs-Latn-BA" dirty="0"/>
          </a:p>
        </p:txBody>
      </p:sp>
    </p:spTree>
    <p:extLst>
      <p:ext uri="{BB962C8B-B14F-4D97-AF65-F5344CB8AC3E}">
        <p14:creationId xmlns:p14="http://schemas.microsoft.com/office/powerpoint/2010/main" val="1886964349"/>
      </p:ext>
    </p:extLst>
  </p:cSld>
  <p:clrMapOvr>
    <a:masterClrMapping/>
  </p:clrMapOvr>
  <p:transition>
    <p:wipe dir="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Zakonom </a:t>
            </a:r>
            <a:r>
              <a:rPr lang="hr-HR" dirty="0" err="1" smtClean="0"/>
              <a:t>definisana</a:t>
            </a:r>
            <a:r>
              <a:rPr lang="hr-HR" dirty="0" smtClean="0"/>
              <a:t> visina naknade povodom prava slijeđenja</a:t>
            </a:r>
            <a:endParaRPr lang="hr-HR" dirty="0"/>
          </a:p>
        </p:txBody>
      </p:sp>
      <p:sp>
        <p:nvSpPr>
          <p:cNvPr id="3" name="Content Placeholder 2"/>
          <p:cNvSpPr>
            <a:spLocks noGrp="1"/>
          </p:cNvSpPr>
          <p:nvPr>
            <p:ph sz="half" idx="1"/>
          </p:nvPr>
        </p:nvSpPr>
        <p:spPr/>
        <p:txBody>
          <a:bodyPr>
            <a:normAutofit fontScale="62500" lnSpcReduction="20000"/>
          </a:bodyPr>
          <a:lstStyle/>
          <a:p>
            <a:r>
              <a:rPr lang="bs-Latn-BA" dirty="0" smtClean="0"/>
              <a:t>Naknada na osnovu prava slijeđenja plaća se u procentu od prodajne cijene originala bez uključenog poreza. </a:t>
            </a:r>
            <a:endParaRPr lang="hr-HR" dirty="0" smtClean="0"/>
          </a:p>
          <a:p>
            <a:r>
              <a:rPr lang="bs-Latn-BA" dirty="0" smtClean="0"/>
              <a:t>Naknada iz stava (4) ovog člana iznosi: </a:t>
            </a:r>
            <a:endParaRPr lang="hr-HR" dirty="0" smtClean="0"/>
          </a:p>
          <a:p>
            <a:pPr lvl="1"/>
            <a:r>
              <a:rPr lang="bs-Latn-BA" dirty="0" smtClean="0"/>
              <a:t>a) 4% od dijela cijene ostvarene u iznosu od 1.000 KM do 100.000 KM, </a:t>
            </a:r>
            <a:endParaRPr lang="hr-HR" dirty="0" smtClean="0"/>
          </a:p>
          <a:p>
            <a:pPr lvl="1"/>
            <a:r>
              <a:rPr lang="bs-Latn-BA" dirty="0" smtClean="0"/>
              <a:t>b) 3% od dijela cijene ostvarene u iznosu od 100.001 KM do 400.000 KM, </a:t>
            </a:r>
            <a:endParaRPr lang="hr-HR" dirty="0" smtClean="0"/>
          </a:p>
          <a:p>
            <a:pPr lvl="1"/>
            <a:r>
              <a:rPr lang="bs-Latn-BA" dirty="0" smtClean="0"/>
              <a:t>c) 1% od dijela cijene ostvarene u iznosu od 400.001 KM do 700.000 KM, </a:t>
            </a:r>
            <a:endParaRPr lang="hr-HR" dirty="0" smtClean="0"/>
          </a:p>
          <a:p>
            <a:pPr lvl="1"/>
            <a:r>
              <a:rPr lang="bs-Latn-BA" dirty="0" smtClean="0"/>
              <a:t>d) 0,5% od dijela cijene ostvarene u iznosu od 700.001 KM do 1.000.000 KM, </a:t>
            </a:r>
            <a:endParaRPr lang="hr-HR" dirty="0" smtClean="0"/>
          </a:p>
          <a:p>
            <a:pPr lvl="1"/>
            <a:r>
              <a:rPr lang="bs-Latn-BA" dirty="0" smtClean="0"/>
              <a:t>e) 0,25% od dijela cijene ostvarene u iznosu iznad 1.000.000 KM. </a:t>
            </a:r>
            <a:endParaRPr lang="hr-HR" dirty="0" smtClean="0"/>
          </a:p>
          <a:p>
            <a:r>
              <a:rPr lang="bs-Latn-BA" dirty="0" smtClean="0"/>
              <a:t>Nezavisno od prodajne cijene originala, naknada na osnovu prava slijeđenja ne može iznositi više od 25.000 KM. (stavovi 4, 5 i 6)</a:t>
            </a:r>
            <a:endParaRPr lang="hr-HR" dirty="0" smtClean="0"/>
          </a:p>
          <a:p>
            <a:endParaRPr lang="hr-HR" dirty="0"/>
          </a:p>
        </p:txBody>
      </p:sp>
      <p:pic>
        <p:nvPicPr>
          <p:cNvPr id="5" name="Content Placeholder 4" descr="tumblr_m4shb93H4D1r3bojwo1_500.jpg"/>
          <p:cNvPicPr>
            <a:picLocks noGrp="1" noChangeAspect="1"/>
          </p:cNvPicPr>
          <p:nvPr>
            <p:ph sz="half" idx="2"/>
          </p:nvPr>
        </p:nvPicPr>
        <p:blipFill>
          <a:blip r:embed="rId2" cstate="print"/>
          <a:stretch>
            <a:fillRect/>
          </a:stretch>
        </p:blipFill>
        <p:spPr>
          <a:xfrm>
            <a:off x="4648200" y="2333625"/>
            <a:ext cx="4343400" cy="3257550"/>
          </a:xfrm>
        </p:spPr>
      </p:pic>
    </p:spTree>
    <p:extLst>
      <p:ext uri="{BB962C8B-B14F-4D97-AF65-F5344CB8AC3E}">
        <p14:creationId xmlns:p14="http://schemas.microsoft.com/office/powerpoint/2010/main" val="1591888295"/>
      </p:ext>
    </p:extLst>
  </p:cSld>
  <p:clrMapOvr>
    <a:masterClrMapping/>
  </p:clrMapOvr>
  <p:transition>
    <p:wipe dir="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r>
              <a:rPr lang="hr-HR" dirty="0" smtClean="0"/>
              <a:t>(stav 7 od 7)</a:t>
            </a:r>
            <a:endParaRPr lang="hr-HR" dirty="0"/>
          </a:p>
        </p:txBody>
      </p:sp>
      <p:sp>
        <p:nvSpPr>
          <p:cNvPr id="5" name="Title 4"/>
          <p:cNvSpPr>
            <a:spLocks noGrp="1"/>
          </p:cNvSpPr>
          <p:nvPr>
            <p:ph type="title"/>
          </p:nvPr>
        </p:nvSpPr>
        <p:spPr/>
        <p:txBody>
          <a:bodyPr>
            <a:normAutofit fontScale="90000"/>
          </a:bodyPr>
          <a:lstStyle/>
          <a:p>
            <a:pPr algn="ctr"/>
            <a:r>
              <a:rPr lang="en-US" dirty="0" err="1" smtClean="0"/>
              <a:t>Pravo</a:t>
            </a:r>
            <a:r>
              <a:rPr lang="en-US" dirty="0" smtClean="0"/>
              <a:t> </a:t>
            </a:r>
            <a:r>
              <a:rPr lang="en-US" dirty="0" err="1" smtClean="0"/>
              <a:t>slijeđenja</a:t>
            </a:r>
            <a:r>
              <a:rPr lang="en-US" dirty="0" smtClean="0"/>
              <a:t> ne </a:t>
            </a:r>
            <a:r>
              <a:rPr lang="en-US" dirty="0" err="1" smtClean="0"/>
              <a:t>može</a:t>
            </a:r>
            <a:r>
              <a:rPr lang="en-US" dirty="0" smtClean="0"/>
              <a:t> </a:t>
            </a:r>
            <a:r>
              <a:rPr lang="en-US" dirty="0" err="1" smtClean="0"/>
              <a:t>biti</a:t>
            </a:r>
            <a:r>
              <a:rPr lang="en-US" dirty="0" smtClean="0"/>
              <a:t> </a:t>
            </a:r>
            <a:r>
              <a:rPr lang="en-US" dirty="0" err="1" smtClean="0"/>
              <a:t>predmet</a:t>
            </a:r>
            <a:r>
              <a:rPr lang="en-US" dirty="0" smtClean="0"/>
              <a:t> </a:t>
            </a:r>
            <a:r>
              <a:rPr lang="en-US" dirty="0" err="1" smtClean="0"/>
              <a:t>odricanja</a:t>
            </a:r>
            <a:r>
              <a:rPr lang="en-US" dirty="0" smtClean="0"/>
              <a:t>, </a:t>
            </a:r>
            <a:r>
              <a:rPr lang="en-US" dirty="0" err="1" smtClean="0"/>
              <a:t>prenošenja</a:t>
            </a:r>
            <a:r>
              <a:rPr lang="en-US" dirty="0" smtClean="0"/>
              <a:t> </a:t>
            </a:r>
            <a:r>
              <a:rPr lang="en-US" dirty="0" err="1" smtClean="0"/>
              <a:t>pravnim</a:t>
            </a:r>
            <a:r>
              <a:rPr lang="en-US" dirty="0" smtClean="0"/>
              <a:t> </a:t>
            </a:r>
            <a:r>
              <a:rPr lang="en-US" dirty="0" err="1" smtClean="0"/>
              <a:t>poslovima</a:t>
            </a:r>
            <a:r>
              <a:rPr lang="en-US" dirty="0" smtClean="0"/>
              <a:t> </a:t>
            </a:r>
            <a:r>
              <a:rPr lang="en-US" dirty="0" err="1" smtClean="0"/>
              <a:t>među</a:t>
            </a:r>
            <a:r>
              <a:rPr lang="en-US" dirty="0" smtClean="0"/>
              <a:t> </a:t>
            </a:r>
            <a:r>
              <a:rPr lang="en-US" dirty="0" err="1" smtClean="0"/>
              <a:t>živima</a:t>
            </a:r>
            <a:r>
              <a:rPr lang="en-US" dirty="0" smtClean="0"/>
              <a:t> </a:t>
            </a:r>
            <a:r>
              <a:rPr lang="en-US" dirty="0" err="1" smtClean="0"/>
              <a:t>i</a:t>
            </a:r>
            <a:r>
              <a:rPr lang="en-US" dirty="0" smtClean="0"/>
              <a:t> </a:t>
            </a:r>
            <a:r>
              <a:rPr lang="en-US" dirty="0" err="1" smtClean="0"/>
              <a:t>prinudnog</a:t>
            </a:r>
            <a:r>
              <a:rPr lang="en-US" dirty="0" smtClean="0"/>
              <a:t> </a:t>
            </a:r>
            <a:r>
              <a:rPr lang="en-US" dirty="0" err="1" smtClean="0"/>
              <a:t>izvršenja</a:t>
            </a:r>
            <a:r>
              <a:rPr lang="en-US" dirty="0" smtClean="0"/>
              <a:t>. </a:t>
            </a:r>
            <a:endParaRPr lang="hr-HR" dirty="0"/>
          </a:p>
        </p:txBody>
      </p:sp>
    </p:spTree>
    <p:extLst>
      <p:ext uri="{BB962C8B-B14F-4D97-AF65-F5344CB8AC3E}">
        <p14:creationId xmlns:p14="http://schemas.microsoft.com/office/powerpoint/2010/main" val="1481525355"/>
      </p:ext>
    </p:extLst>
  </p:cSld>
  <p:clrMapOvr>
    <a:masterClrMapping/>
  </p:clrMapOvr>
  <p:transition>
    <p:wipe dir="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hr-HR" dirty="0" smtClean="0"/>
              <a:t>Pravo na naknadu za privatnu i drugu vlastitu upotrebu</a:t>
            </a:r>
            <a:endParaRPr lang="hr-HR" dirty="0"/>
          </a:p>
        </p:txBody>
      </p:sp>
      <p:sp>
        <p:nvSpPr>
          <p:cNvPr id="9" name="Text Placeholder 8"/>
          <p:cNvSpPr>
            <a:spLocks noGrp="1"/>
          </p:cNvSpPr>
          <p:nvPr>
            <p:ph type="body" sz="half" idx="2"/>
          </p:nvPr>
        </p:nvSpPr>
        <p:spPr/>
        <p:txBody>
          <a:bodyPr/>
          <a:lstStyle/>
          <a:p>
            <a:endParaRPr lang="hr-HR"/>
          </a:p>
        </p:txBody>
      </p:sp>
      <p:pic>
        <p:nvPicPr>
          <p:cNvPr id="10" name="Content Placeholder 4" descr="468_great-copy-machine-epidemic-launch-photo-1.jpg"/>
          <p:cNvPicPr>
            <a:picLocks noGrp="1" noChangeAspect="1"/>
          </p:cNvPicPr>
          <p:nvPr>
            <p:ph type="pic" idx="1"/>
          </p:nvPr>
        </p:nvPicPr>
        <p:blipFill>
          <a:blip r:embed="rId2" cstate="print"/>
          <a:srcRect l="4167" r="4167"/>
          <a:stretch>
            <a:fillRect/>
          </a:stretch>
        </p:blipFill>
        <p:spPr>
          <a:prstGeom prst="rect">
            <a:avLst/>
          </a:prstGeom>
          <a:ln>
            <a:noFill/>
          </a:ln>
          <a:effectLst>
            <a:softEdge rad="112500"/>
          </a:effectLst>
        </p:spPr>
      </p:pic>
    </p:spTree>
    <p:extLst>
      <p:ext uri="{BB962C8B-B14F-4D97-AF65-F5344CB8AC3E}">
        <p14:creationId xmlns:p14="http://schemas.microsoft.com/office/powerpoint/2010/main" val="2254047292"/>
      </p:ext>
    </p:extLst>
  </p:cSld>
  <p:clrMapOvr>
    <a:masterClrMapping/>
  </p:clrMapOvr>
  <p:transition>
    <p:wipe dir="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hr-HR"/>
          </a:p>
        </p:txBody>
      </p:sp>
      <p:sp>
        <p:nvSpPr>
          <p:cNvPr id="5" name="Title 4"/>
          <p:cNvSpPr>
            <a:spLocks noGrp="1"/>
          </p:cNvSpPr>
          <p:nvPr>
            <p:ph type="title"/>
          </p:nvPr>
        </p:nvSpPr>
        <p:spPr/>
        <p:txBody>
          <a:bodyPr>
            <a:normAutofit fontScale="90000"/>
          </a:bodyPr>
          <a:lstStyle/>
          <a:p>
            <a:pPr algn="just"/>
            <a:r>
              <a:rPr lang="hr-HR" dirty="0" smtClean="0"/>
              <a:t>ovo pravo uspostavlja balans između prava autora ili nosioca prava s jedne strane i prava korisnika prema primjerku autorskog djela čiji je vlasnik s druge strane. </a:t>
            </a:r>
            <a:endParaRPr lang="hr-HR" dirty="0"/>
          </a:p>
        </p:txBody>
      </p:sp>
    </p:spTree>
    <p:extLst>
      <p:ext uri="{BB962C8B-B14F-4D97-AF65-F5344CB8AC3E}">
        <p14:creationId xmlns:p14="http://schemas.microsoft.com/office/powerpoint/2010/main" val="3161478515"/>
      </p:ext>
    </p:extLst>
  </p:cSld>
  <p:clrMapOvr>
    <a:masterClrMapping/>
  </p:clrMapOvr>
  <p:transition>
    <p:wipe dir="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hr-HR" dirty="0" smtClean="0"/>
              <a:t>Pravo na naknadu za privatnu i drugu vlastitu upotrebu</a:t>
            </a:r>
            <a:endParaRPr lang="hr-HR" dirty="0"/>
          </a:p>
        </p:txBody>
      </p:sp>
      <p:sp>
        <p:nvSpPr>
          <p:cNvPr id="5" name="Content Placeholder 4"/>
          <p:cNvSpPr>
            <a:spLocks noGrp="1"/>
          </p:cNvSpPr>
          <p:nvPr>
            <p:ph sz="half" idx="1"/>
          </p:nvPr>
        </p:nvSpPr>
        <p:spPr/>
        <p:txBody>
          <a:bodyPr/>
          <a:lstStyle/>
          <a:p>
            <a:r>
              <a:rPr lang="hr-HR" dirty="0" smtClean="0"/>
              <a:t>Vezana za član 46. ZAISP-a (Pravo korisnika na reproduciranje za privatnu i drugu vlastitu upotrebu)</a:t>
            </a:r>
          </a:p>
          <a:p>
            <a:r>
              <a:rPr lang="hr-HR" dirty="0" smtClean="0"/>
              <a:t>Uređena članom 36. ZAISP-a</a:t>
            </a:r>
          </a:p>
          <a:p>
            <a:r>
              <a:rPr lang="hr-HR" dirty="0" smtClean="0"/>
              <a:t>Ovo pravo se ostvaruje isključivo kolektivno.</a:t>
            </a:r>
            <a:endParaRPr lang="hr-HR" dirty="0"/>
          </a:p>
        </p:txBody>
      </p:sp>
      <p:pic>
        <p:nvPicPr>
          <p:cNvPr id="7" name="Content Placeholder 6" descr="funny-picture-9979525485.jpg"/>
          <p:cNvPicPr>
            <a:picLocks noGrp="1" noChangeAspect="1"/>
          </p:cNvPicPr>
          <p:nvPr>
            <p:ph sz="half" idx="2"/>
          </p:nvPr>
        </p:nvPicPr>
        <p:blipFill>
          <a:blip r:embed="rId2" cstate="print"/>
          <a:stretch>
            <a:fillRect/>
          </a:stretch>
        </p:blipFill>
        <p:spPr>
          <a:xfrm>
            <a:off x="4648200" y="2231245"/>
            <a:ext cx="4343400" cy="3462310"/>
          </a:xfrm>
        </p:spPr>
      </p:pic>
    </p:spTree>
    <p:extLst>
      <p:ext uri="{BB962C8B-B14F-4D97-AF65-F5344CB8AC3E}">
        <p14:creationId xmlns:p14="http://schemas.microsoft.com/office/powerpoint/2010/main" val="1496576407"/>
      </p:ext>
    </p:extLst>
  </p:cSld>
  <p:clrMapOvr>
    <a:masterClrMapping/>
  </p:clrMapOvr>
  <p:transition>
    <p:wipe dir="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hr-HR" dirty="0" smtClean="0"/>
              <a:t>Pravo na naknadu za privatnu i drugu vlastitu upotrebu – član 36. </a:t>
            </a:r>
            <a:r>
              <a:rPr lang="hr-HR" dirty="0" err="1" smtClean="0"/>
              <a:t>zaisp</a:t>
            </a:r>
            <a:r>
              <a:rPr lang="hr-HR" dirty="0" smtClean="0"/>
              <a:t>-a</a:t>
            </a:r>
            <a:endParaRPr lang="hr-HR" dirty="0"/>
          </a:p>
        </p:txBody>
      </p:sp>
      <p:sp>
        <p:nvSpPr>
          <p:cNvPr id="6" name="Content Placeholder 5"/>
          <p:cNvSpPr>
            <a:spLocks noGrp="1"/>
          </p:cNvSpPr>
          <p:nvPr>
            <p:ph idx="1"/>
          </p:nvPr>
        </p:nvSpPr>
        <p:spPr>
          <a:xfrm>
            <a:off x="304800" y="1554162"/>
            <a:ext cx="8686800" cy="4846638"/>
          </a:xfrm>
        </p:spPr>
        <p:txBody>
          <a:bodyPr>
            <a:normAutofit fontScale="55000" lnSpcReduction="20000"/>
          </a:bodyPr>
          <a:lstStyle/>
          <a:p>
            <a:r>
              <a:rPr lang="bs-Latn-BA" dirty="0" smtClean="0"/>
              <a:t>Ako se, prema odredbama člana 46. ovog Zakona, autorsko djelo može reproducirati bez autorovog odobrenja, autor djela za koja se, s obzirom na njihovu prirodu, može očekivati da će biti reproducirana fotokopiranjem ili snimanjem na nosače zvuka, slike ili teksta, za privatnu ili drugu vlastitu upotrebu ima pravo na naknadu od takve upotrebe. </a:t>
            </a:r>
            <a:endParaRPr lang="hr-HR" dirty="0" smtClean="0"/>
          </a:p>
          <a:p>
            <a:r>
              <a:rPr lang="bs-Latn-BA" dirty="0" smtClean="0"/>
              <a:t>Naknada iz stava (1) ovog člana za zvučno i vizuelno snimanje plaća se: </a:t>
            </a:r>
            <a:endParaRPr lang="hr-HR" dirty="0" smtClean="0"/>
          </a:p>
          <a:p>
            <a:pPr lvl="1"/>
            <a:r>
              <a:rPr lang="bs-Latn-BA" dirty="0" smtClean="0"/>
              <a:t>a) pri prvoj prodaji ili uvozu novih tehničkih uređaja za zvučno i vizuelno snimanje i </a:t>
            </a:r>
            <a:endParaRPr lang="hr-HR" dirty="0" smtClean="0"/>
          </a:p>
          <a:p>
            <a:pPr lvl="1"/>
            <a:r>
              <a:rPr lang="bs-Latn-BA" dirty="0" smtClean="0"/>
              <a:t>b) pri prvoj prodaji ili uvozu novih praznih nosača zvuka, slike ili teksta. </a:t>
            </a:r>
            <a:endParaRPr lang="hr-HR" dirty="0" smtClean="0"/>
          </a:p>
          <a:p>
            <a:r>
              <a:rPr lang="bs-Latn-BA" dirty="0" smtClean="0"/>
              <a:t>Naknada iz stava (1) ovog člana za fotokopiranje plaća se: </a:t>
            </a:r>
            <a:endParaRPr lang="hr-HR" dirty="0" smtClean="0"/>
          </a:p>
          <a:p>
            <a:pPr lvl="1"/>
            <a:r>
              <a:rPr lang="bs-Latn-BA" dirty="0" smtClean="0"/>
              <a:t>a) pri prvoj prodaji ili uvozu novih uređaja za fotokopiranje, </a:t>
            </a:r>
            <a:endParaRPr lang="hr-HR" dirty="0" smtClean="0"/>
          </a:p>
          <a:p>
            <a:pPr lvl="1"/>
            <a:r>
              <a:rPr lang="bs-Latn-BA" dirty="0" smtClean="0"/>
              <a:t>b) od izrađenih fotokopija namijenjenih za prodaju. </a:t>
            </a:r>
            <a:endParaRPr lang="hr-HR" dirty="0" smtClean="0"/>
          </a:p>
          <a:p>
            <a:r>
              <a:rPr lang="bs-Latn-BA" dirty="0" smtClean="0"/>
              <a:t>Za potrebe ovog Zakona uvoz u Bosnu i Hercegovinu znači svako puštanje u promet i svako unošenje robe na teritoriju Bosne i Hercegovine osim ako se radi o malim količinama namijenjenim za privatnu i nekomercijalnu upotrebu, koje se unose kao dio ličnog prtljaga ili šalju u malim pošiljkama. </a:t>
            </a:r>
            <a:endParaRPr lang="hr-HR" dirty="0" smtClean="0"/>
          </a:p>
          <a:p>
            <a:r>
              <a:rPr lang="bs-Latn-BA" dirty="0" smtClean="0"/>
              <a:t>S fotokopiranjem su izjednačene sve druge tehnike reproduciranja, a s uređajima za zvučno i vizuelno snimanje izjednačeni su svi drugi uređaji kojima se omogućava postizanje istog efekta. </a:t>
            </a:r>
            <a:endParaRPr lang="hr-HR" dirty="0" smtClean="0"/>
          </a:p>
          <a:p>
            <a:r>
              <a:rPr lang="en-US" dirty="0" err="1" smtClean="0"/>
              <a:t>Pravo</a:t>
            </a:r>
            <a:r>
              <a:rPr lang="en-US" dirty="0" smtClean="0"/>
              <a:t> </a:t>
            </a:r>
            <a:r>
              <a:rPr lang="en-US" dirty="0" err="1" smtClean="0"/>
              <a:t>na</a:t>
            </a:r>
            <a:r>
              <a:rPr lang="en-US" dirty="0" smtClean="0"/>
              <a:t> </a:t>
            </a:r>
            <a:r>
              <a:rPr lang="en-US" dirty="0" err="1" smtClean="0"/>
              <a:t>naknadu</a:t>
            </a:r>
            <a:r>
              <a:rPr lang="en-US" dirty="0" smtClean="0"/>
              <a:t>, </a:t>
            </a:r>
            <a:r>
              <a:rPr lang="en-US" dirty="0" err="1" smtClean="0"/>
              <a:t>prema</a:t>
            </a:r>
            <a:r>
              <a:rPr lang="en-US" dirty="0" smtClean="0"/>
              <a:t> </a:t>
            </a:r>
            <a:r>
              <a:rPr lang="en-US" dirty="0" err="1" smtClean="0"/>
              <a:t>odredbi</a:t>
            </a:r>
            <a:r>
              <a:rPr lang="en-US" dirty="0" smtClean="0"/>
              <a:t> </a:t>
            </a:r>
            <a:r>
              <a:rPr lang="en-US" dirty="0" err="1" smtClean="0"/>
              <a:t>stava</a:t>
            </a:r>
            <a:r>
              <a:rPr lang="en-US" dirty="0" smtClean="0"/>
              <a:t> (1) </a:t>
            </a:r>
            <a:r>
              <a:rPr lang="en-US" dirty="0" err="1" smtClean="0"/>
              <a:t>ovog</a:t>
            </a:r>
            <a:r>
              <a:rPr lang="en-US" dirty="0" smtClean="0"/>
              <a:t> </a:t>
            </a:r>
            <a:r>
              <a:rPr lang="en-US" dirty="0" err="1" smtClean="0"/>
              <a:t>člana</a:t>
            </a:r>
            <a:r>
              <a:rPr lang="en-US" dirty="0" smtClean="0"/>
              <a:t>, ne </a:t>
            </a:r>
            <a:r>
              <a:rPr lang="en-US" dirty="0" err="1" smtClean="0"/>
              <a:t>može</a:t>
            </a:r>
            <a:r>
              <a:rPr lang="en-US" dirty="0" smtClean="0"/>
              <a:t> </a:t>
            </a:r>
            <a:r>
              <a:rPr lang="en-US" dirty="0" err="1" smtClean="0"/>
              <a:t>biti</a:t>
            </a:r>
            <a:r>
              <a:rPr lang="en-US" dirty="0" smtClean="0"/>
              <a:t> </a:t>
            </a:r>
            <a:r>
              <a:rPr lang="en-US" dirty="0" err="1" smtClean="0"/>
              <a:t>predmet</a:t>
            </a:r>
            <a:r>
              <a:rPr lang="en-US" dirty="0" smtClean="0"/>
              <a:t> </a:t>
            </a:r>
            <a:r>
              <a:rPr lang="en-US" dirty="0" err="1" smtClean="0"/>
              <a:t>odricanja</a:t>
            </a:r>
            <a:r>
              <a:rPr lang="en-US" dirty="0" smtClean="0"/>
              <a:t>, </a:t>
            </a:r>
            <a:r>
              <a:rPr lang="en-US" dirty="0" err="1" smtClean="0"/>
              <a:t>raspolaganja</a:t>
            </a:r>
            <a:r>
              <a:rPr lang="en-US" dirty="0" smtClean="0"/>
              <a:t> </a:t>
            </a:r>
            <a:r>
              <a:rPr lang="en-US" dirty="0" err="1" smtClean="0"/>
              <a:t>za</a:t>
            </a:r>
            <a:r>
              <a:rPr lang="en-US" dirty="0" smtClean="0"/>
              <a:t> </a:t>
            </a:r>
            <a:r>
              <a:rPr lang="en-US" dirty="0" err="1" smtClean="0"/>
              <a:t>vrijeme</a:t>
            </a:r>
            <a:r>
              <a:rPr lang="en-US" dirty="0" smtClean="0"/>
              <a:t> </a:t>
            </a:r>
            <a:r>
              <a:rPr lang="en-US" dirty="0" err="1" smtClean="0"/>
              <a:t>života</a:t>
            </a:r>
            <a:r>
              <a:rPr lang="en-US" dirty="0" smtClean="0"/>
              <a:t> </a:t>
            </a:r>
            <a:r>
              <a:rPr lang="en-US" dirty="0" err="1" smtClean="0"/>
              <a:t>i</a:t>
            </a:r>
            <a:r>
              <a:rPr lang="en-US" dirty="0" smtClean="0"/>
              <a:t> </a:t>
            </a:r>
            <a:r>
              <a:rPr lang="en-US" dirty="0" err="1" smtClean="0"/>
              <a:t>prinudnog</a:t>
            </a:r>
            <a:r>
              <a:rPr lang="en-US" dirty="0" smtClean="0"/>
              <a:t> </a:t>
            </a:r>
            <a:r>
              <a:rPr lang="en-US" dirty="0" err="1" smtClean="0"/>
              <a:t>izvršenja</a:t>
            </a:r>
            <a:r>
              <a:rPr lang="en-US" dirty="0" smtClean="0"/>
              <a:t>. </a:t>
            </a:r>
            <a:endParaRPr lang="hr-HR" dirty="0"/>
          </a:p>
        </p:txBody>
      </p:sp>
    </p:spTree>
    <p:extLst>
      <p:ext uri="{BB962C8B-B14F-4D97-AF65-F5344CB8AC3E}">
        <p14:creationId xmlns:p14="http://schemas.microsoft.com/office/powerpoint/2010/main" val="3291949167"/>
      </p:ext>
    </p:extLst>
  </p:cSld>
  <p:clrMapOvr>
    <a:masterClrMapping/>
  </p:clrMapOvr>
  <p:transition>
    <p:wipe dir="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Lica koja su obavezna da plaćaju naknadu po ovom pravu – član 37. ZAISP-a</a:t>
            </a:r>
            <a:endParaRPr lang="hr-HR" dirty="0"/>
          </a:p>
        </p:txBody>
      </p:sp>
      <p:sp>
        <p:nvSpPr>
          <p:cNvPr id="3" name="Content Placeholder 2"/>
          <p:cNvSpPr>
            <a:spLocks noGrp="1"/>
          </p:cNvSpPr>
          <p:nvPr>
            <p:ph idx="1"/>
          </p:nvPr>
        </p:nvSpPr>
        <p:spPr/>
        <p:txBody>
          <a:bodyPr>
            <a:normAutofit fontScale="77500" lnSpcReduction="20000"/>
          </a:bodyPr>
          <a:lstStyle/>
          <a:p>
            <a:r>
              <a:rPr lang="bs-Latn-BA" dirty="0" smtClean="0"/>
              <a:t>Naknadu iz člana 36. st. (2) i (3) tačka a) ovog Zakona plaćaju proizvođači uređaja za zvučno i vizuelno snimanje, proizvođači uređaja za fotokopiranje i proizvođači praznih nosača zvuka, slike ili teksta. </a:t>
            </a:r>
            <a:endParaRPr lang="hr-HR" dirty="0" smtClean="0"/>
          </a:p>
          <a:p>
            <a:r>
              <a:rPr lang="bs-Latn-BA" dirty="0" smtClean="0"/>
              <a:t>Ako se uređaji i prazni nosači iz stava (1) ovog člana uvoze u Bosnu i Hercegovinu, naknadu iz člana 36. ovog Zakona plaća uvoznik. </a:t>
            </a:r>
            <a:endParaRPr lang="hr-HR" dirty="0" smtClean="0"/>
          </a:p>
          <a:p>
            <a:r>
              <a:rPr lang="bs-Latn-BA" dirty="0" smtClean="0"/>
              <a:t>Proizvođači iz stava (1) ovog člana ne plaćaju naknadu za uređaje i prazne nosače koji se izvoze iz Bosne i Hercegovine. </a:t>
            </a:r>
            <a:endParaRPr lang="hr-HR" dirty="0" smtClean="0"/>
          </a:p>
          <a:p>
            <a:r>
              <a:rPr lang="bs-Latn-BA" dirty="0" smtClean="0"/>
              <a:t>Naknadu iz člana 36. stav (3) tačka b) ovog Zakona plaćaju fizička i pravna lica koja uz naplatu obavljaju usluge fotokopiranja. </a:t>
            </a:r>
            <a:endParaRPr lang="hr-HR" dirty="0" smtClean="0"/>
          </a:p>
          <a:p>
            <a:endParaRPr lang="hr-HR" dirty="0"/>
          </a:p>
        </p:txBody>
      </p:sp>
    </p:spTree>
    <p:extLst>
      <p:ext uri="{BB962C8B-B14F-4D97-AF65-F5344CB8AC3E}">
        <p14:creationId xmlns:p14="http://schemas.microsoft.com/office/powerpoint/2010/main" val="2462354144"/>
      </p:ext>
    </p:extLst>
  </p:cSld>
  <p:clrMapOvr>
    <a:masterClrMapping/>
  </p:clrMapOvr>
  <p:transition>
    <p:wipe dir="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Iznos naknade po ovom pravu – član 38. </a:t>
            </a:r>
            <a:r>
              <a:rPr lang="hr-HR" dirty="0" err="1" smtClean="0"/>
              <a:t>zaisp</a:t>
            </a:r>
            <a:r>
              <a:rPr lang="hr-HR" dirty="0" smtClean="0"/>
              <a:t>-A</a:t>
            </a:r>
            <a:endParaRPr lang="hr-HR" dirty="0"/>
          </a:p>
        </p:txBody>
      </p:sp>
      <p:sp>
        <p:nvSpPr>
          <p:cNvPr id="3" name="Content Placeholder 2"/>
          <p:cNvSpPr>
            <a:spLocks noGrp="1"/>
          </p:cNvSpPr>
          <p:nvPr>
            <p:ph idx="1"/>
          </p:nvPr>
        </p:nvSpPr>
        <p:spPr/>
        <p:txBody>
          <a:bodyPr>
            <a:normAutofit fontScale="62500" lnSpcReduction="20000"/>
          </a:bodyPr>
          <a:lstStyle/>
          <a:p>
            <a:r>
              <a:rPr lang="bs-Latn-BA" dirty="0" smtClean="0"/>
              <a:t>Iznose pojedinih naknada za reproduciranje za privatnu i drugu vlastitu upotrebu, koji pripadaju zajednički svim nosiocima prava prema ovom Zakonu, određuje Vijeće ministara Bosne i Hercegovine. </a:t>
            </a:r>
            <a:endParaRPr lang="hr-HR" dirty="0" smtClean="0"/>
          </a:p>
          <a:p>
            <a:r>
              <a:rPr lang="bs-Latn-BA" dirty="0" smtClean="0"/>
              <a:t>Iznosi iz stava (1) ovog člana određuju se posebno za različite kategorije uređaja i nosača, i to: </a:t>
            </a:r>
            <a:endParaRPr lang="hr-HR" dirty="0" smtClean="0"/>
          </a:p>
          <a:p>
            <a:pPr lvl="1"/>
            <a:r>
              <a:rPr lang="bs-Latn-BA" dirty="0" smtClean="0"/>
              <a:t>a) za svaki uređaj za zvučno snimanje - u zavisnosti od tehnologije (analogno, digitalno) i činjenice da li se radi o uređajima namijenjenim isključivo reproduciranju zvučnih snimaka ili ne, </a:t>
            </a:r>
            <a:endParaRPr lang="hr-HR" dirty="0" smtClean="0"/>
          </a:p>
          <a:p>
            <a:pPr lvl="1"/>
            <a:r>
              <a:rPr lang="bs-Latn-BA" dirty="0" smtClean="0"/>
              <a:t>b) za svaki uređaj za audiovizuelno snimanje - u zavisnosti od tehnologije (analogno, digitalno) i činjenice da li se radi o uređajima namijenjenim isključivo reproduciranju audiovizuelnih ili videosnimaka ili ne, </a:t>
            </a:r>
            <a:endParaRPr lang="hr-HR" dirty="0" smtClean="0"/>
          </a:p>
          <a:p>
            <a:pPr lvl="1"/>
            <a:r>
              <a:rPr lang="bs-Latn-BA" dirty="0" smtClean="0"/>
              <a:t>c) za svaki prazan nosač zvuka ili slike - u zavisnosti od tehnologije (analogno, digitalno) i najdužeg mogućeg trajanja reprodukcije zvuka ili slike, </a:t>
            </a:r>
            <a:endParaRPr lang="hr-HR" dirty="0" smtClean="0"/>
          </a:p>
          <a:p>
            <a:pPr lvl="1"/>
            <a:r>
              <a:rPr lang="bs-Latn-BA" dirty="0" smtClean="0"/>
              <a:t>d) za svaki uređaj za fotokopiranje ili drugi uređaj sa sličnom tehnikom reproduciranja (faks, printer, fotoprinter i sl.) - u zavisnosti od najvećeg mogućeg broja kopija u minuti i od mogućnosti reproduciranja u boji, </a:t>
            </a:r>
            <a:endParaRPr lang="hr-HR" dirty="0" smtClean="0"/>
          </a:p>
          <a:p>
            <a:pPr lvl="1"/>
            <a:r>
              <a:rPr lang="bs-Latn-BA" dirty="0" smtClean="0"/>
              <a:t>e) za svaku pojedinačnu fotokopiju napravljenu za prodaju fizičkim licima. </a:t>
            </a:r>
            <a:endParaRPr lang="hr-HR" dirty="0" smtClean="0"/>
          </a:p>
          <a:p>
            <a:endParaRPr lang="hr-HR" dirty="0"/>
          </a:p>
        </p:txBody>
      </p:sp>
    </p:spTree>
    <p:extLst>
      <p:ext uri="{BB962C8B-B14F-4D97-AF65-F5344CB8AC3E}">
        <p14:creationId xmlns:p14="http://schemas.microsoft.com/office/powerpoint/2010/main" val="1623667955"/>
      </p:ext>
    </p:extLst>
  </p:cSld>
  <p:clrMapOvr>
    <a:masterClrMapping/>
  </p:clrMapOvr>
  <p:transition>
    <p:wipe dir="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hr-HR" dirty="0" smtClean="0"/>
              <a:t>Pravo pristupa autorskom djelu</a:t>
            </a:r>
            <a:endParaRPr lang="hr-HR" dirty="0"/>
          </a:p>
        </p:txBody>
      </p:sp>
      <p:sp>
        <p:nvSpPr>
          <p:cNvPr id="5" name="Content Placeholder 4"/>
          <p:cNvSpPr>
            <a:spLocks noGrp="1"/>
          </p:cNvSpPr>
          <p:nvPr>
            <p:ph sz="half" idx="1"/>
          </p:nvPr>
        </p:nvSpPr>
        <p:spPr/>
        <p:txBody>
          <a:bodyPr>
            <a:normAutofit fontScale="92500"/>
          </a:bodyPr>
          <a:lstStyle/>
          <a:p>
            <a:r>
              <a:rPr lang="hr-HR" dirty="0" smtClean="0"/>
              <a:t>Član 39. st. 1 ZAISP-a</a:t>
            </a:r>
          </a:p>
          <a:p>
            <a:r>
              <a:rPr lang="bs-Latn-BA" dirty="0" smtClean="0"/>
              <a:t>Autor ima pravo pristupa originalu ili primjerku svog djela koji se nalazi u posjedu drugog lica ako je to neophodno za vršenje njegovog prava reproduciranja ili prerade i ako to nije suprotno opravdanim interesima posjednika. </a:t>
            </a:r>
            <a:endParaRPr lang="hr-HR" dirty="0" smtClean="0"/>
          </a:p>
          <a:p>
            <a:endParaRPr lang="hr-HR" dirty="0"/>
          </a:p>
        </p:txBody>
      </p:sp>
      <p:pic>
        <p:nvPicPr>
          <p:cNvPr id="7" name="Content Placeholder 6" descr="take-a-look.png"/>
          <p:cNvPicPr>
            <a:picLocks noGrp="1" noChangeAspect="1"/>
          </p:cNvPicPr>
          <p:nvPr>
            <p:ph sz="half" idx="2"/>
          </p:nvPr>
        </p:nvPicPr>
        <p:blipFill>
          <a:blip r:embed="rId2" cstate="print"/>
          <a:stretch>
            <a:fillRect/>
          </a:stretch>
        </p:blipFill>
        <p:spPr>
          <a:xfrm>
            <a:off x="4648200" y="1778219"/>
            <a:ext cx="4343400" cy="4368362"/>
          </a:xfrm>
        </p:spPr>
      </p:pic>
    </p:spTree>
    <p:extLst>
      <p:ext uri="{BB962C8B-B14F-4D97-AF65-F5344CB8AC3E}">
        <p14:creationId xmlns:p14="http://schemas.microsoft.com/office/powerpoint/2010/main" val="1521274944"/>
      </p:ext>
    </p:extLst>
  </p:cSld>
  <p:clrMapOvr>
    <a:masterClrMapping/>
  </p:clrMapOvr>
  <p:transition>
    <p:wipe dir="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Pravo predaje primjerka autorskog djela</a:t>
            </a:r>
            <a:endParaRPr lang="hr-HR" dirty="0"/>
          </a:p>
        </p:txBody>
      </p:sp>
      <p:sp>
        <p:nvSpPr>
          <p:cNvPr id="3" name="Content Placeholder 2"/>
          <p:cNvSpPr>
            <a:spLocks noGrp="1"/>
          </p:cNvSpPr>
          <p:nvPr>
            <p:ph sz="half" idx="1"/>
          </p:nvPr>
        </p:nvSpPr>
        <p:spPr/>
        <p:txBody>
          <a:bodyPr>
            <a:normAutofit fontScale="85000" lnSpcReduction="20000"/>
          </a:bodyPr>
          <a:lstStyle/>
          <a:p>
            <a:r>
              <a:rPr lang="hr-HR" dirty="0" smtClean="0"/>
              <a:t>Član 39. st. 2 i 3 ZAISP-a</a:t>
            </a:r>
          </a:p>
          <a:p>
            <a:r>
              <a:rPr lang="bs-Latn-BA" dirty="0" smtClean="0"/>
              <a:t>Autor može od posjednika zahtijevati da preda original djela likovne umjetnosti ili fotografije radi izlaganja u Bosni i Hercegovini, ako dokaže da postoji jači interes. </a:t>
            </a:r>
            <a:endParaRPr lang="hr-HR" dirty="0" smtClean="0"/>
          </a:p>
          <a:p>
            <a:r>
              <a:rPr lang="bs-Latn-BA" dirty="0" smtClean="0"/>
              <a:t>Posjednik može predaju originala, prema stavu (2) ovog člana, uslovljavati davanjem garancije ili zaključenjem ugovora o osiguranju u visini tržišne vrijednosti djela. </a:t>
            </a:r>
            <a:endParaRPr lang="hr-HR" dirty="0" smtClean="0"/>
          </a:p>
          <a:p>
            <a:endParaRPr lang="hr-HR" dirty="0"/>
          </a:p>
        </p:txBody>
      </p:sp>
      <p:pic>
        <p:nvPicPr>
          <p:cNvPr id="5" name="Content Placeholder 4" descr="3652562-481310-give-me-your-money-character-gives-purse-full-of-gold-coins-to-another-character.jpg"/>
          <p:cNvPicPr>
            <a:picLocks noGrp="1" noChangeAspect="1"/>
          </p:cNvPicPr>
          <p:nvPr>
            <p:ph sz="half" idx="2"/>
          </p:nvPr>
        </p:nvPicPr>
        <p:blipFill>
          <a:blip r:embed="rId2" cstate="print"/>
          <a:stretch>
            <a:fillRect/>
          </a:stretch>
        </p:blipFill>
        <p:spPr>
          <a:xfrm>
            <a:off x="4800600" y="2286000"/>
            <a:ext cx="4165600" cy="3124200"/>
          </a:xfrm>
        </p:spPr>
      </p:pic>
    </p:spTree>
    <p:extLst>
      <p:ext uri="{BB962C8B-B14F-4D97-AF65-F5344CB8AC3E}">
        <p14:creationId xmlns:p14="http://schemas.microsoft.com/office/powerpoint/2010/main" val="2236473867"/>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250" r="4250"/>
          <a:stretch>
            <a:fillRect/>
          </a:stretch>
        </p:blipFill>
        <p:spPr/>
      </p:pic>
      <p:sp>
        <p:nvSpPr>
          <p:cNvPr id="4" name="Title 3"/>
          <p:cNvSpPr>
            <a:spLocks noGrp="1"/>
          </p:cNvSpPr>
          <p:nvPr>
            <p:ph type="title"/>
          </p:nvPr>
        </p:nvSpPr>
        <p:spPr/>
        <p:txBody>
          <a:bodyPr/>
          <a:lstStyle/>
          <a:p>
            <a:r>
              <a:rPr lang="bs-Latn-BA" dirty="0" smtClean="0"/>
              <a:t>Pojam autora</a:t>
            </a:r>
            <a:endParaRPr lang="bs-Latn-BA" dirty="0"/>
          </a:p>
        </p:txBody>
      </p:sp>
      <p:sp>
        <p:nvSpPr>
          <p:cNvPr id="6" name="Text Placeholder 5"/>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2090747373"/>
      </p:ext>
    </p:extLst>
  </p:cSld>
  <p:clrMapOvr>
    <a:masterClrMapping/>
  </p:clrMapOvr>
  <p:transition>
    <p:wipe dir="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hr-HR"/>
          </a:p>
        </p:txBody>
      </p:sp>
      <p:sp>
        <p:nvSpPr>
          <p:cNvPr id="5" name="Title 4"/>
          <p:cNvSpPr>
            <a:spLocks noGrp="1"/>
          </p:cNvSpPr>
          <p:nvPr>
            <p:ph type="title"/>
          </p:nvPr>
        </p:nvSpPr>
        <p:spPr>
          <a:xfrm>
            <a:off x="180475" y="1524001"/>
            <a:ext cx="8686800" cy="2607910"/>
          </a:xfrm>
        </p:spPr>
        <p:txBody>
          <a:bodyPr>
            <a:normAutofit fontScale="90000"/>
          </a:bodyPr>
          <a:lstStyle/>
          <a:p>
            <a:pPr algn="ctr"/>
            <a:r>
              <a:rPr lang="en-US" dirty="0" err="1" smtClean="0"/>
              <a:t>Pravo</a:t>
            </a:r>
            <a:r>
              <a:rPr lang="en-US" dirty="0" smtClean="0"/>
              <a:t> </a:t>
            </a:r>
            <a:r>
              <a:rPr lang="en-US" dirty="0" err="1" smtClean="0"/>
              <a:t>pristupa</a:t>
            </a:r>
            <a:r>
              <a:rPr lang="en-US" dirty="0" smtClean="0"/>
              <a:t> </a:t>
            </a:r>
            <a:r>
              <a:rPr lang="en-US" dirty="0" err="1" smtClean="0"/>
              <a:t>djelu</a:t>
            </a:r>
            <a:r>
              <a:rPr lang="en-US" dirty="0" smtClean="0"/>
              <a:t>, </a:t>
            </a:r>
            <a:r>
              <a:rPr lang="en-US" dirty="0" err="1" smtClean="0"/>
              <a:t>kao</a:t>
            </a:r>
            <a:r>
              <a:rPr lang="en-US" dirty="0" smtClean="0"/>
              <a:t> </a:t>
            </a:r>
            <a:r>
              <a:rPr lang="en-US" dirty="0" err="1" smtClean="0"/>
              <a:t>i</a:t>
            </a:r>
            <a:r>
              <a:rPr lang="en-US" dirty="0" smtClean="0"/>
              <a:t> </a:t>
            </a:r>
            <a:r>
              <a:rPr lang="en-US" dirty="0" err="1" smtClean="0"/>
              <a:t>izlaganje</a:t>
            </a:r>
            <a:r>
              <a:rPr lang="en-US" dirty="0" smtClean="0"/>
              <a:t> </a:t>
            </a:r>
            <a:r>
              <a:rPr lang="en-US" dirty="0" err="1" smtClean="0"/>
              <a:t>djela</a:t>
            </a:r>
            <a:r>
              <a:rPr lang="en-US" dirty="0" smtClean="0"/>
              <a:t> </a:t>
            </a:r>
            <a:r>
              <a:rPr lang="en-US" dirty="0" err="1" smtClean="0"/>
              <a:t>ostvaruju</a:t>
            </a:r>
            <a:r>
              <a:rPr lang="en-US" dirty="0" smtClean="0"/>
              <a:t> se </a:t>
            </a:r>
            <a:r>
              <a:rPr lang="en-US" dirty="0" err="1" smtClean="0"/>
              <a:t>na</a:t>
            </a:r>
            <a:r>
              <a:rPr lang="en-US" dirty="0" smtClean="0"/>
              <a:t> </a:t>
            </a:r>
            <a:r>
              <a:rPr lang="en-US" dirty="0" err="1" smtClean="0"/>
              <a:t>autorov</a:t>
            </a:r>
            <a:r>
              <a:rPr lang="en-US" dirty="0" smtClean="0"/>
              <a:t> </a:t>
            </a:r>
            <a:r>
              <a:rPr lang="en-US" dirty="0" err="1" smtClean="0"/>
              <a:t>trošak</a:t>
            </a:r>
            <a:r>
              <a:rPr lang="en-US" dirty="0" smtClean="0"/>
              <a:t> </a:t>
            </a:r>
            <a:r>
              <a:rPr lang="en-US" dirty="0" err="1" smtClean="0"/>
              <a:t>i</a:t>
            </a:r>
            <a:r>
              <a:rPr lang="en-US" dirty="0" smtClean="0"/>
              <a:t> s </a:t>
            </a:r>
            <a:r>
              <a:rPr lang="en-US" dirty="0" err="1" smtClean="0"/>
              <a:t>najmanjim</a:t>
            </a:r>
            <a:r>
              <a:rPr lang="en-US" dirty="0" smtClean="0"/>
              <a:t> </a:t>
            </a:r>
            <a:r>
              <a:rPr lang="en-US" dirty="0" err="1" smtClean="0"/>
              <a:t>mogućim</a:t>
            </a:r>
            <a:r>
              <a:rPr lang="en-US" dirty="0" smtClean="0"/>
              <a:t> </a:t>
            </a:r>
            <a:r>
              <a:rPr lang="en-US" dirty="0" err="1" smtClean="0"/>
              <a:t>smetanjem</a:t>
            </a:r>
            <a:r>
              <a:rPr lang="en-US" dirty="0" smtClean="0"/>
              <a:t> </a:t>
            </a:r>
            <a:r>
              <a:rPr lang="en-US" dirty="0" err="1" smtClean="0"/>
              <a:t>posjednika</a:t>
            </a:r>
            <a:r>
              <a:rPr lang="en-US" dirty="0" smtClean="0"/>
              <a:t>. U </a:t>
            </a:r>
            <a:r>
              <a:rPr lang="en-US" dirty="0" err="1" smtClean="0"/>
              <a:t>slučaju</a:t>
            </a:r>
            <a:r>
              <a:rPr lang="en-US" dirty="0" smtClean="0"/>
              <a:t> </a:t>
            </a:r>
            <a:r>
              <a:rPr lang="en-US" dirty="0" err="1" smtClean="0"/>
              <a:t>oštećenja</a:t>
            </a:r>
            <a:r>
              <a:rPr lang="en-US" dirty="0" smtClean="0"/>
              <a:t> </a:t>
            </a:r>
            <a:r>
              <a:rPr lang="en-US" dirty="0" err="1" smtClean="0"/>
              <a:t>originala</a:t>
            </a:r>
            <a:r>
              <a:rPr lang="en-US" dirty="0" smtClean="0"/>
              <a:t> </a:t>
            </a:r>
            <a:r>
              <a:rPr lang="en-US" dirty="0" err="1" smtClean="0"/>
              <a:t>ili</a:t>
            </a:r>
            <a:r>
              <a:rPr lang="en-US" dirty="0" smtClean="0"/>
              <a:t> </a:t>
            </a:r>
            <a:r>
              <a:rPr lang="en-US" dirty="0" err="1" smtClean="0"/>
              <a:t>primjeraka</a:t>
            </a:r>
            <a:r>
              <a:rPr lang="en-US" dirty="0" smtClean="0"/>
              <a:t> </a:t>
            </a:r>
            <a:r>
              <a:rPr lang="en-US" dirty="0" err="1" smtClean="0"/>
              <a:t>djela</a:t>
            </a:r>
            <a:r>
              <a:rPr lang="en-US" dirty="0" smtClean="0"/>
              <a:t> </a:t>
            </a:r>
            <a:r>
              <a:rPr lang="en-US" dirty="0" err="1" smtClean="0"/>
              <a:t>autor</a:t>
            </a:r>
            <a:r>
              <a:rPr lang="en-US" dirty="0" smtClean="0"/>
              <a:t> </a:t>
            </a:r>
            <a:r>
              <a:rPr lang="en-US" dirty="0" err="1" smtClean="0"/>
              <a:t>odgovara</a:t>
            </a:r>
            <a:r>
              <a:rPr lang="en-US" dirty="0" smtClean="0"/>
              <a:t> </a:t>
            </a:r>
            <a:r>
              <a:rPr lang="en-US" dirty="0" err="1" smtClean="0"/>
              <a:t>za</a:t>
            </a:r>
            <a:r>
              <a:rPr lang="en-US" dirty="0" smtClean="0"/>
              <a:t> </a:t>
            </a:r>
            <a:r>
              <a:rPr lang="en-US" dirty="0" err="1" smtClean="0"/>
              <a:t>svu</a:t>
            </a:r>
            <a:r>
              <a:rPr lang="en-US" dirty="0" smtClean="0"/>
              <a:t> </a:t>
            </a:r>
            <a:r>
              <a:rPr lang="en-US" dirty="0" err="1" smtClean="0"/>
              <a:t>štetu</a:t>
            </a:r>
            <a:r>
              <a:rPr lang="en-US" dirty="0" smtClean="0"/>
              <a:t>, </a:t>
            </a:r>
            <a:r>
              <a:rPr lang="en-US" dirty="0" err="1" smtClean="0"/>
              <a:t>bez</a:t>
            </a:r>
            <a:r>
              <a:rPr lang="en-US" dirty="0" smtClean="0"/>
              <a:t> </a:t>
            </a:r>
            <a:r>
              <a:rPr lang="en-US" dirty="0" err="1" smtClean="0"/>
              <a:t>obzira</a:t>
            </a:r>
            <a:r>
              <a:rPr lang="en-US" dirty="0" smtClean="0"/>
              <a:t> </a:t>
            </a:r>
            <a:r>
              <a:rPr lang="en-US" dirty="0" err="1" smtClean="0"/>
              <a:t>na</a:t>
            </a:r>
            <a:r>
              <a:rPr lang="en-US" dirty="0" smtClean="0"/>
              <a:t> </a:t>
            </a:r>
            <a:r>
              <a:rPr lang="en-US" dirty="0" err="1" smtClean="0"/>
              <a:t>svoju</a:t>
            </a:r>
            <a:r>
              <a:rPr lang="en-US" dirty="0" smtClean="0"/>
              <a:t> </a:t>
            </a:r>
            <a:r>
              <a:rPr lang="en-US" dirty="0" err="1" smtClean="0"/>
              <a:t>krivicu</a:t>
            </a:r>
            <a:r>
              <a:rPr lang="en-US" dirty="0" smtClean="0"/>
              <a:t>. </a:t>
            </a:r>
            <a:endParaRPr lang="hr-HR" dirty="0"/>
          </a:p>
        </p:txBody>
      </p:sp>
    </p:spTree>
    <p:extLst>
      <p:ext uri="{BB962C8B-B14F-4D97-AF65-F5344CB8AC3E}">
        <p14:creationId xmlns:p14="http://schemas.microsoft.com/office/powerpoint/2010/main" val="1369200142"/>
      </p:ext>
    </p:extLst>
  </p:cSld>
  <p:clrMapOvr>
    <a:masterClrMapping/>
  </p:clrMapOvr>
  <p:transition>
    <p:wipe dir="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bs-Latn-BA" dirty="0" smtClean="0"/>
              <a:t>Sadržajna ograničenja autorskog prava, film, računarski program te prava srodna autorskim pravima</a:t>
            </a:r>
            <a:endParaRPr lang="en-US" dirty="0"/>
          </a:p>
        </p:txBody>
      </p:sp>
      <p:sp>
        <p:nvSpPr>
          <p:cNvPr id="5" name="Subtitle 4"/>
          <p:cNvSpPr>
            <a:spLocks noGrp="1"/>
          </p:cNvSpPr>
          <p:nvPr>
            <p:ph type="subTitle" idx="1"/>
          </p:nvPr>
        </p:nvSpPr>
        <p:spPr/>
        <p:txBody>
          <a:bodyPr/>
          <a:lstStyle/>
          <a:p>
            <a:r>
              <a:rPr lang="bs-Latn-BA" dirty="0" smtClean="0"/>
              <a:t>Četvrti pojmovni blok</a:t>
            </a:r>
            <a:endParaRPr lang="en-US" dirty="0"/>
          </a:p>
        </p:txBody>
      </p:sp>
    </p:spTree>
    <p:extLst>
      <p:ext uri="{BB962C8B-B14F-4D97-AF65-F5344CB8AC3E}">
        <p14:creationId xmlns:p14="http://schemas.microsoft.com/office/powerpoint/2010/main" val="2072907956"/>
      </p:ext>
    </p:extLst>
  </p:cSld>
  <p:clrMapOvr>
    <a:masterClrMapping/>
  </p:clrMapOvr>
  <p:transition>
    <p:wipe dir="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4" name="Title 3"/>
          <p:cNvSpPr>
            <a:spLocks noGrp="1"/>
          </p:cNvSpPr>
          <p:nvPr>
            <p:ph type="title"/>
          </p:nvPr>
        </p:nvSpPr>
        <p:spPr/>
        <p:txBody>
          <a:bodyPr>
            <a:normAutofit fontScale="90000"/>
          </a:bodyPr>
          <a:lstStyle/>
          <a:p>
            <a:r>
              <a:rPr lang="bs-Latn-BA" dirty="0" smtClean="0"/>
              <a:t>Nikada ne smijemo zaboraviti da pravo intelektualnog vlasništva predstavlja balans interesa subjekta prava (npr. Autora) s jedne strane sa interesom korisnika i cjelokupnog društva sa druge. </a:t>
            </a:r>
            <a:endParaRPr lang="en-US" dirty="0"/>
          </a:p>
        </p:txBody>
      </p:sp>
    </p:spTree>
    <p:extLst>
      <p:ext uri="{BB962C8B-B14F-4D97-AF65-F5344CB8AC3E}">
        <p14:creationId xmlns:p14="http://schemas.microsoft.com/office/powerpoint/2010/main" val="1992324344"/>
      </p:ext>
    </p:extLst>
  </p:cSld>
  <p:clrMapOvr>
    <a:masterClrMapping/>
  </p:clrMapOvr>
  <p:transition>
    <p:wipe dir="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4" name="Title 3"/>
          <p:cNvSpPr>
            <a:spLocks noGrp="1"/>
          </p:cNvSpPr>
          <p:nvPr>
            <p:ph type="title"/>
          </p:nvPr>
        </p:nvSpPr>
        <p:spPr/>
        <p:txBody>
          <a:bodyPr>
            <a:normAutofit fontScale="90000"/>
          </a:bodyPr>
          <a:lstStyle/>
          <a:p>
            <a:r>
              <a:rPr lang="bs-Latn-BA" dirty="0" smtClean="0"/>
              <a:t>Autorska prava u pravnom smislu su apsolutna prava!</a:t>
            </a:r>
            <a:br>
              <a:rPr lang="bs-Latn-BA" dirty="0" smtClean="0"/>
            </a:br>
            <a:r>
              <a:rPr lang="bs-Latn-BA" dirty="0" smtClean="0"/>
              <a:t>To ne znači da su ona neograničena, već samo znači da autorska prava djeluju „erga omnes“ – prema svima.</a:t>
            </a:r>
            <a:endParaRPr lang="en-US" dirty="0"/>
          </a:p>
        </p:txBody>
      </p:sp>
    </p:spTree>
    <p:extLst>
      <p:ext uri="{BB962C8B-B14F-4D97-AF65-F5344CB8AC3E}">
        <p14:creationId xmlns:p14="http://schemas.microsoft.com/office/powerpoint/2010/main" val="230205587"/>
      </p:ext>
    </p:extLst>
  </p:cSld>
  <p:clrMapOvr>
    <a:masterClrMapping/>
  </p:clrMapOvr>
  <p:transition>
    <p:wipe dir="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normAutofit fontScale="90000"/>
          </a:bodyPr>
          <a:lstStyle/>
          <a:p>
            <a:r>
              <a:rPr lang="bs-Latn-BA" dirty="0" smtClean="0"/>
              <a:t>Autorska prava su strogo ograničena !</a:t>
            </a:r>
            <a:endParaRPr lang="en-US" dirty="0"/>
          </a:p>
        </p:txBody>
      </p:sp>
    </p:spTree>
    <p:extLst>
      <p:ext uri="{BB962C8B-B14F-4D97-AF65-F5344CB8AC3E}">
        <p14:creationId xmlns:p14="http://schemas.microsoft.com/office/powerpoint/2010/main" val="3736286652"/>
      </p:ext>
    </p:extLst>
  </p:cSld>
  <p:clrMapOvr>
    <a:masterClrMapping/>
  </p:clrMapOvr>
  <p:transition>
    <p:wipe dir="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Autorska prava su ograničena:</a:t>
            </a:r>
            <a:endParaRPr lang="en-US" dirty="0"/>
          </a:p>
        </p:txBody>
      </p:sp>
      <p:sp>
        <p:nvSpPr>
          <p:cNvPr id="5" name="Content Placeholder 4"/>
          <p:cNvSpPr>
            <a:spLocks noGrp="1"/>
          </p:cNvSpPr>
          <p:nvPr>
            <p:ph idx="1"/>
          </p:nvPr>
        </p:nvSpPr>
        <p:spPr/>
        <p:txBody>
          <a:bodyPr>
            <a:normAutofit fontScale="85000" lnSpcReduction="20000"/>
          </a:bodyPr>
          <a:lstStyle/>
          <a:p>
            <a:r>
              <a:rPr lang="bs-Latn-BA" dirty="0" smtClean="0"/>
              <a:t>Svojom prirodom: Autor ima samo ona prava koja je pravni poredak putem relevantnih pravnih normi dao autoru. Autorskopravno je zaštićeno samo ono djelovanje koje je kao takvo označeno. Svako drugo djelovanje naspram autorskog djela je dozvoljeno svim licima.</a:t>
            </a:r>
          </a:p>
          <a:p>
            <a:r>
              <a:rPr lang="bs-Latn-BA" dirty="0" smtClean="0"/>
              <a:t>Pravnom normom: I kod djelovanja koja su dozvoljena, da bi uspostavio ravnotežu, pravni poredak postavlja ograničenja na djelovanja iz opravdanih razloga i u tačno označenim slučajevima.</a:t>
            </a:r>
          </a:p>
          <a:p>
            <a:r>
              <a:rPr lang="bs-Latn-BA" dirty="0" smtClean="0"/>
              <a:t>Autorsko pravo je ograničeno vremenom: u pravilu, prava autora traju sedamdeset godina nakon smrti. </a:t>
            </a:r>
          </a:p>
          <a:p>
            <a:endParaRPr lang="en-US" dirty="0"/>
          </a:p>
        </p:txBody>
      </p:sp>
    </p:spTree>
    <p:extLst>
      <p:ext uri="{BB962C8B-B14F-4D97-AF65-F5344CB8AC3E}">
        <p14:creationId xmlns:p14="http://schemas.microsoft.com/office/powerpoint/2010/main" val="885393082"/>
      </p:ext>
    </p:extLst>
  </p:cSld>
  <p:clrMapOvr>
    <a:masterClrMapping/>
  </p:clrMapOvr>
  <p:transition>
    <p:wipe dir="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031" r="7031"/>
          <a:stretch>
            <a:fillRect/>
          </a:stretch>
        </p:blipFill>
        <p:spPr/>
      </p:pic>
      <p:sp>
        <p:nvSpPr>
          <p:cNvPr id="4" name="Title 3"/>
          <p:cNvSpPr>
            <a:spLocks noGrp="1"/>
          </p:cNvSpPr>
          <p:nvPr>
            <p:ph type="title"/>
          </p:nvPr>
        </p:nvSpPr>
        <p:spPr/>
        <p:txBody>
          <a:bodyPr/>
          <a:lstStyle/>
          <a:p>
            <a:r>
              <a:rPr lang="bs-Latn-BA" dirty="0" smtClean="0"/>
              <a:t>Sadržajna ograničenja autorskog prava</a:t>
            </a:r>
            <a:endParaRPr lang="en-US" dirty="0"/>
          </a:p>
        </p:txBody>
      </p:sp>
      <p:sp>
        <p:nvSpPr>
          <p:cNvPr id="6" name="Text Placeholder 5"/>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219967136"/>
      </p:ext>
    </p:extLst>
  </p:cSld>
  <p:clrMapOvr>
    <a:masterClrMapping/>
  </p:clrMapOvr>
  <p:transition>
    <p:wipe dir="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bs-Latn-BA" dirty="0" smtClean="0"/>
              <a:t>Sadržajna ograničenja autorskog prava</a:t>
            </a:r>
            <a:endParaRPr lang="en-US" dirty="0"/>
          </a:p>
        </p:txBody>
      </p:sp>
      <p:sp>
        <p:nvSpPr>
          <p:cNvPr id="8" name="Content Placeholder 7"/>
          <p:cNvSpPr>
            <a:spLocks noGrp="1"/>
          </p:cNvSpPr>
          <p:nvPr>
            <p:ph idx="1"/>
          </p:nvPr>
        </p:nvSpPr>
        <p:spPr/>
        <p:txBody>
          <a:bodyPr>
            <a:normAutofit lnSpcReduction="10000"/>
          </a:bodyPr>
          <a:lstStyle/>
          <a:p>
            <a:r>
              <a:rPr lang="bs-Latn-BA" dirty="0" smtClean="0"/>
              <a:t>Sadržajna ograničenja autorskog prava moraju biti izričito određena zakonom, i to relevantnim poglavljem ZAISP-a, u skladu sa članom 40. istog.</a:t>
            </a:r>
          </a:p>
          <a:p>
            <a:r>
              <a:rPr lang="bs-Latn-BA" dirty="0" smtClean="0"/>
              <a:t>Pored toga, odredbe koje vrše sadržajno ograničenje autorskog prava se moraju tumačiti u skladu sa:</a:t>
            </a:r>
          </a:p>
          <a:p>
            <a:pPr lvl="1"/>
            <a:r>
              <a:rPr lang="bs-Latn-BA" dirty="0" smtClean="0"/>
              <a:t>Namjerom koja se željela postići, i</a:t>
            </a:r>
          </a:p>
          <a:p>
            <a:pPr lvl="1"/>
            <a:r>
              <a:rPr lang="bs-Latn-BA" dirty="0" smtClean="0"/>
              <a:t>Dobrim običajima. </a:t>
            </a:r>
            <a:endParaRPr lang="en-US" dirty="0"/>
          </a:p>
        </p:txBody>
      </p:sp>
    </p:spTree>
    <p:extLst>
      <p:ext uri="{BB962C8B-B14F-4D97-AF65-F5344CB8AC3E}">
        <p14:creationId xmlns:p14="http://schemas.microsoft.com/office/powerpoint/2010/main" val="1441631302"/>
      </p:ext>
    </p:extLst>
  </p:cSld>
  <p:clrMapOvr>
    <a:masterClrMapping/>
  </p:clrMapOvr>
  <p:transition>
    <p:wipe dir="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523767284"/>
              </p:ext>
            </p:extLst>
          </p:nvPr>
        </p:nvGraphicFramePr>
        <p:xfrm>
          <a:off x="76200" y="533400"/>
          <a:ext cx="8763000" cy="617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9460415"/>
      </p:ext>
    </p:extLst>
  </p:cSld>
  <p:clrMapOvr>
    <a:masterClrMapping/>
  </p:clrMapOvr>
  <p:transition>
    <p:wipe dir="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bs-Latn-BA" dirty="0" smtClean="0"/>
              <a:t>Zakonska licenca</a:t>
            </a:r>
            <a:endParaRPr lang="en-US" dirty="0"/>
          </a:p>
        </p:txBody>
      </p:sp>
      <p:sp>
        <p:nvSpPr>
          <p:cNvPr id="7" name="Content Placeholder 6"/>
          <p:cNvSpPr>
            <a:spLocks noGrp="1"/>
          </p:cNvSpPr>
          <p:nvPr>
            <p:ph idx="1"/>
          </p:nvPr>
        </p:nvSpPr>
        <p:spPr/>
        <p:txBody>
          <a:bodyPr>
            <a:normAutofit fontScale="92500" lnSpcReduction="10000"/>
          </a:bodyPr>
          <a:lstStyle/>
          <a:p>
            <a:r>
              <a:rPr lang="bs-Latn-BA" dirty="0" smtClean="0"/>
              <a:t>Licenca je tradicionalno izraz za dozvolu za neko djelovanje.</a:t>
            </a:r>
          </a:p>
          <a:p>
            <a:r>
              <a:rPr lang="bs-Latn-BA" dirty="0" smtClean="0"/>
              <a:t>Kao pravilo, u autorskom pravu, autor je taj koji daje dozvolu za određeno, zaštićeno djelovanje po pitanju autorskog djela.</a:t>
            </a:r>
          </a:p>
          <a:p>
            <a:r>
              <a:rPr lang="bs-Latn-BA" dirty="0" smtClean="0"/>
              <a:t>Kod zakonske licence, sam zakon je taj koji daje dozvolu za određeno djelovanje, kao i uslove za takvo djelovanje, tako da korisnik mora samo da plati naknadu da bi mogao dozvoljeno da djeluje, bez da traži odobrenje autora. </a:t>
            </a:r>
            <a:endParaRPr lang="en-US" dirty="0"/>
          </a:p>
        </p:txBody>
      </p:sp>
    </p:spTree>
    <p:extLst>
      <p:ext uri="{BB962C8B-B14F-4D97-AF65-F5344CB8AC3E}">
        <p14:creationId xmlns:p14="http://schemas.microsoft.com/office/powerpoint/2010/main" val="1520808882"/>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bs-Latn-BA" dirty="0" smtClean="0"/>
              <a:t>Tko može biti autor?</a:t>
            </a:r>
            <a:endParaRPr lang="bs-Latn-BA" dirty="0"/>
          </a:p>
        </p:txBody>
      </p:sp>
      <p:pic>
        <p:nvPicPr>
          <p:cNvPr id="10" name="Content Placeholder 9"/>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68663" y="1600200"/>
            <a:ext cx="3863273" cy="4724400"/>
          </a:xfrm>
        </p:spPr>
      </p:pic>
      <p:sp>
        <p:nvSpPr>
          <p:cNvPr id="9" name="Content Placeholder 8"/>
          <p:cNvSpPr>
            <a:spLocks noGrp="1"/>
          </p:cNvSpPr>
          <p:nvPr>
            <p:ph sz="half" idx="2"/>
          </p:nvPr>
        </p:nvSpPr>
        <p:spPr/>
        <p:txBody>
          <a:bodyPr/>
          <a:lstStyle/>
          <a:p>
            <a:r>
              <a:rPr lang="bs-Latn-BA" dirty="0" smtClean="0"/>
              <a:t>Autor može biti svako ljudsko biće.</a:t>
            </a:r>
          </a:p>
          <a:p>
            <a:r>
              <a:rPr lang="bs-Latn-BA" dirty="0" smtClean="0"/>
              <a:t>Autorom se može biti od trenutka rođenja do momenta smrti.</a:t>
            </a:r>
          </a:p>
          <a:p>
            <a:r>
              <a:rPr lang="bs-Latn-BA" dirty="0" smtClean="0"/>
              <a:t>Obrazovanost apsolutno ne utiče na sposobnost biti autorom.</a:t>
            </a:r>
          </a:p>
          <a:p>
            <a:r>
              <a:rPr lang="bs-Latn-BA" dirty="0" smtClean="0"/>
              <a:t>ZAISP ne stavlja nikakav uslov za autorstvo.</a:t>
            </a:r>
            <a:endParaRPr lang="bs-Latn-BA" dirty="0"/>
          </a:p>
        </p:txBody>
      </p:sp>
    </p:spTree>
    <p:extLst>
      <p:ext uri="{BB962C8B-B14F-4D97-AF65-F5344CB8AC3E}">
        <p14:creationId xmlns:p14="http://schemas.microsoft.com/office/powerpoint/2010/main" val="1722590244"/>
      </p:ext>
    </p:extLst>
  </p:cSld>
  <p:clrMapOvr>
    <a:masterClrMapping/>
  </p:clrMapOvr>
  <p:transition>
    <p:wipe dir="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4" name="Title 3"/>
          <p:cNvSpPr>
            <a:spLocks noGrp="1"/>
          </p:cNvSpPr>
          <p:nvPr>
            <p:ph type="title"/>
          </p:nvPr>
        </p:nvSpPr>
        <p:spPr/>
        <p:txBody>
          <a:bodyPr>
            <a:normAutofit fontScale="90000"/>
          </a:bodyPr>
          <a:lstStyle/>
          <a:p>
            <a:r>
              <a:rPr lang="bs-Latn-BA" dirty="0" smtClean="0"/>
              <a:t>zakonska licenca se odnosi na korištenje autorskih djela u nastavnim materijalima i u periodici.</a:t>
            </a:r>
            <a:endParaRPr lang="en-US" dirty="0"/>
          </a:p>
        </p:txBody>
      </p:sp>
    </p:spTree>
    <p:extLst>
      <p:ext uri="{BB962C8B-B14F-4D97-AF65-F5344CB8AC3E}">
        <p14:creationId xmlns:p14="http://schemas.microsoft.com/office/powerpoint/2010/main" val="2830038760"/>
      </p:ext>
    </p:extLst>
  </p:cSld>
  <p:clrMapOvr>
    <a:masterClrMapping/>
  </p:clrMapOvr>
  <p:transition>
    <p:wipe dir="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normAutofit fontScale="90000"/>
          </a:bodyPr>
          <a:lstStyle/>
          <a:p>
            <a:pPr algn="ctr"/>
            <a:r>
              <a:rPr lang="bs-Latn-BA" dirty="0" smtClean="0"/>
              <a:t>U svakom slučaju korištenja autorskog djela na osnovu zakonske licence, korisnik mora naznačiti ime  ili oznaku autora te izvor autorskog djela koje se koristi, pod uslovom da su takvi podatci naznačeni na korištenom autorskom djelu.</a:t>
            </a:r>
            <a:endParaRPr lang="en-US" dirty="0"/>
          </a:p>
        </p:txBody>
      </p:sp>
    </p:spTree>
    <p:extLst>
      <p:ext uri="{BB962C8B-B14F-4D97-AF65-F5344CB8AC3E}">
        <p14:creationId xmlns:p14="http://schemas.microsoft.com/office/powerpoint/2010/main" val="630167141"/>
      </p:ext>
    </p:extLst>
  </p:cSld>
  <p:clrMapOvr>
    <a:masterClrMapping/>
  </p:clrMapOvr>
  <p:transition>
    <p:wipe dir="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Korištenje a.d. Na osnovu zakonske licence u nastavnim materijalima</a:t>
            </a:r>
            <a:endParaRPr lang="en-US" dirty="0"/>
          </a:p>
        </p:txBody>
      </p:sp>
      <p:sp>
        <p:nvSpPr>
          <p:cNvPr id="5" name="Content Placeholder 4"/>
          <p:cNvSpPr>
            <a:spLocks noGrp="1"/>
          </p:cNvSpPr>
          <p:nvPr>
            <p:ph sz="half" idx="1"/>
          </p:nvPr>
        </p:nvSpPr>
        <p:spPr/>
        <p:txBody>
          <a:bodyPr>
            <a:normAutofit fontScale="77500" lnSpcReduction="20000"/>
          </a:bodyPr>
          <a:lstStyle/>
          <a:p>
            <a:r>
              <a:rPr lang="bs-Latn-BA" dirty="0" smtClean="0"/>
              <a:t>Član 41. st. 1 tč.a ZAISP-A</a:t>
            </a:r>
          </a:p>
          <a:p>
            <a:r>
              <a:rPr lang="bs-Latn-BA" dirty="0"/>
              <a:t>Bez pribavljanja imovinskog autorskog prava, a uz obavezu plaćanja odgovarajuće naknade, dopušteno </a:t>
            </a:r>
            <a:r>
              <a:rPr lang="bs-Latn-BA" dirty="0" smtClean="0"/>
              <a:t>je</a:t>
            </a:r>
            <a:r>
              <a:rPr lang="en-US" dirty="0" smtClean="0"/>
              <a:t> </a:t>
            </a:r>
            <a:r>
              <a:rPr lang="en-US" dirty="0" err="1"/>
              <a:t>reproducirati</a:t>
            </a:r>
            <a:r>
              <a:rPr lang="en-US" dirty="0"/>
              <a:t> u </a:t>
            </a:r>
            <a:r>
              <a:rPr lang="en-US" dirty="0" err="1"/>
              <a:t>čitankama</a:t>
            </a:r>
            <a:r>
              <a:rPr lang="en-US" dirty="0"/>
              <a:t>, </a:t>
            </a:r>
            <a:r>
              <a:rPr lang="en-US" dirty="0" err="1"/>
              <a:t>udžbenicima</a:t>
            </a:r>
            <a:r>
              <a:rPr lang="en-US" dirty="0"/>
              <a:t>, </a:t>
            </a:r>
            <a:r>
              <a:rPr lang="en-US" dirty="0" err="1"/>
              <a:t>radnim</a:t>
            </a:r>
            <a:r>
              <a:rPr lang="en-US" dirty="0"/>
              <a:t> </a:t>
            </a:r>
            <a:r>
              <a:rPr lang="en-US" dirty="0" err="1"/>
              <a:t>sveskama</a:t>
            </a:r>
            <a:r>
              <a:rPr lang="en-US" dirty="0"/>
              <a:t> i </a:t>
            </a:r>
            <a:r>
              <a:rPr lang="en-US" dirty="0" err="1"/>
              <a:t>ispitnim</a:t>
            </a:r>
            <a:r>
              <a:rPr lang="en-US" dirty="0"/>
              <a:t> </a:t>
            </a:r>
            <a:r>
              <a:rPr lang="en-US" dirty="0" err="1"/>
              <a:t>materijalima</a:t>
            </a:r>
            <a:r>
              <a:rPr lang="en-US" dirty="0"/>
              <a:t> </a:t>
            </a:r>
            <a:r>
              <a:rPr lang="en-US" dirty="0" err="1"/>
              <a:t>odlomke</a:t>
            </a:r>
            <a:r>
              <a:rPr lang="en-US" dirty="0"/>
              <a:t> </a:t>
            </a:r>
            <a:r>
              <a:rPr lang="en-US" dirty="0" err="1"/>
              <a:t>autorskih</a:t>
            </a:r>
            <a:r>
              <a:rPr lang="en-US" dirty="0"/>
              <a:t> </a:t>
            </a:r>
            <a:r>
              <a:rPr lang="en-US" dirty="0" err="1"/>
              <a:t>djela</a:t>
            </a:r>
            <a:r>
              <a:rPr lang="en-US" dirty="0"/>
              <a:t> i </a:t>
            </a:r>
            <a:r>
              <a:rPr lang="en-US" dirty="0" err="1"/>
              <a:t>pojedinačna</a:t>
            </a:r>
            <a:r>
              <a:rPr lang="en-US" dirty="0"/>
              <a:t> </a:t>
            </a:r>
            <a:r>
              <a:rPr lang="en-US" dirty="0" err="1"/>
              <a:t>autorska</a:t>
            </a:r>
            <a:r>
              <a:rPr lang="en-US" dirty="0"/>
              <a:t> </a:t>
            </a:r>
            <a:r>
              <a:rPr lang="en-US" dirty="0" err="1"/>
              <a:t>djela</a:t>
            </a:r>
            <a:r>
              <a:rPr lang="en-US" dirty="0"/>
              <a:t> </a:t>
            </a:r>
            <a:r>
              <a:rPr lang="en-US" dirty="0" err="1"/>
              <a:t>fotografije</a:t>
            </a:r>
            <a:r>
              <a:rPr lang="en-US" dirty="0"/>
              <a:t>, </a:t>
            </a:r>
            <a:r>
              <a:rPr lang="en-US" dirty="0" err="1"/>
              <a:t>likovne</a:t>
            </a:r>
            <a:r>
              <a:rPr lang="en-US" dirty="0"/>
              <a:t> </a:t>
            </a:r>
            <a:r>
              <a:rPr lang="en-US" dirty="0" err="1"/>
              <a:t>umjetnosti</a:t>
            </a:r>
            <a:r>
              <a:rPr lang="en-US" dirty="0"/>
              <a:t>, </a:t>
            </a:r>
            <a:r>
              <a:rPr lang="en-US" dirty="0" err="1"/>
              <a:t>arhitekture</a:t>
            </a:r>
            <a:r>
              <a:rPr lang="en-US" dirty="0"/>
              <a:t>, </a:t>
            </a:r>
            <a:r>
              <a:rPr lang="en-US" dirty="0" err="1"/>
              <a:t>primijenjene</a:t>
            </a:r>
            <a:r>
              <a:rPr lang="en-US" dirty="0"/>
              <a:t> </a:t>
            </a:r>
            <a:r>
              <a:rPr lang="en-US" dirty="0" err="1"/>
              <a:t>umjetnosti</a:t>
            </a:r>
            <a:r>
              <a:rPr lang="en-US" dirty="0"/>
              <a:t>, </a:t>
            </a:r>
            <a:r>
              <a:rPr lang="en-US" dirty="0" err="1"/>
              <a:t>industrijskog</a:t>
            </a:r>
            <a:r>
              <a:rPr lang="en-US" dirty="0"/>
              <a:t> i </a:t>
            </a:r>
            <a:r>
              <a:rPr lang="en-US" dirty="0" err="1"/>
              <a:t>grafičkog</a:t>
            </a:r>
            <a:r>
              <a:rPr lang="en-US" dirty="0"/>
              <a:t> </a:t>
            </a:r>
            <a:r>
              <a:rPr lang="en-US" dirty="0" err="1"/>
              <a:t>dizajna</a:t>
            </a:r>
            <a:r>
              <a:rPr lang="en-US" dirty="0"/>
              <a:t> i </a:t>
            </a:r>
            <a:r>
              <a:rPr lang="en-US" dirty="0" err="1"/>
              <a:t>kartografije</a:t>
            </a:r>
            <a:r>
              <a:rPr lang="en-US" dirty="0"/>
              <a:t> </a:t>
            </a:r>
            <a:r>
              <a:rPr lang="en-US" dirty="0" err="1"/>
              <a:t>ako</a:t>
            </a:r>
            <a:r>
              <a:rPr lang="en-US" dirty="0"/>
              <a:t> se </a:t>
            </a:r>
            <a:r>
              <a:rPr lang="en-US" dirty="0" err="1"/>
              <a:t>radi</a:t>
            </a:r>
            <a:r>
              <a:rPr lang="en-US" dirty="0"/>
              <a:t> o </a:t>
            </a:r>
            <a:r>
              <a:rPr lang="en-US" dirty="0" err="1"/>
              <a:t>objavljenim</a:t>
            </a:r>
            <a:r>
              <a:rPr lang="en-US" dirty="0"/>
              <a:t> </a:t>
            </a:r>
            <a:r>
              <a:rPr lang="en-US" dirty="0" err="1"/>
              <a:t>djelima</a:t>
            </a:r>
            <a:r>
              <a:rPr lang="en-US" dirty="0"/>
              <a:t>, </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43526" y="1600200"/>
            <a:ext cx="3552748" cy="4724400"/>
          </a:xfrm>
        </p:spPr>
      </p:pic>
    </p:spTree>
    <p:extLst>
      <p:ext uri="{BB962C8B-B14F-4D97-AF65-F5344CB8AC3E}">
        <p14:creationId xmlns:p14="http://schemas.microsoft.com/office/powerpoint/2010/main" val="2242020923"/>
      </p:ext>
    </p:extLst>
  </p:cSld>
  <p:clrMapOvr>
    <a:masterClrMapping/>
  </p:clrMapOvr>
  <p:transition>
    <p:wipe dir="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Korištenje a.d. Na osnovu zakonske licence u periodici</a:t>
            </a:r>
            <a:endParaRPr lang="en-US" dirty="0"/>
          </a:p>
        </p:txBody>
      </p:sp>
      <p:sp>
        <p:nvSpPr>
          <p:cNvPr id="3" name="Content Placeholder 2"/>
          <p:cNvSpPr>
            <a:spLocks noGrp="1"/>
          </p:cNvSpPr>
          <p:nvPr>
            <p:ph sz="half" idx="1"/>
          </p:nvPr>
        </p:nvSpPr>
        <p:spPr/>
        <p:txBody>
          <a:bodyPr>
            <a:normAutofit fontScale="85000" lnSpcReduction="20000"/>
          </a:bodyPr>
          <a:lstStyle/>
          <a:p>
            <a:r>
              <a:rPr lang="bs-Latn-BA" dirty="0" smtClean="0"/>
              <a:t>Član 41. st. 1 tč. </a:t>
            </a:r>
            <a:r>
              <a:rPr lang="bs-Latn-BA" dirty="0"/>
              <a:t>b</a:t>
            </a:r>
            <a:r>
              <a:rPr lang="bs-Latn-BA" dirty="0" smtClean="0"/>
              <a:t> ZAISP-a</a:t>
            </a:r>
          </a:p>
          <a:p>
            <a:r>
              <a:rPr lang="bs-Latn-BA" dirty="0" smtClean="0"/>
              <a:t>Bez pribavljanja imovinskog autorskog prava, a uz obavezu plaćanja odgovarajuće naknade, dopušteno je </a:t>
            </a:r>
            <a:r>
              <a:rPr lang="en-US" dirty="0" err="1" smtClean="0"/>
              <a:t>reproducirati</a:t>
            </a:r>
            <a:r>
              <a:rPr lang="en-US" dirty="0" smtClean="0"/>
              <a:t> </a:t>
            </a:r>
            <a:r>
              <a:rPr lang="en-US" dirty="0"/>
              <a:t>u </a:t>
            </a:r>
            <a:r>
              <a:rPr lang="en-US" dirty="0" err="1"/>
              <a:t>periodičnoj</a:t>
            </a:r>
            <a:r>
              <a:rPr lang="en-US" dirty="0"/>
              <a:t> </a:t>
            </a:r>
            <a:r>
              <a:rPr lang="en-US" dirty="0" err="1"/>
              <a:t>štampi</a:t>
            </a:r>
            <a:r>
              <a:rPr lang="en-US" dirty="0"/>
              <a:t> </a:t>
            </a:r>
            <a:r>
              <a:rPr lang="en-US" dirty="0" err="1"/>
              <a:t>ili</a:t>
            </a:r>
            <a:r>
              <a:rPr lang="en-US" dirty="0"/>
              <a:t> u </a:t>
            </a:r>
            <a:r>
              <a:rPr lang="en-US" dirty="0" err="1"/>
              <a:t>pregledima</a:t>
            </a:r>
            <a:r>
              <a:rPr lang="en-US" dirty="0"/>
              <a:t> </a:t>
            </a:r>
            <a:r>
              <a:rPr lang="en-US" dirty="0" err="1"/>
              <a:t>takve</a:t>
            </a:r>
            <a:r>
              <a:rPr lang="en-US" dirty="0"/>
              <a:t> </a:t>
            </a:r>
            <a:r>
              <a:rPr lang="en-US" dirty="0" err="1"/>
              <a:t>štampe</a:t>
            </a:r>
            <a:r>
              <a:rPr lang="en-US" dirty="0"/>
              <a:t> (</a:t>
            </a:r>
            <a:r>
              <a:rPr lang="en-US" dirty="0" err="1"/>
              <a:t>kliping</a:t>
            </a:r>
            <a:r>
              <a:rPr lang="en-US" dirty="0"/>
              <a:t>) </a:t>
            </a:r>
            <a:r>
              <a:rPr lang="en-US" dirty="0" err="1"/>
              <a:t>pojedinačne</a:t>
            </a:r>
            <a:r>
              <a:rPr lang="en-US" dirty="0"/>
              <a:t> </a:t>
            </a:r>
            <a:r>
              <a:rPr lang="en-US" dirty="0" err="1"/>
              <a:t>objavljene</a:t>
            </a:r>
            <a:r>
              <a:rPr lang="en-US" dirty="0"/>
              <a:t> </a:t>
            </a:r>
            <a:r>
              <a:rPr lang="en-US" dirty="0" err="1"/>
              <a:t>članke</a:t>
            </a:r>
            <a:r>
              <a:rPr lang="en-US" dirty="0"/>
              <a:t> o </a:t>
            </a:r>
            <a:r>
              <a:rPr lang="en-US" dirty="0" err="1"/>
              <a:t>aktuelnim</a:t>
            </a:r>
            <a:r>
              <a:rPr lang="en-US" dirty="0"/>
              <a:t> </a:t>
            </a:r>
            <a:r>
              <a:rPr lang="en-US" dirty="0" err="1"/>
              <a:t>političkim</a:t>
            </a:r>
            <a:r>
              <a:rPr lang="en-US" dirty="0"/>
              <a:t>, </a:t>
            </a:r>
            <a:r>
              <a:rPr lang="en-US" dirty="0" err="1"/>
              <a:t>privrednim</a:t>
            </a:r>
            <a:r>
              <a:rPr lang="en-US" dirty="0"/>
              <a:t>, </a:t>
            </a:r>
            <a:r>
              <a:rPr lang="en-US" dirty="0" err="1"/>
              <a:t>vjerskim</a:t>
            </a:r>
            <a:r>
              <a:rPr lang="en-US" dirty="0"/>
              <a:t> i </a:t>
            </a:r>
            <a:r>
              <a:rPr lang="en-US" dirty="0" err="1"/>
              <a:t>drugim</a:t>
            </a:r>
            <a:r>
              <a:rPr lang="en-US" dirty="0"/>
              <a:t> </a:t>
            </a:r>
            <a:r>
              <a:rPr lang="en-US" dirty="0" err="1"/>
              <a:t>sličnim</a:t>
            </a:r>
            <a:r>
              <a:rPr lang="en-US" dirty="0"/>
              <a:t> </a:t>
            </a:r>
            <a:r>
              <a:rPr lang="en-US" dirty="0" err="1"/>
              <a:t>tekućim</a:t>
            </a:r>
            <a:r>
              <a:rPr lang="en-US" dirty="0"/>
              <a:t> </a:t>
            </a:r>
            <a:r>
              <a:rPr lang="en-US" dirty="0" err="1"/>
              <a:t>pitanjima</a:t>
            </a:r>
            <a:r>
              <a:rPr lang="en-US" dirty="0"/>
              <a:t>, </a:t>
            </a:r>
            <a:r>
              <a:rPr lang="en-US" dirty="0" err="1"/>
              <a:t>osim</a:t>
            </a:r>
            <a:r>
              <a:rPr lang="en-US" dirty="0"/>
              <a:t> </a:t>
            </a:r>
            <a:r>
              <a:rPr lang="en-US" dirty="0" err="1"/>
              <a:t>ako</a:t>
            </a:r>
            <a:r>
              <a:rPr lang="en-US" dirty="0"/>
              <a:t> je to </a:t>
            </a:r>
            <a:r>
              <a:rPr lang="en-US" dirty="0" err="1"/>
              <a:t>autor</a:t>
            </a:r>
            <a:r>
              <a:rPr lang="en-US" dirty="0"/>
              <a:t> </a:t>
            </a:r>
            <a:r>
              <a:rPr lang="en-US" dirty="0" err="1"/>
              <a:t>izričito</a:t>
            </a:r>
            <a:r>
              <a:rPr lang="en-US" dirty="0"/>
              <a:t> </a:t>
            </a:r>
            <a:r>
              <a:rPr lang="en-US" dirty="0" err="1"/>
              <a:t>zabranio</a:t>
            </a:r>
            <a:r>
              <a:rPr lang="en-US" dirty="0"/>
              <a:t>. </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91100" y="1600200"/>
            <a:ext cx="3657600" cy="4724400"/>
          </a:xfrm>
        </p:spPr>
      </p:pic>
    </p:spTree>
    <p:extLst>
      <p:ext uri="{BB962C8B-B14F-4D97-AF65-F5344CB8AC3E}">
        <p14:creationId xmlns:p14="http://schemas.microsoft.com/office/powerpoint/2010/main" val="532273052"/>
      </p:ext>
    </p:extLst>
  </p:cSld>
  <p:clrMapOvr>
    <a:masterClrMapping/>
  </p:clrMapOvr>
  <p:transition>
    <p:wipe dir="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rcRect l="7152" r="7152"/>
          <a:stretch>
            <a:fillRect/>
          </a:stretch>
        </p:blipFill>
        <p:spPr/>
      </p:pic>
      <p:sp>
        <p:nvSpPr>
          <p:cNvPr id="5" name="Title 4"/>
          <p:cNvSpPr>
            <a:spLocks noGrp="1"/>
          </p:cNvSpPr>
          <p:nvPr>
            <p:ph type="title"/>
          </p:nvPr>
        </p:nvSpPr>
        <p:spPr/>
        <p:txBody>
          <a:bodyPr/>
          <a:lstStyle/>
          <a:p>
            <a:r>
              <a:rPr lang="bs-Latn-BA" dirty="0" smtClean="0"/>
              <a:t>Slobodna upotreba autorskih djela</a:t>
            </a:r>
            <a:endParaRPr lang="en-US" dirty="0"/>
          </a:p>
        </p:txBody>
      </p:sp>
      <p:sp>
        <p:nvSpPr>
          <p:cNvPr id="7" name="Text Placeholder 6"/>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247146496"/>
      </p:ext>
    </p:extLst>
  </p:cSld>
  <p:clrMapOvr>
    <a:masterClrMapping/>
  </p:clrMapOvr>
  <p:transition>
    <p:wipe dir="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lstStyle/>
          <a:p>
            <a:endParaRPr lang="en-US"/>
          </a:p>
        </p:txBody>
      </p:sp>
      <p:sp>
        <p:nvSpPr>
          <p:cNvPr id="8" name="Title 7"/>
          <p:cNvSpPr>
            <a:spLocks noGrp="1"/>
          </p:cNvSpPr>
          <p:nvPr>
            <p:ph type="title"/>
          </p:nvPr>
        </p:nvSpPr>
        <p:spPr/>
        <p:txBody>
          <a:bodyPr>
            <a:normAutofit fontScale="90000"/>
          </a:bodyPr>
          <a:lstStyle/>
          <a:p>
            <a:r>
              <a:rPr lang="bs-Latn-BA" dirty="0" smtClean="0"/>
              <a:t>n.b. Kada se slobodno koristi autorsko djelo uvijek se mora naznačiti ime ili oznaka autora i izvor autorskog djela, pod uslovom da su isti na autorskom djelu koje se koristi bili naznačeni.</a:t>
            </a:r>
            <a:endParaRPr lang="en-US" dirty="0"/>
          </a:p>
        </p:txBody>
      </p:sp>
    </p:spTree>
    <p:extLst>
      <p:ext uri="{BB962C8B-B14F-4D97-AF65-F5344CB8AC3E}">
        <p14:creationId xmlns:p14="http://schemas.microsoft.com/office/powerpoint/2010/main" val="3503404217"/>
      </p:ext>
    </p:extLst>
  </p:cSld>
  <p:clrMapOvr>
    <a:masterClrMapping/>
  </p:clrMapOvr>
  <p:transition>
    <p:wipe dir="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Slobodna upotreba autorskog djela za potrebe lica sa invaliditetom</a:t>
            </a:r>
            <a:endParaRPr lang="en-US" dirty="0"/>
          </a:p>
        </p:txBody>
      </p:sp>
      <p:sp>
        <p:nvSpPr>
          <p:cNvPr id="5" name="Content Placeholder 4"/>
          <p:cNvSpPr>
            <a:spLocks noGrp="1"/>
          </p:cNvSpPr>
          <p:nvPr>
            <p:ph sz="half" idx="1"/>
          </p:nvPr>
        </p:nvSpPr>
        <p:spPr/>
        <p:txBody>
          <a:bodyPr>
            <a:normAutofit fontScale="85000" lnSpcReduction="10000"/>
          </a:bodyPr>
          <a:lstStyle/>
          <a:p>
            <a:r>
              <a:rPr lang="bs-Latn-BA" dirty="0" smtClean="0"/>
              <a:t>Član 42. ZAISP-a</a:t>
            </a:r>
          </a:p>
          <a:p>
            <a:r>
              <a:rPr lang="en-US" dirty="0" err="1"/>
              <a:t>Dopušteno</a:t>
            </a:r>
            <a:r>
              <a:rPr lang="en-US" dirty="0"/>
              <a:t> je </a:t>
            </a:r>
            <a:r>
              <a:rPr lang="en-US" dirty="0" err="1"/>
              <a:t>reproduciranje</a:t>
            </a:r>
            <a:r>
              <a:rPr lang="en-US" dirty="0"/>
              <a:t> i </a:t>
            </a:r>
            <a:r>
              <a:rPr lang="en-US" dirty="0" err="1"/>
              <a:t>distribuiranje</a:t>
            </a:r>
            <a:r>
              <a:rPr lang="en-US" dirty="0"/>
              <a:t> </a:t>
            </a:r>
            <a:r>
              <a:rPr lang="en-US" dirty="0" err="1"/>
              <a:t>djela</a:t>
            </a:r>
            <a:r>
              <a:rPr lang="en-US" dirty="0"/>
              <a:t> </a:t>
            </a:r>
            <a:r>
              <a:rPr lang="en-US" dirty="0" err="1"/>
              <a:t>za</a:t>
            </a:r>
            <a:r>
              <a:rPr lang="en-US" dirty="0"/>
              <a:t> </a:t>
            </a:r>
            <a:r>
              <a:rPr lang="en-US" dirty="0" err="1"/>
              <a:t>potrebe</a:t>
            </a:r>
            <a:r>
              <a:rPr lang="en-US" dirty="0"/>
              <a:t> </a:t>
            </a:r>
            <a:r>
              <a:rPr lang="en-US" dirty="0" err="1"/>
              <a:t>invalidnih</a:t>
            </a:r>
            <a:r>
              <a:rPr lang="en-US" dirty="0"/>
              <a:t> </a:t>
            </a:r>
            <a:r>
              <a:rPr lang="en-US" dirty="0" err="1"/>
              <a:t>lica</a:t>
            </a:r>
            <a:r>
              <a:rPr lang="en-US" dirty="0"/>
              <a:t> </a:t>
            </a:r>
            <a:r>
              <a:rPr lang="en-US" dirty="0" err="1"/>
              <a:t>ako</a:t>
            </a:r>
            <a:r>
              <a:rPr lang="en-US" dirty="0"/>
              <a:t> to </a:t>
            </a:r>
            <a:r>
              <a:rPr lang="en-US" dirty="0" err="1"/>
              <a:t>djelo</a:t>
            </a:r>
            <a:r>
              <a:rPr lang="en-US" dirty="0"/>
              <a:t> ne </a:t>
            </a:r>
            <a:r>
              <a:rPr lang="en-US" dirty="0" err="1"/>
              <a:t>postoji</a:t>
            </a:r>
            <a:r>
              <a:rPr lang="en-US" dirty="0"/>
              <a:t> u </a:t>
            </a:r>
            <a:r>
              <a:rPr lang="en-US" dirty="0" err="1"/>
              <a:t>traženom</a:t>
            </a:r>
            <a:r>
              <a:rPr lang="en-US" dirty="0"/>
              <a:t> </a:t>
            </a:r>
            <a:r>
              <a:rPr lang="en-US" dirty="0" err="1"/>
              <a:t>obliku</a:t>
            </a:r>
            <a:r>
              <a:rPr lang="en-US" dirty="0"/>
              <a:t>, </a:t>
            </a:r>
            <a:r>
              <a:rPr lang="en-US" dirty="0" err="1"/>
              <a:t>ako</a:t>
            </a:r>
            <a:r>
              <a:rPr lang="en-US" dirty="0"/>
              <a:t> je </a:t>
            </a:r>
            <a:r>
              <a:rPr lang="en-US" dirty="0" err="1"/>
              <a:t>njegova</a:t>
            </a:r>
            <a:r>
              <a:rPr lang="en-US" dirty="0"/>
              <a:t> </a:t>
            </a:r>
            <a:r>
              <a:rPr lang="en-US" dirty="0" err="1"/>
              <a:t>upotreba</a:t>
            </a:r>
            <a:r>
              <a:rPr lang="en-US" dirty="0"/>
              <a:t> u </a:t>
            </a:r>
            <a:r>
              <a:rPr lang="en-US" dirty="0" err="1"/>
              <a:t>direktnoj</a:t>
            </a:r>
            <a:r>
              <a:rPr lang="en-US" dirty="0"/>
              <a:t> </a:t>
            </a:r>
            <a:r>
              <a:rPr lang="en-US" dirty="0" err="1"/>
              <a:t>vezi</a:t>
            </a:r>
            <a:r>
              <a:rPr lang="en-US" dirty="0"/>
              <a:t> s </a:t>
            </a:r>
            <a:r>
              <a:rPr lang="en-US" dirty="0" err="1"/>
              <a:t>invalidnošću</a:t>
            </a:r>
            <a:r>
              <a:rPr lang="en-US" dirty="0"/>
              <a:t> </a:t>
            </a:r>
            <a:r>
              <a:rPr lang="en-US" dirty="0" err="1"/>
              <a:t>tih</a:t>
            </a:r>
            <a:r>
              <a:rPr lang="en-US" dirty="0"/>
              <a:t> </a:t>
            </a:r>
            <a:r>
              <a:rPr lang="en-US" dirty="0" err="1"/>
              <a:t>lica</a:t>
            </a:r>
            <a:r>
              <a:rPr lang="en-US" dirty="0"/>
              <a:t> i </a:t>
            </a:r>
            <a:r>
              <a:rPr lang="en-US" dirty="0" err="1"/>
              <a:t>ograničena</a:t>
            </a:r>
            <a:r>
              <a:rPr lang="en-US" dirty="0"/>
              <a:t> </a:t>
            </a:r>
            <a:r>
              <a:rPr lang="en-US" dirty="0" err="1"/>
              <a:t>na</a:t>
            </a:r>
            <a:r>
              <a:rPr lang="en-US" dirty="0"/>
              <a:t> </a:t>
            </a:r>
            <a:r>
              <a:rPr lang="en-US" dirty="0" err="1"/>
              <a:t>njen</a:t>
            </a:r>
            <a:r>
              <a:rPr lang="en-US" dirty="0"/>
              <a:t> </a:t>
            </a:r>
            <a:r>
              <a:rPr lang="en-US" dirty="0" err="1"/>
              <a:t>obim</a:t>
            </a:r>
            <a:r>
              <a:rPr lang="en-US" dirty="0"/>
              <a:t>, </a:t>
            </a:r>
            <a:r>
              <a:rPr lang="en-US" dirty="0" err="1"/>
              <a:t>te</a:t>
            </a:r>
            <a:r>
              <a:rPr lang="en-US" dirty="0"/>
              <a:t> </a:t>
            </a:r>
            <a:r>
              <a:rPr lang="en-US" dirty="0" err="1"/>
              <a:t>ako</a:t>
            </a:r>
            <a:r>
              <a:rPr lang="en-US" dirty="0"/>
              <a:t> to </a:t>
            </a:r>
            <a:r>
              <a:rPr lang="en-US" dirty="0" err="1"/>
              <a:t>nije</a:t>
            </a:r>
            <a:r>
              <a:rPr lang="en-US" dirty="0"/>
              <a:t> </a:t>
            </a:r>
            <a:r>
              <a:rPr lang="en-US" dirty="0" err="1"/>
              <a:t>urađeno</a:t>
            </a:r>
            <a:r>
              <a:rPr lang="en-US" dirty="0"/>
              <a:t> s </a:t>
            </a:r>
            <a:r>
              <a:rPr lang="en-US" dirty="0" err="1"/>
              <a:t>namjerom</a:t>
            </a:r>
            <a:r>
              <a:rPr lang="en-US" dirty="0"/>
              <a:t> da se </a:t>
            </a:r>
            <a:r>
              <a:rPr lang="en-US" dirty="0" err="1"/>
              <a:t>ostvari</a:t>
            </a:r>
            <a:r>
              <a:rPr lang="en-US" dirty="0"/>
              <a:t> </a:t>
            </a:r>
            <a:r>
              <a:rPr lang="en-US" dirty="0" err="1"/>
              <a:t>posredna</a:t>
            </a:r>
            <a:r>
              <a:rPr lang="en-US" dirty="0"/>
              <a:t> </a:t>
            </a:r>
            <a:r>
              <a:rPr lang="en-US" dirty="0" err="1"/>
              <a:t>ili</a:t>
            </a:r>
            <a:r>
              <a:rPr lang="en-US" dirty="0"/>
              <a:t> </a:t>
            </a:r>
            <a:r>
              <a:rPr lang="en-US" dirty="0" err="1"/>
              <a:t>neposredna</a:t>
            </a:r>
            <a:r>
              <a:rPr lang="en-US" dirty="0"/>
              <a:t> </a:t>
            </a:r>
            <a:r>
              <a:rPr lang="en-US" dirty="0" err="1"/>
              <a:t>ekonomska</a:t>
            </a:r>
            <a:r>
              <a:rPr lang="en-US" dirty="0"/>
              <a:t> </a:t>
            </a:r>
            <a:r>
              <a:rPr lang="en-US" dirty="0" err="1"/>
              <a:t>korist</a:t>
            </a:r>
            <a:r>
              <a:rPr lang="en-US" dirty="0"/>
              <a:t>. </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01623" y="1600200"/>
            <a:ext cx="4236554" cy="4724400"/>
          </a:xfrm>
        </p:spPr>
      </p:pic>
    </p:spTree>
    <p:extLst>
      <p:ext uri="{BB962C8B-B14F-4D97-AF65-F5344CB8AC3E}">
        <p14:creationId xmlns:p14="http://schemas.microsoft.com/office/powerpoint/2010/main" val="2951488996"/>
      </p:ext>
    </p:extLst>
  </p:cSld>
  <p:clrMapOvr>
    <a:masterClrMapping/>
  </p:clrMapOvr>
  <p:transition>
    <p:wipe dir="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rcRect t="1515" b="1515"/>
          <a:stretch>
            <a:fillRect/>
          </a:stretch>
        </p:blipFill>
        <p:spPr/>
      </p:pic>
      <p:sp>
        <p:nvSpPr>
          <p:cNvPr id="2" name="Title 1"/>
          <p:cNvSpPr>
            <a:spLocks noGrp="1"/>
          </p:cNvSpPr>
          <p:nvPr>
            <p:ph type="title"/>
          </p:nvPr>
        </p:nvSpPr>
        <p:spPr/>
        <p:txBody>
          <a:bodyPr/>
          <a:lstStyle/>
          <a:p>
            <a:r>
              <a:rPr lang="bs-Latn-BA" dirty="0" smtClean="0"/>
              <a:t>Privremeno reproduciranje</a:t>
            </a:r>
            <a:endParaRPr lang="en-US" dirty="0"/>
          </a:p>
        </p:txBody>
      </p:sp>
      <p:sp>
        <p:nvSpPr>
          <p:cNvPr id="7" name="Text Placeholder 6"/>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491172398"/>
      </p:ext>
    </p:extLst>
  </p:cSld>
  <p:clrMapOvr>
    <a:masterClrMapping/>
  </p:clrMapOvr>
  <p:transition>
    <p:wipe dir="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normAutofit fontScale="90000"/>
          </a:bodyPr>
          <a:lstStyle/>
          <a:p>
            <a:r>
              <a:rPr lang="bs-Latn-BA" dirty="0" smtClean="0"/>
              <a:t>Isp – internet service provider</a:t>
            </a:r>
            <a:br>
              <a:rPr lang="bs-Latn-BA" dirty="0" smtClean="0"/>
            </a:br>
            <a:r>
              <a:rPr lang="bs-Latn-BA" dirty="0" smtClean="0"/>
              <a:t>internet kao medij je posebno podložan povredi autorskih prava, što znači da Isp-ovi su potencijalni podstrekivači ili saučesnici u kršenju autorskih prava. </a:t>
            </a:r>
            <a:endParaRPr lang="en-US" dirty="0"/>
          </a:p>
        </p:txBody>
      </p:sp>
    </p:spTree>
    <p:extLst>
      <p:ext uri="{BB962C8B-B14F-4D97-AF65-F5344CB8AC3E}">
        <p14:creationId xmlns:p14="http://schemas.microsoft.com/office/powerpoint/2010/main" val="3934039048"/>
      </p:ext>
    </p:extLst>
  </p:cSld>
  <p:clrMapOvr>
    <a:masterClrMapping/>
  </p:clrMapOvr>
  <p:transition>
    <p:wipe dir="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bs-Latn-BA" dirty="0" smtClean="0"/>
              <a:t>Slobodno korištenje a.d. Za privremeno reproduciranje</a:t>
            </a:r>
            <a:endParaRPr lang="en-US" dirty="0"/>
          </a:p>
        </p:txBody>
      </p:sp>
      <p:sp>
        <p:nvSpPr>
          <p:cNvPr id="10" name="Content Placeholder 9"/>
          <p:cNvSpPr>
            <a:spLocks noGrp="1"/>
          </p:cNvSpPr>
          <p:nvPr>
            <p:ph idx="1"/>
          </p:nvPr>
        </p:nvSpPr>
        <p:spPr/>
        <p:txBody>
          <a:bodyPr>
            <a:normAutofit lnSpcReduction="10000"/>
          </a:bodyPr>
          <a:lstStyle/>
          <a:p>
            <a:r>
              <a:rPr lang="bs-Latn-BA" dirty="0" smtClean="0"/>
              <a:t>Član 43. ZAISP-a</a:t>
            </a:r>
          </a:p>
          <a:p>
            <a:r>
              <a:rPr lang="bs-Latn-BA" dirty="0"/>
              <a:t>Privremeno reproduciranje autorskog djela dopušteno je ako predstavlja prolaznu ili prateću radnju koja čini sastavni i bitan dio tehnološkog procesa i nema nikakvog samostalnog ekonomskog značaja, a njena jedina svrha je da omogući prijenos djela u mreži između trećih lica putem posrednika, ili njegovo ovlašteno korištenje. </a:t>
            </a:r>
            <a:endParaRPr lang="en-US" dirty="0"/>
          </a:p>
          <a:p>
            <a:endParaRPr lang="en-US" dirty="0"/>
          </a:p>
        </p:txBody>
      </p:sp>
    </p:spTree>
    <p:extLst>
      <p:ext uri="{BB962C8B-B14F-4D97-AF65-F5344CB8AC3E}">
        <p14:creationId xmlns:p14="http://schemas.microsoft.com/office/powerpoint/2010/main" val="3006837030"/>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s-Latn-BA" dirty="0" smtClean="0"/>
              <a:t>Autorstvo i poslovna sposobnost</a:t>
            </a:r>
            <a:endParaRPr lang="bs-Latn-BA" dirty="0"/>
          </a:p>
        </p:txBody>
      </p:sp>
      <p:sp>
        <p:nvSpPr>
          <p:cNvPr id="3" name="Content Placeholder 2"/>
          <p:cNvSpPr>
            <a:spLocks noGrp="1"/>
          </p:cNvSpPr>
          <p:nvPr>
            <p:ph sz="half" idx="1"/>
          </p:nvPr>
        </p:nvSpPr>
        <p:spPr/>
        <p:txBody>
          <a:bodyPr>
            <a:normAutofit fontScale="77500" lnSpcReduction="20000"/>
          </a:bodyPr>
          <a:lstStyle/>
          <a:p>
            <a:r>
              <a:rPr lang="bs-Latn-BA" dirty="0" smtClean="0"/>
              <a:t>Poslovna sposobnost nije potrebna da bi lice bilo autorom.</a:t>
            </a:r>
          </a:p>
          <a:p>
            <a:r>
              <a:rPr lang="bs-Latn-BA" dirty="0" smtClean="0"/>
              <a:t>Lice koje nema ili kome je oduzeta ili ograničena poslovna sposobnost  može biti autor kao i sva druga lica.</a:t>
            </a:r>
          </a:p>
          <a:p>
            <a:r>
              <a:rPr lang="bs-Latn-BA" dirty="0" smtClean="0"/>
              <a:t>Lice koje nema, ili kome je oduzeta poslovna sposobnost ne može slobodno raspolagati autorskim pravom.</a:t>
            </a:r>
          </a:p>
          <a:p>
            <a:r>
              <a:rPr lang="bs-Latn-BA" dirty="0" smtClean="0"/>
              <a:t>Nije izvjesno kako se nedostatak poslove sposobnosti odražava na zaštitu moralnih prava autora. </a:t>
            </a:r>
            <a:endParaRPr lang="bs-Latn-B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72037" y="1819275"/>
            <a:ext cx="3895725" cy="4286250"/>
          </a:xfrm>
        </p:spPr>
      </p:pic>
    </p:spTree>
    <p:extLst>
      <p:ext uri="{BB962C8B-B14F-4D97-AF65-F5344CB8AC3E}">
        <p14:creationId xmlns:p14="http://schemas.microsoft.com/office/powerpoint/2010/main" val="1062459009"/>
      </p:ext>
    </p:extLst>
  </p:cSld>
  <p:clrMapOvr>
    <a:masterClrMapping/>
  </p:clrMapOvr>
  <p:transition>
    <p:wipe dir="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Informiranje javnosti</a:t>
            </a:r>
            <a:endParaRPr lang="en-US" dirty="0"/>
          </a:p>
        </p:txBody>
      </p:sp>
      <p:sp>
        <p:nvSpPr>
          <p:cNvPr id="6" name="Text Placeholder 5"/>
          <p:cNvSpPr>
            <a:spLocks noGrp="1"/>
          </p:cNvSpPr>
          <p:nvPr>
            <p:ph type="body" sz="half" idx="2"/>
          </p:nvPr>
        </p:nvSpPr>
        <p:spPr/>
        <p:txBody>
          <a:bodyPr/>
          <a:lstStyle/>
          <a:p>
            <a:endParaRPr lang="en-US"/>
          </a:p>
        </p:txBody>
      </p:sp>
      <p:pic>
        <p:nvPicPr>
          <p:cNvPr id="7" name="Content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4772" b="4772"/>
          <a:stretch>
            <a:fillRect/>
          </a:stretch>
        </p:blipFill>
        <p:spPr/>
      </p:pic>
    </p:spTree>
    <p:extLst>
      <p:ext uri="{BB962C8B-B14F-4D97-AF65-F5344CB8AC3E}">
        <p14:creationId xmlns:p14="http://schemas.microsoft.com/office/powerpoint/2010/main" val="2191420309"/>
      </p:ext>
    </p:extLst>
  </p:cSld>
  <p:clrMapOvr>
    <a:masterClrMapping/>
  </p:clrMapOvr>
  <p:transition>
    <p:wipe dir="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Informiranje javnosti – Čl. 44 zaisp-a</a:t>
            </a:r>
            <a:endParaRPr lang="en-US" dirty="0"/>
          </a:p>
        </p:txBody>
      </p:sp>
      <p:sp>
        <p:nvSpPr>
          <p:cNvPr id="6" name="Content Placeholder 5"/>
          <p:cNvSpPr>
            <a:spLocks noGrp="1"/>
          </p:cNvSpPr>
          <p:nvPr>
            <p:ph idx="1"/>
          </p:nvPr>
        </p:nvSpPr>
        <p:spPr/>
        <p:txBody>
          <a:bodyPr>
            <a:normAutofit fontScale="85000" lnSpcReduction="10000"/>
          </a:bodyPr>
          <a:lstStyle/>
          <a:p>
            <a:r>
              <a:rPr lang="bs-Latn-BA" dirty="0"/>
              <a:t>Dopušteno je u obimu potrebnom za informiranje javnosti o tekućim događajima: </a:t>
            </a:r>
            <a:endParaRPr lang="en-US" dirty="0"/>
          </a:p>
          <a:p>
            <a:pPr lvl="1"/>
            <a:r>
              <a:rPr lang="bs-Latn-BA" dirty="0"/>
              <a:t>a) reproducirati autorska djela koja se pojavljuju kao sastavni dio tekućeg događaja o kojem se informira javnost, </a:t>
            </a:r>
            <a:endParaRPr lang="en-US" dirty="0"/>
          </a:p>
          <a:p>
            <a:pPr lvl="1"/>
            <a:r>
              <a:rPr lang="bs-Latn-BA" dirty="0"/>
              <a:t>b) pripremiti i reproducirati kratke izvode ili sažetke iz pojedinih objavljenih novinskih i drugih sličnih članaka u pregledima štampe, </a:t>
            </a:r>
            <a:endParaRPr lang="en-US" dirty="0"/>
          </a:p>
          <a:p>
            <a:pPr lvl="1"/>
            <a:r>
              <a:rPr lang="bs-Latn-BA" dirty="0"/>
              <a:t>c) reproducirati javne političke, vjerske i druge govore održane u organima državne ili lokalne vlasti, vjerskim ustanovama ili prilikom državnih ili vjerskih svečanosti, </a:t>
            </a:r>
            <a:endParaRPr lang="en-US" dirty="0"/>
          </a:p>
          <a:p>
            <a:pPr lvl="1"/>
            <a:r>
              <a:rPr lang="bs-Latn-BA" dirty="0"/>
              <a:t>d) slobodno koristiti dnevne informacije i vijesti koje imaju prirodu novinskog izvještaja. </a:t>
            </a:r>
            <a:endParaRPr lang="en-US" dirty="0"/>
          </a:p>
          <a:p>
            <a:endParaRPr lang="en-US" dirty="0"/>
          </a:p>
        </p:txBody>
      </p:sp>
    </p:spTree>
    <p:extLst>
      <p:ext uri="{BB962C8B-B14F-4D97-AF65-F5344CB8AC3E}">
        <p14:creationId xmlns:p14="http://schemas.microsoft.com/office/powerpoint/2010/main" val="748351800"/>
      </p:ext>
    </p:extLst>
  </p:cSld>
  <p:clrMapOvr>
    <a:masterClrMapping/>
  </p:clrMapOvr>
  <p:transition>
    <p:wipe dir="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l="4185" r="4185"/>
          <a:stretch>
            <a:fillRect/>
          </a:stretch>
        </p:blipFill>
        <p:spPr/>
      </p:pic>
      <p:sp>
        <p:nvSpPr>
          <p:cNvPr id="4" name="Title 3"/>
          <p:cNvSpPr>
            <a:spLocks noGrp="1"/>
          </p:cNvSpPr>
          <p:nvPr>
            <p:ph type="title"/>
          </p:nvPr>
        </p:nvSpPr>
        <p:spPr/>
        <p:txBody>
          <a:bodyPr>
            <a:normAutofit fontScale="90000"/>
          </a:bodyPr>
          <a:lstStyle/>
          <a:p>
            <a:r>
              <a:rPr lang="bs-Latn-BA" dirty="0" smtClean="0"/>
              <a:t>Slobodno korišenje autorskih djela za potrebe nastave</a:t>
            </a:r>
            <a:endParaRPr lang="en-US" dirty="0"/>
          </a:p>
        </p:txBody>
      </p:sp>
      <p:sp>
        <p:nvSpPr>
          <p:cNvPr id="6" name="Text Placeholder 5"/>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197048962"/>
      </p:ext>
    </p:extLst>
  </p:cSld>
  <p:clrMapOvr>
    <a:masterClrMapping/>
  </p:clrMapOvr>
  <p:transition>
    <p:wipe dir="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Slobodno korištenje a.d. Za potrebe nastave – Član 45. zaisp-a</a:t>
            </a:r>
            <a:endParaRPr lang="en-US" dirty="0"/>
          </a:p>
        </p:txBody>
      </p:sp>
      <p:sp>
        <p:nvSpPr>
          <p:cNvPr id="3" name="Content Placeholder 2"/>
          <p:cNvSpPr>
            <a:spLocks noGrp="1"/>
          </p:cNvSpPr>
          <p:nvPr>
            <p:ph idx="1"/>
          </p:nvPr>
        </p:nvSpPr>
        <p:spPr/>
        <p:txBody>
          <a:bodyPr>
            <a:normAutofit lnSpcReduction="10000"/>
          </a:bodyPr>
          <a:lstStyle/>
          <a:p>
            <a:r>
              <a:rPr lang="bs-Latn-BA" dirty="0"/>
              <a:t>Za potrebe nastave dopušteno je: </a:t>
            </a:r>
            <a:endParaRPr lang="en-US" dirty="0"/>
          </a:p>
          <a:p>
            <a:pPr lvl="1"/>
            <a:r>
              <a:rPr lang="bs-Latn-BA" dirty="0"/>
              <a:t>a) javno izvođenje objavljenih djela u obliku neposrednog poučavanja na nastavi, </a:t>
            </a:r>
            <a:endParaRPr lang="en-US" dirty="0"/>
          </a:p>
          <a:p>
            <a:pPr lvl="1"/>
            <a:r>
              <a:rPr lang="bs-Latn-BA" dirty="0"/>
              <a:t>b) javno izvođenje objavljenih djela na besplatnim školskim priredbama pod uslovom da izvođači ne prime naknadu za svoje izvođenje, </a:t>
            </a:r>
            <a:endParaRPr lang="en-US" dirty="0"/>
          </a:p>
          <a:p>
            <a:pPr lvl="1"/>
            <a:r>
              <a:rPr lang="bs-Latn-BA" dirty="0"/>
              <a:t>c) javno saopćavanje radiodifuzno emitiranih školskih emisija putem zvučnika, ekrana ili sličnih tehničkih uređaja koji se nalaze u obrazovnoj ustanovi. </a:t>
            </a:r>
            <a:endParaRPr lang="en-US" dirty="0"/>
          </a:p>
          <a:p>
            <a:endParaRPr lang="en-US" dirty="0"/>
          </a:p>
        </p:txBody>
      </p:sp>
    </p:spTree>
    <p:extLst>
      <p:ext uri="{BB962C8B-B14F-4D97-AF65-F5344CB8AC3E}">
        <p14:creationId xmlns:p14="http://schemas.microsoft.com/office/powerpoint/2010/main" val="4013978256"/>
      </p:ext>
    </p:extLst>
  </p:cSld>
  <p:clrMapOvr>
    <a:masterClrMapping/>
  </p:clrMapOvr>
  <p:transition>
    <p:wipe dir="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Slobodna upotreba a.d. Reproduciranjem za privatnu upotrebu – čl. 46 st. 1 i 2 zaisp-a </a:t>
            </a:r>
            <a:endParaRPr lang="en-US" dirty="0"/>
          </a:p>
        </p:txBody>
      </p:sp>
      <p:sp>
        <p:nvSpPr>
          <p:cNvPr id="3" name="Content Placeholder 2"/>
          <p:cNvSpPr>
            <a:spLocks noGrp="1"/>
          </p:cNvSpPr>
          <p:nvPr>
            <p:ph idx="1"/>
          </p:nvPr>
        </p:nvSpPr>
        <p:spPr/>
        <p:txBody>
          <a:bodyPr>
            <a:normAutofit fontScale="92500" lnSpcReduction="10000"/>
          </a:bodyPr>
          <a:lstStyle/>
          <a:p>
            <a:r>
              <a:rPr lang="bs-Latn-BA" dirty="0" smtClean="0"/>
              <a:t>Reproduciranje </a:t>
            </a:r>
            <a:r>
              <a:rPr lang="bs-Latn-BA" dirty="0"/>
              <a:t>objavljenog autorskog djela je slobodno ako je urađeno samo u jednom primjerku </a:t>
            </a:r>
            <a:r>
              <a:rPr lang="bs-Latn-BA" dirty="0" smtClean="0"/>
              <a:t>i ako isključivo fizičko lice reproducira autorsko djelo: </a:t>
            </a:r>
            <a:endParaRPr lang="en-US" dirty="0"/>
          </a:p>
          <a:p>
            <a:pPr lvl="1"/>
            <a:r>
              <a:rPr lang="bs-Latn-BA" dirty="0"/>
              <a:t>a) na papiru ili sličnom nosaču, upotrebom fotokopiranja ili druge fotografske tehnike sa sličnim efektom, </a:t>
            </a:r>
            <a:endParaRPr lang="en-US" dirty="0"/>
          </a:p>
          <a:p>
            <a:pPr lvl="1"/>
            <a:r>
              <a:rPr lang="bs-Latn-BA" dirty="0"/>
              <a:t>b) na bilo kojem drugom nosaču ako to čini za privatnu upotrebu, ako primjerci nisu namijenjeni ili pristupačni javnosti i ako tim reproduciranjem nema namjeru da ostvari direktnu ili indirektnu imovinsku korist. </a:t>
            </a:r>
            <a:endParaRPr lang="en-US" dirty="0"/>
          </a:p>
          <a:p>
            <a:endParaRPr lang="en-US" dirty="0"/>
          </a:p>
        </p:txBody>
      </p:sp>
    </p:spTree>
    <p:extLst>
      <p:ext uri="{BB962C8B-B14F-4D97-AF65-F5344CB8AC3E}">
        <p14:creationId xmlns:p14="http://schemas.microsoft.com/office/powerpoint/2010/main" val="605474227"/>
      </p:ext>
    </p:extLst>
  </p:cSld>
  <p:clrMapOvr>
    <a:masterClrMapping/>
  </p:clrMapOvr>
  <p:transition>
    <p:wipe dir="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Slobodna upotreba a.d. Za drugu vlastitu upotrebu – čl. 46 st. 1 i 3 zaisp-a</a:t>
            </a:r>
            <a:endParaRPr lang="en-US" dirty="0"/>
          </a:p>
        </p:txBody>
      </p:sp>
      <p:sp>
        <p:nvSpPr>
          <p:cNvPr id="3" name="Content Placeholder 2"/>
          <p:cNvSpPr>
            <a:spLocks noGrp="1"/>
          </p:cNvSpPr>
          <p:nvPr>
            <p:ph idx="1"/>
          </p:nvPr>
        </p:nvSpPr>
        <p:spPr/>
        <p:txBody>
          <a:bodyPr>
            <a:normAutofit/>
          </a:bodyPr>
          <a:lstStyle/>
          <a:p>
            <a:r>
              <a:rPr lang="en-US" dirty="0" err="1" smtClean="0"/>
              <a:t>Javni</a:t>
            </a:r>
            <a:r>
              <a:rPr lang="en-US" dirty="0" smtClean="0"/>
              <a:t> </a:t>
            </a:r>
            <a:r>
              <a:rPr lang="en-US" dirty="0" err="1"/>
              <a:t>arhivi</a:t>
            </a:r>
            <a:r>
              <a:rPr lang="en-US" dirty="0"/>
              <a:t>,  </a:t>
            </a:r>
            <a:r>
              <a:rPr lang="en-US" dirty="0" err="1"/>
              <a:t>javne</a:t>
            </a:r>
            <a:r>
              <a:rPr lang="en-US" dirty="0"/>
              <a:t> </a:t>
            </a:r>
            <a:r>
              <a:rPr lang="en-US" dirty="0" err="1"/>
              <a:t>biblioteke</a:t>
            </a:r>
            <a:r>
              <a:rPr lang="en-US" dirty="0"/>
              <a:t>, </a:t>
            </a:r>
            <a:r>
              <a:rPr lang="en-US" dirty="0" err="1"/>
              <a:t>muzeji</a:t>
            </a:r>
            <a:r>
              <a:rPr lang="en-US" dirty="0"/>
              <a:t> i </a:t>
            </a:r>
            <a:r>
              <a:rPr lang="en-US" dirty="0" err="1"/>
              <a:t>obrazovne</a:t>
            </a:r>
            <a:r>
              <a:rPr lang="en-US" dirty="0"/>
              <a:t> </a:t>
            </a:r>
            <a:r>
              <a:rPr lang="en-US" dirty="0" err="1"/>
              <a:t>ili</a:t>
            </a:r>
            <a:r>
              <a:rPr lang="en-US" dirty="0"/>
              <a:t> </a:t>
            </a:r>
            <a:r>
              <a:rPr lang="en-US" dirty="0" err="1"/>
              <a:t>naučne</a:t>
            </a:r>
            <a:r>
              <a:rPr lang="en-US" dirty="0"/>
              <a:t> </a:t>
            </a:r>
            <a:r>
              <a:rPr lang="en-US" dirty="0" err="1"/>
              <a:t>ustanove</a:t>
            </a:r>
            <a:r>
              <a:rPr lang="en-US" dirty="0"/>
              <a:t> </a:t>
            </a:r>
            <a:r>
              <a:rPr lang="en-US" dirty="0" err="1"/>
              <a:t>mogu</a:t>
            </a:r>
            <a:r>
              <a:rPr lang="en-US" dirty="0"/>
              <a:t> </a:t>
            </a:r>
            <a:r>
              <a:rPr lang="en-US" dirty="0" err="1"/>
              <a:t>za</a:t>
            </a:r>
            <a:r>
              <a:rPr lang="en-US" dirty="0"/>
              <a:t> </a:t>
            </a:r>
            <a:r>
              <a:rPr lang="en-US" dirty="0" err="1"/>
              <a:t>vlastite</a:t>
            </a:r>
            <a:r>
              <a:rPr lang="en-US" dirty="0"/>
              <a:t> </a:t>
            </a:r>
            <a:r>
              <a:rPr lang="en-US" dirty="0" err="1"/>
              <a:t>potrebe</a:t>
            </a:r>
            <a:r>
              <a:rPr lang="en-US" dirty="0"/>
              <a:t> </a:t>
            </a:r>
            <a:r>
              <a:rPr lang="en-US" dirty="0" err="1"/>
              <a:t>slobodno</a:t>
            </a:r>
            <a:r>
              <a:rPr lang="en-US" dirty="0"/>
              <a:t> </a:t>
            </a:r>
            <a:r>
              <a:rPr lang="en-US" dirty="0" err="1"/>
              <a:t>reproducirati</a:t>
            </a:r>
            <a:r>
              <a:rPr lang="en-US" dirty="0"/>
              <a:t> </a:t>
            </a:r>
            <a:r>
              <a:rPr lang="en-US" dirty="0" err="1"/>
              <a:t>djelo</a:t>
            </a:r>
            <a:r>
              <a:rPr lang="en-US" dirty="0"/>
              <a:t> </a:t>
            </a:r>
            <a:r>
              <a:rPr lang="en-US" dirty="0" err="1"/>
              <a:t>na</a:t>
            </a:r>
            <a:r>
              <a:rPr lang="en-US" dirty="0"/>
              <a:t> </a:t>
            </a:r>
            <a:r>
              <a:rPr lang="en-US" dirty="0" err="1"/>
              <a:t>bilo</a:t>
            </a:r>
            <a:r>
              <a:rPr lang="en-US" dirty="0"/>
              <a:t> </a:t>
            </a:r>
            <a:r>
              <a:rPr lang="en-US" dirty="0" err="1"/>
              <a:t>kojem</a:t>
            </a:r>
            <a:r>
              <a:rPr lang="en-US" dirty="0"/>
              <a:t> </a:t>
            </a:r>
            <a:r>
              <a:rPr lang="en-US" dirty="0" err="1"/>
              <a:t>nosaču</a:t>
            </a:r>
            <a:r>
              <a:rPr lang="en-US" dirty="0"/>
              <a:t> </a:t>
            </a:r>
            <a:r>
              <a:rPr lang="en-US" dirty="0" err="1"/>
              <a:t>ako</a:t>
            </a:r>
            <a:r>
              <a:rPr lang="en-US" dirty="0"/>
              <a:t> to </a:t>
            </a:r>
            <a:r>
              <a:rPr lang="en-US" dirty="0" err="1"/>
              <a:t>učine</a:t>
            </a:r>
            <a:r>
              <a:rPr lang="en-US" dirty="0"/>
              <a:t> </a:t>
            </a:r>
            <a:r>
              <a:rPr lang="en-US" dirty="0" err="1"/>
              <a:t>iz</a:t>
            </a:r>
            <a:r>
              <a:rPr lang="en-US" dirty="0"/>
              <a:t> </a:t>
            </a:r>
            <a:r>
              <a:rPr lang="en-US" dirty="0" err="1"/>
              <a:t>vlastitog</a:t>
            </a:r>
            <a:r>
              <a:rPr lang="en-US" dirty="0"/>
              <a:t> </a:t>
            </a:r>
            <a:r>
              <a:rPr lang="en-US" dirty="0" err="1"/>
              <a:t>primjerka</a:t>
            </a:r>
            <a:r>
              <a:rPr lang="en-US" dirty="0"/>
              <a:t> i </a:t>
            </a:r>
            <a:r>
              <a:rPr lang="en-US" dirty="0" err="1"/>
              <a:t>ako</a:t>
            </a:r>
            <a:r>
              <a:rPr lang="en-US" dirty="0"/>
              <a:t> </a:t>
            </a:r>
            <a:r>
              <a:rPr lang="en-US" dirty="0" err="1"/>
              <a:t>takvim</a:t>
            </a:r>
            <a:r>
              <a:rPr lang="en-US" dirty="0"/>
              <a:t> </a:t>
            </a:r>
            <a:r>
              <a:rPr lang="en-US" dirty="0" err="1"/>
              <a:t>reproduciranjem</a:t>
            </a:r>
            <a:r>
              <a:rPr lang="en-US" dirty="0"/>
              <a:t> </a:t>
            </a:r>
            <a:r>
              <a:rPr lang="en-US" dirty="0" err="1"/>
              <a:t>nemaju</a:t>
            </a:r>
            <a:r>
              <a:rPr lang="en-US" dirty="0"/>
              <a:t> </a:t>
            </a:r>
            <a:r>
              <a:rPr lang="en-US" dirty="0" err="1"/>
              <a:t>namjeru</a:t>
            </a:r>
            <a:r>
              <a:rPr lang="en-US" dirty="0"/>
              <a:t> da </a:t>
            </a:r>
            <a:r>
              <a:rPr lang="en-US" dirty="0" err="1"/>
              <a:t>ostvare</a:t>
            </a:r>
            <a:r>
              <a:rPr lang="en-US" dirty="0"/>
              <a:t> </a:t>
            </a:r>
            <a:r>
              <a:rPr lang="en-US" dirty="0" err="1"/>
              <a:t>posrednu</a:t>
            </a:r>
            <a:r>
              <a:rPr lang="en-US" dirty="0"/>
              <a:t> </a:t>
            </a:r>
            <a:r>
              <a:rPr lang="en-US" dirty="0" err="1"/>
              <a:t>ili</a:t>
            </a:r>
            <a:r>
              <a:rPr lang="en-US" dirty="0"/>
              <a:t> </a:t>
            </a:r>
            <a:r>
              <a:rPr lang="en-US" dirty="0" err="1"/>
              <a:t>neposrednu</a:t>
            </a:r>
            <a:r>
              <a:rPr lang="en-US" dirty="0"/>
              <a:t> </a:t>
            </a:r>
            <a:r>
              <a:rPr lang="en-US" dirty="0" err="1"/>
              <a:t>imovinsku</a:t>
            </a:r>
            <a:r>
              <a:rPr lang="en-US" dirty="0"/>
              <a:t> </a:t>
            </a:r>
            <a:r>
              <a:rPr lang="en-US" dirty="0" err="1" smtClean="0"/>
              <a:t>korist</a:t>
            </a:r>
            <a:r>
              <a:rPr lang="bs-Latn-BA" dirty="0" smtClean="0"/>
              <a:t>, te pod uslovom da je takvo reproduciranje urađeno samo u jednom primjerku.</a:t>
            </a:r>
            <a:endParaRPr lang="en-US" dirty="0"/>
          </a:p>
        </p:txBody>
      </p:sp>
    </p:spTree>
    <p:extLst>
      <p:ext uri="{BB962C8B-B14F-4D97-AF65-F5344CB8AC3E}">
        <p14:creationId xmlns:p14="http://schemas.microsoft.com/office/powerpoint/2010/main" val="1523792407"/>
      </p:ext>
    </p:extLst>
  </p:cSld>
  <p:clrMapOvr>
    <a:masterClrMapping/>
  </p:clrMapOvr>
  <p:transition>
    <p:wipe dir="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da malo predahnemo...</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3999" y="1752600"/>
            <a:ext cx="5569581" cy="47021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45937381"/>
      </p:ext>
    </p:extLst>
  </p:cSld>
  <p:clrMapOvr>
    <a:masterClrMapping/>
  </p:clrMapOvr>
  <p:transition>
    <p:wipe dir="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Ograničenje slobodne upotrebe a.d. Reproduciranjem za privatnu i drugu vlastitu upotrebu – Čl. 46 st. 4 zaisp-a</a:t>
            </a:r>
            <a:endParaRPr lang="en-US" dirty="0"/>
          </a:p>
        </p:txBody>
      </p:sp>
      <p:sp>
        <p:nvSpPr>
          <p:cNvPr id="3" name="Content Placeholder 2"/>
          <p:cNvSpPr>
            <a:spLocks noGrp="1"/>
          </p:cNvSpPr>
          <p:nvPr>
            <p:ph idx="1"/>
          </p:nvPr>
        </p:nvSpPr>
        <p:spPr/>
        <p:txBody>
          <a:bodyPr>
            <a:normAutofit fontScale="77500" lnSpcReduction="20000"/>
          </a:bodyPr>
          <a:lstStyle/>
          <a:p>
            <a:r>
              <a:rPr lang="bs-Latn-BA" dirty="0"/>
              <a:t>Ako </a:t>
            </a:r>
            <a:r>
              <a:rPr lang="bs-Latn-BA" dirty="0" smtClean="0"/>
              <a:t>ZAISP-om </a:t>
            </a:r>
            <a:r>
              <a:rPr lang="bs-Latn-BA" dirty="0"/>
              <a:t>ili ugovorom nije drugačije određeno, nezavisno </a:t>
            </a:r>
            <a:r>
              <a:rPr lang="bs-Latn-BA" dirty="0" smtClean="0"/>
              <a:t>prethodno rečenog, </a:t>
            </a:r>
            <a:r>
              <a:rPr lang="bs-Latn-BA" dirty="0"/>
              <a:t>nije dopušteno reproduciranje: </a:t>
            </a:r>
            <a:endParaRPr lang="en-US" dirty="0"/>
          </a:p>
          <a:p>
            <a:pPr lvl="1"/>
            <a:r>
              <a:rPr lang="bs-Latn-BA" dirty="0"/>
              <a:t>a) pisanih djela u obimu cijele knjige - osim ako su primjerci te knjige rasprodati najmanje dvije godine, </a:t>
            </a:r>
            <a:endParaRPr lang="en-US" dirty="0"/>
          </a:p>
          <a:p>
            <a:pPr lvl="1"/>
            <a:r>
              <a:rPr lang="bs-Latn-BA" dirty="0"/>
              <a:t>b) grafičkih izdanja muzičkih djela (notni materijali) - osim ručnim prepisivanjem, </a:t>
            </a:r>
            <a:endParaRPr lang="en-US" dirty="0"/>
          </a:p>
          <a:p>
            <a:pPr lvl="1"/>
            <a:r>
              <a:rPr lang="bs-Latn-BA" dirty="0"/>
              <a:t>c) elektronskih baza podataka i kompjuterskih programa, </a:t>
            </a:r>
            <a:endParaRPr lang="en-US" dirty="0"/>
          </a:p>
          <a:p>
            <a:pPr lvl="1"/>
            <a:r>
              <a:rPr lang="bs-Latn-BA" dirty="0"/>
              <a:t>d) djela arhitekture, u obliku izgradnje arhitektonskog objekta, </a:t>
            </a:r>
            <a:endParaRPr lang="en-US" dirty="0"/>
          </a:p>
          <a:p>
            <a:pPr lvl="1"/>
            <a:r>
              <a:rPr lang="bs-Latn-BA" dirty="0"/>
              <a:t>e) bilo kojeg djela ako bi takvo reproduciranje bilo suprotno uobičajenom iskorištavanju djela i oštećivalo u nerazumnoj mjeri zakonite interese autora, odnosno nosioca autorskog prava. </a:t>
            </a:r>
            <a:endParaRPr lang="en-US" dirty="0"/>
          </a:p>
          <a:p>
            <a:endParaRPr lang="en-US" dirty="0"/>
          </a:p>
        </p:txBody>
      </p:sp>
    </p:spTree>
    <p:extLst>
      <p:ext uri="{BB962C8B-B14F-4D97-AF65-F5344CB8AC3E}">
        <p14:creationId xmlns:p14="http://schemas.microsoft.com/office/powerpoint/2010/main" val="3656478768"/>
      </p:ext>
    </p:extLst>
  </p:cSld>
  <p:clrMapOvr>
    <a:masterClrMapping/>
  </p:clrMapOvr>
  <p:transition>
    <p:wipe dir="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Slobodna upotreba autorskog djela citiranjem – Čl. 47 zaisp-a</a:t>
            </a:r>
            <a:endParaRPr lang="en-US"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68300" y="2565400"/>
            <a:ext cx="4064000" cy="2794000"/>
          </a:xfrm>
        </p:spPr>
      </p:pic>
      <p:sp>
        <p:nvSpPr>
          <p:cNvPr id="5" name="Content Placeholder 4"/>
          <p:cNvSpPr>
            <a:spLocks noGrp="1"/>
          </p:cNvSpPr>
          <p:nvPr>
            <p:ph sz="half" idx="2"/>
          </p:nvPr>
        </p:nvSpPr>
        <p:spPr/>
        <p:txBody>
          <a:bodyPr>
            <a:normAutofit fontScale="77500" lnSpcReduction="20000"/>
          </a:bodyPr>
          <a:lstStyle/>
          <a:p>
            <a:r>
              <a:rPr lang="bs-Latn-BA" dirty="0"/>
              <a:t>Dopušteno je doslovno navođenje odlomaka i citata iz objavljenog autorskog djela ili pojedinačnih objavljenih djela fotografije, likovne umjetnosti, arhitekture, primijenjene umjetnosti i industrijskog i grafičkog dizajna radi naučnog istraživanja, kritike, polemike, recenzije, nastave i drugog osvrta u mjeri opravdanoj potrebom prikaza, suočenja ili upućivanja koje se želi postići i u skladu s dobrim običajima. </a:t>
            </a:r>
            <a:endParaRPr lang="en-US" dirty="0"/>
          </a:p>
          <a:p>
            <a:endParaRPr lang="en-US" dirty="0"/>
          </a:p>
        </p:txBody>
      </p:sp>
    </p:spTree>
    <p:extLst>
      <p:ext uri="{BB962C8B-B14F-4D97-AF65-F5344CB8AC3E}">
        <p14:creationId xmlns:p14="http://schemas.microsoft.com/office/powerpoint/2010/main" val="3361821434"/>
      </p:ext>
    </p:extLst>
  </p:cSld>
  <p:clrMapOvr>
    <a:masterClrMapping/>
  </p:clrMapOvr>
  <p:transition>
    <p:wipe dir="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Slobodna upotreba autorskih djela koja su nebitni sastojci glavnih djela </a:t>
            </a:r>
            <a:endParaRPr lang="en-US" dirty="0"/>
          </a:p>
        </p:txBody>
      </p:sp>
      <p:sp>
        <p:nvSpPr>
          <p:cNvPr id="3" name="Content Placeholder 2"/>
          <p:cNvSpPr>
            <a:spLocks noGrp="1"/>
          </p:cNvSpPr>
          <p:nvPr>
            <p:ph sz="half" idx="1"/>
          </p:nvPr>
        </p:nvSpPr>
        <p:spPr/>
        <p:txBody>
          <a:bodyPr>
            <a:normAutofit fontScale="92500"/>
          </a:bodyPr>
          <a:lstStyle/>
          <a:p>
            <a:r>
              <a:rPr lang="bs-Latn-BA" dirty="0" smtClean="0"/>
              <a:t>Čl. 48. ZAISP-a</a:t>
            </a:r>
          </a:p>
          <a:p>
            <a:r>
              <a:rPr lang="bs-Latn-BA" dirty="0"/>
              <a:t>Objavljena djela koja predstavljaju nebitan sastojak u odnosu na glavno djelo u koje su uključena, ili u odnosu na stvar kojom se zajedno koriste u slobodnoj su upotrebi pri iskorištavanju takvog glavnog djela ili takve stvari. </a:t>
            </a:r>
            <a:endParaRPr lang="en-US" dirty="0"/>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81550" y="2566987"/>
            <a:ext cx="4076700" cy="2790825"/>
          </a:xfrm>
        </p:spPr>
      </p:pic>
    </p:spTree>
    <p:extLst>
      <p:ext uri="{BB962C8B-B14F-4D97-AF65-F5344CB8AC3E}">
        <p14:creationId xmlns:p14="http://schemas.microsoft.com/office/powerpoint/2010/main" val="1270262156"/>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bs-Latn-BA"/>
          </a:p>
        </p:txBody>
      </p:sp>
      <p:sp>
        <p:nvSpPr>
          <p:cNvPr id="5" name="Title 4"/>
          <p:cNvSpPr>
            <a:spLocks noGrp="1"/>
          </p:cNvSpPr>
          <p:nvPr>
            <p:ph type="title"/>
          </p:nvPr>
        </p:nvSpPr>
        <p:spPr/>
        <p:txBody>
          <a:bodyPr>
            <a:normAutofit fontScale="90000"/>
          </a:bodyPr>
          <a:lstStyle/>
          <a:p>
            <a:r>
              <a:rPr lang="bs-Latn-BA" dirty="0" smtClean="0"/>
              <a:t>Nije moguće ni na koji način i bilo kakvom odlukom oduzeti licu sposobnost da bude autor.</a:t>
            </a:r>
            <a:endParaRPr lang="bs-Latn-BA" dirty="0"/>
          </a:p>
        </p:txBody>
      </p:sp>
    </p:spTree>
    <p:extLst>
      <p:ext uri="{BB962C8B-B14F-4D97-AF65-F5344CB8AC3E}">
        <p14:creationId xmlns:p14="http://schemas.microsoft.com/office/powerpoint/2010/main" val="1157720341"/>
      </p:ext>
    </p:extLst>
  </p:cSld>
  <p:clrMapOvr>
    <a:masterClrMapping/>
  </p:clrMapOvr>
  <p:transition>
    <p:wipe dir="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Slobodna upotreba a.d. U javnim izložbama ili aukcijama </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4800" y="2599473"/>
            <a:ext cx="4191000" cy="2725853"/>
          </a:xfrm>
        </p:spPr>
      </p:pic>
      <p:sp>
        <p:nvSpPr>
          <p:cNvPr id="4" name="Content Placeholder 3"/>
          <p:cNvSpPr>
            <a:spLocks noGrp="1"/>
          </p:cNvSpPr>
          <p:nvPr>
            <p:ph sz="half" idx="2"/>
          </p:nvPr>
        </p:nvSpPr>
        <p:spPr/>
        <p:txBody>
          <a:bodyPr>
            <a:normAutofit fontScale="92500" lnSpcReduction="20000"/>
          </a:bodyPr>
          <a:lstStyle/>
          <a:p>
            <a:r>
              <a:rPr lang="bs-Latn-BA" dirty="0" smtClean="0"/>
              <a:t>ČL. 49. ZAISP-a</a:t>
            </a:r>
          </a:p>
          <a:p>
            <a:r>
              <a:rPr lang="bs-Latn-BA" dirty="0"/>
              <a:t>Organizatori javnih izložbi ili aukcija umjetničkih ili drugih autorskih djela mogu slobodno da koriste ta djela u vezi s promocijom tih izložbi ili aukcija u obimu potrebnom za postizanje takve svrhe i pod uslovom da to ne čine s namjerom da postignu direktnu imovinsku korist. </a:t>
            </a:r>
            <a:endParaRPr lang="en-US" dirty="0"/>
          </a:p>
          <a:p>
            <a:endParaRPr lang="en-US" dirty="0"/>
          </a:p>
        </p:txBody>
      </p:sp>
    </p:spTree>
    <p:extLst>
      <p:ext uri="{BB962C8B-B14F-4D97-AF65-F5344CB8AC3E}">
        <p14:creationId xmlns:p14="http://schemas.microsoft.com/office/powerpoint/2010/main" val="1011122818"/>
      </p:ext>
    </p:extLst>
  </p:cSld>
  <p:clrMapOvr>
    <a:masterClrMapping/>
  </p:clrMapOvr>
  <p:transition>
    <p:wipe dir="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rcRect t="13636" b="13636"/>
          <a:stretch>
            <a:fillRect/>
          </a:stretch>
        </p:blipFill>
        <p:spPr/>
      </p:pic>
      <p:sp>
        <p:nvSpPr>
          <p:cNvPr id="5" name="Title 4"/>
          <p:cNvSpPr>
            <a:spLocks noGrp="1"/>
          </p:cNvSpPr>
          <p:nvPr>
            <p:ph type="title"/>
          </p:nvPr>
        </p:nvSpPr>
        <p:spPr/>
        <p:txBody>
          <a:bodyPr>
            <a:normAutofit fontScale="90000"/>
          </a:bodyPr>
          <a:lstStyle/>
          <a:p>
            <a:r>
              <a:rPr lang="bs-Latn-BA" dirty="0" smtClean="0"/>
              <a:t>slobodna upotreba autorskog djela slobodnom preradom autorskog djela</a:t>
            </a:r>
            <a:endParaRPr lang="en-US" dirty="0"/>
          </a:p>
        </p:txBody>
      </p:sp>
      <p:sp>
        <p:nvSpPr>
          <p:cNvPr id="7" name="Text Placeholder 6"/>
          <p:cNvSpPr>
            <a:spLocks noGrp="1"/>
          </p:cNvSpPr>
          <p:nvPr>
            <p:ph type="body" sz="half" idx="2"/>
          </p:nvPr>
        </p:nvSpPr>
        <p:spPr/>
        <p:txBody>
          <a:bodyPr/>
          <a:lstStyle/>
          <a:p>
            <a:r>
              <a:rPr lang="bs-Latn-BA" dirty="0" smtClean="0"/>
              <a:t>Član 50 ZAISP-a</a:t>
            </a:r>
            <a:endParaRPr lang="en-US" dirty="0"/>
          </a:p>
        </p:txBody>
      </p:sp>
    </p:spTree>
    <p:extLst>
      <p:ext uri="{BB962C8B-B14F-4D97-AF65-F5344CB8AC3E}">
        <p14:creationId xmlns:p14="http://schemas.microsoft.com/office/powerpoint/2010/main" val="3799950006"/>
      </p:ext>
    </p:extLst>
  </p:cSld>
  <p:clrMapOvr>
    <a:masterClrMapping/>
  </p:clrMapOvr>
  <p:transition>
    <p:wipe dir="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bs-Latn-BA" dirty="0" smtClean="0"/>
              <a:t>Slobodna prerada autorskog djela za potrebe parodije i karikature</a:t>
            </a:r>
            <a:endParaRPr lang="en-US" dirty="0"/>
          </a:p>
        </p:txBody>
      </p:sp>
      <p:sp>
        <p:nvSpPr>
          <p:cNvPr id="6" name="Content Placeholder 5"/>
          <p:cNvSpPr>
            <a:spLocks noGrp="1"/>
          </p:cNvSpPr>
          <p:nvPr>
            <p:ph sz="half" idx="1"/>
          </p:nvPr>
        </p:nvSpPr>
        <p:spPr/>
        <p:txBody>
          <a:bodyPr/>
          <a:lstStyle/>
          <a:p>
            <a:r>
              <a:rPr lang="bs-Latn-BA" dirty="0" smtClean="0"/>
              <a:t>Dopuštena je slobodna prerada objavljenog autorskog djela ako se radi o </a:t>
            </a:r>
            <a:r>
              <a:rPr lang="en-US" dirty="0" err="1"/>
              <a:t>parodiji</a:t>
            </a:r>
            <a:r>
              <a:rPr lang="en-US" dirty="0"/>
              <a:t> </a:t>
            </a:r>
            <a:r>
              <a:rPr lang="en-US" dirty="0" err="1"/>
              <a:t>ili</a:t>
            </a:r>
            <a:r>
              <a:rPr lang="en-US" dirty="0"/>
              <a:t> </a:t>
            </a:r>
            <a:r>
              <a:rPr lang="en-US" dirty="0" err="1"/>
              <a:t>karikaturi</a:t>
            </a:r>
            <a:r>
              <a:rPr lang="en-US" dirty="0"/>
              <a:t>, </a:t>
            </a:r>
            <a:r>
              <a:rPr lang="en-US" dirty="0" err="1"/>
              <a:t>ako</a:t>
            </a:r>
            <a:r>
              <a:rPr lang="en-US" dirty="0"/>
              <a:t> to ne </a:t>
            </a:r>
            <a:r>
              <a:rPr lang="en-US" dirty="0" err="1"/>
              <a:t>stvara</a:t>
            </a:r>
            <a:r>
              <a:rPr lang="en-US" dirty="0"/>
              <a:t> </a:t>
            </a:r>
            <a:r>
              <a:rPr lang="en-US" dirty="0" err="1"/>
              <a:t>ili</a:t>
            </a:r>
            <a:r>
              <a:rPr lang="en-US" dirty="0"/>
              <a:t> ne </a:t>
            </a:r>
            <a:r>
              <a:rPr lang="en-US" dirty="0" err="1"/>
              <a:t>može</a:t>
            </a:r>
            <a:r>
              <a:rPr lang="en-US" dirty="0"/>
              <a:t> </a:t>
            </a:r>
            <a:r>
              <a:rPr lang="en-US" dirty="0" err="1"/>
              <a:t>stvarati</a:t>
            </a:r>
            <a:r>
              <a:rPr lang="en-US" dirty="0"/>
              <a:t> </a:t>
            </a:r>
            <a:r>
              <a:rPr lang="en-US" dirty="0" err="1"/>
              <a:t>zabunu</a:t>
            </a:r>
            <a:r>
              <a:rPr lang="en-US" dirty="0"/>
              <a:t> u </a:t>
            </a:r>
            <a:r>
              <a:rPr lang="en-US" dirty="0" err="1"/>
              <a:t>pogledu</a:t>
            </a:r>
            <a:r>
              <a:rPr lang="en-US" dirty="0"/>
              <a:t> </a:t>
            </a:r>
            <a:r>
              <a:rPr lang="en-US" dirty="0" err="1"/>
              <a:t>izvora</a:t>
            </a:r>
            <a:r>
              <a:rPr lang="en-US" dirty="0"/>
              <a:t> </a:t>
            </a:r>
            <a:r>
              <a:rPr lang="en-US" dirty="0" err="1" smtClean="0"/>
              <a:t>djela</a:t>
            </a:r>
            <a:r>
              <a:rPr lang="bs-Latn-BA" dirty="0" smtClean="0"/>
              <a:t>.</a:t>
            </a:r>
            <a:endParaRPr lang="en-US"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781538"/>
            <a:ext cx="4343400" cy="2361723"/>
          </a:xfrm>
        </p:spPr>
      </p:pic>
    </p:spTree>
    <p:extLst>
      <p:ext uri="{BB962C8B-B14F-4D97-AF65-F5344CB8AC3E}">
        <p14:creationId xmlns:p14="http://schemas.microsoft.com/office/powerpoint/2010/main" val="2784104817"/>
      </p:ext>
    </p:extLst>
  </p:cSld>
  <p:clrMapOvr>
    <a:masterClrMapping/>
  </p:clrMapOvr>
  <p:transition>
    <p:wipe dir="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normAutofit fontScale="90000"/>
          </a:bodyPr>
          <a:lstStyle/>
          <a:p>
            <a:r>
              <a:rPr lang="bs-Latn-BA" dirty="0" smtClean="0"/>
              <a:t>Diskusija: da li bi trebala biti parodija i karikatura dozvoljena?</a:t>
            </a:r>
            <a:endParaRPr lang="en-US" dirty="0"/>
          </a:p>
        </p:txBody>
      </p:sp>
    </p:spTree>
    <p:extLst>
      <p:ext uri="{BB962C8B-B14F-4D97-AF65-F5344CB8AC3E}">
        <p14:creationId xmlns:p14="http://schemas.microsoft.com/office/powerpoint/2010/main" val="490542981"/>
      </p:ext>
    </p:extLst>
  </p:cSld>
  <p:clrMapOvr>
    <a:masterClrMapping/>
  </p:clrMapOvr>
  <p:transition>
    <p:wipe dir="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Slobodna prerada djela </a:t>
            </a:r>
            <a:endParaRPr lang="en-US" dirty="0"/>
          </a:p>
        </p:txBody>
      </p:sp>
      <p:sp>
        <p:nvSpPr>
          <p:cNvPr id="4" name="Content Placeholder 3"/>
          <p:cNvSpPr>
            <a:spLocks noGrp="1"/>
          </p:cNvSpPr>
          <p:nvPr>
            <p:ph sz="half" idx="2"/>
          </p:nvPr>
        </p:nvSpPr>
        <p:spPr/>
        <p:txBody>
          <a:bodyPr/>
          <a:lstStyle/>
          <a:p>
            <a:r>
              <a:rPr lang="bs-Latn-BA" dirty="0"/>
              <a:t>Dopuštena je slobodna prerada objavljenog autorskog djela ako se radi </a:t>
            </a:r>
            <a:r>
              <a:rPr lang="bs-Latn-BA" dirty="0" smtClean="0"/>
              <a:t>o </a:t>
            </a:r>
            <a:r>
              <a:rPr lang="en-US" dirty="0" err="1"/>
              <a:t>privatnoj</a:t>
            </a:r>
            <a:r>
              <a:rPr lang="en-US" dirty="0"/>
              <a:t> </a:t>
            </a:r>
            <a:r>
              <a:rPr lang="en-US" dirty="0" err="1"/>
              <a:t>ili</a:t>
            </a:r>
            <a:r>
              <a:rPr lang="en-US" dirty="0"/>
              <a:t> </a:t>
            </a:r>
            <a:r>
              <a:rPr lang="en-US" dirty="0" err="1"/>
              <a:t>drugoj</a:t>
            </a:r>
            <a:r>
              <a:rPr lang="en-US" dirty="0"/>
              <a:t> </a:t>
            </a:r>
            <a:r>
              <a:rPr lang="en-US" dirty="0" err="1"/>
              <a:t>vlastitoj</a:t>
            </a:r>
            <a:r>
              <a:rPr lang="en-US" dirty="0"/>
              <a:t> </a:t>
            </a:r>
            <a:r>
              <a:rPr lang="en-US" dirty="0" err="1"/>
              <a:t>preradi</a:t>
            </a:r>
            <a:r>
              <a:rPr lang="en-US" dirty="0"/>
              <a:t> </a:t>
            </a:r>
            <a:r>
              <a:rPr lang="en-US" dirty="0" err="1"/>
              <a:t>koja</a:t>
            </a:r>
            <a:r>
              <a:rPr lang="en-US" dirty="0"/>
              <a:t> </a:t>
            </a:r>
            <a:r>
              <a:rPr lang="en-US" dirty="0" err="1"/>
              <a:t>nije</a:t>
            </a:r>
            <a:r>
              <a:rPr lang="en-US" dirty="0"/>
              <a:t> </a:t>
            </a:r>
            <a:r>
              <a:rPr lang="en-US" dirty="0" err="1"/>
              <a:t>namijenjena</a:t>
            </a:r>
            <a:r>
              <a:rPr lang="en-US" dirty="0"/>
              <a:t> i </a:t>
            </a:r>
            <a:r>
              <a:rPr lang="en-US" dirty="0" err="1"/>
              <a:t>nije</a:t>
            </a:r>
            <a:r>
              <a:rPr lang="en-US" dirty="0"/>
              <a:t> </a:t>
            </a:r>
            <a:r>
              <a:rPr lang="en-US" dirty="0" err="1"/>
              <a:t>pristupačna</a:t>
            </a:r>
            <a:r>
              <a:rPr lang="en-US" dirty="0"/>
              <a:t> </a:t>
            </a:r>
            <a:r>
              <a:rPr lang="en-US" dirty="0" err="1" smtClean="0"/>
              <a:t>javnosti</a:t>
            </a:r>
            <a:r>
              <a:rPr lang="bs-Latn-BA" dirty="0" smtClean="0"/>
              <a:t>.</a:t>
            </a:r>
            <a:endParaRPr lang="en-US" dirty="0"/>
          </a:p>
        </p:txBody>
      </p:sp>
      <p:pic>
        <p:nvPicPr>
          <p:cNvPr id="9"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29437" y="1600200"/>
            <a:ext cx="3141726" cy="4724400"/>
          </a:xfrm>
        </p:spPr>
      </p:pic>
    </p:spTree>
    <p:extLst>
      <p:ext uri="{BB962C8B-B14F-4D97-AF65-F5344CB8AC3E}">
        <p14:creationId xmlns:p14="http://schemas.microsoft.com/office/powerpoint/2010/main" val="2804837891"/>
      </p:ext>
    </p:extLst>
  </p:cSld>
  <p:clrMapOvr>
    <a:masterClrMapping/>
  </p:clrMapOvr>
  <p:transition>
    <p:wipe dir="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r>
              <a:rPr lang="bs-Latn-BA" dirty="0"/>
              <a:t>Dopuštena je slobodna prerada objavljenog autorskog djela ako se radi </a:t>
            </a:r>
            <a:r>
              <a:rPr lang="bs-Latn-BA" dirty="0" smtClean="0"/>
              <a:t>o </a:t>
            </a:r>
            <a:r>
              <a:rPr lang="en-US" dirty="0" err="1"/>
              <a:t>preradi</a:t>
            </a:r>
            <a:r>
              <a:rPr lang="en-US" dirty="0"/>
              <a:t> u </a:t>
            </a:r>
            <a:r>
              <a:rPr lang="en-US" dirty="0" err="1"/>
              <a:t>vezi</a:t>
            </a:r>
            <a:r>
              <a:rPr lang="en-US" dirty="0"/>
              <a:t> s </a:t>
            </a:r>
            <a:r>
              <a:rPr lang="en-US" dirty="0" err="1"/>
              <a:t>dopuštenim</a:t>
            </a:r>
            <a:r>
              <a:rPr lang="en-US" dirty="0"/>
              <a:t> </a:t>
            </a:r>
            <a:r>
              <a:rPr lang="en-US" dirty="0" err="1"/>
              <a:t>korištenjem</a:t>
            </a:r>
            <a:r>
              <a:rPr lang="en-US" dirty="0"/>
              <a:t> </a:t>
            </a:r>
            <a:r>
              <a:rPr lang="en-US" dirty="0" err="1"/>
              <a:t>djela</a:t>
            </a:r>
            <a:r>
              <a:rPr lang="en-US" dirty="0"/>
              <a:t> </a:t>
            </a:r>
            <a:r>
              <a:rPr lang="en-US" dirty="0" err="1"/>
              <a:t>koja</a:t>
            </a:r>
            <a:r>
              <a:rPr lang="en-US" dirty="0"/>
              <a:t> je </a:t>
            </a:r>
            <a:r>
              <a:rPr lang="en-US" dirty="0" err="1"/>
              <a:t>prouzrokovana</a:t>
            </a:r>
            <a:r>
              <a:rPr lang="en-US" dirty="0"/>
              <a:t> </a:t>
            </a:r>
            <a:r>
              <a:rPr lang="en-US" dirty="0" err="1"/>
              <a:t>samom</a:t>
            </a:r>
            <a:r>
              <a:rPr lang="en-US" dirty="0"/>
              <a:t> </a:t>
            </a:r>
            <a:r>
              <a:rPr lang="en-US" dirty="0" err="1"/>
              <a:t>prirodom</a:t>
            </a:r>
            <a:r>
              <a:rPr lang="en-US" dirty="0"/>
              <a:t> </a:t>
            </a:r>
            <a:r>
              <a:rPr lang="en-US" dirty="0" err="1"/>
              <a:t>ili</a:t>
            </a:r>
            <a:r>
              <a:rPr lang="en-US" dirty="0"/>
              <a:t> </a:t>
            </a:r>
            <a:r>
              <a:rPr lang="en-US" dirty="0" err="1"/>
              <a:t>načinom</a:t>
            </a:r>
            <a:r>
              <a:rPr lang="en-US" dirty="0"/>
              <a:t> tog </a:t>
            </a:r>
            <a:r>
              <a:rPr lang="en-US" dirty="0" err="1"/>
              <a:t>korištenja</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66717" y="2667000"/>
            <a:ext cx="4186743" cy="2667000"/>
          </a:xfrm>
        </p:spPr>
      </p:pic>
    </p:spTree>
    <p:extLst>
      <p:ext uri="{BB962C8B-B14F-4D97-AF65-F5344CB8AC3E}">
        <p14:creationId xmlns:p14="http://schemas.microsoft.com/office/powerpoint/2010/main" val="2360325009"/>
      </p:ext>
    </p:extLst>
  </p:cSld>
  <p:clrMapOvr>
    <a:masterClrMapping/>
  </p:clrMapOvr>
  <p:transition>
    <p:wipe dir="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Slobodna upotreba baze podataka</a:t>
            </a:r>
            <a:endParaRPr lang="en-US" dirty="0"/>
          </a:p>
        </p:txBody>
      </p:sp>
      <p:sp>
        <p:nvSpPr>
          <p:cNvPr id="3" name="Content Placeholder 2"/>
          <p:cNvSpPr>
            <a:spLocks noGrp="1"/>
          </p:cNvSpPr>
          <p:nvPr>
            <p:ph idx="1"/>
          </p:nvPr>
        </p:nvSpPr>
        <p:spPr/>
        <p:txBody>
          <a:bodyPr>
            <a:normAutofit fontScale="92500" lnSpcReduction="10000"/>
          </a:bodyPr>
          <a:lstStyle/>
          <a:p>
            <a:r>
              <a:rPr lang="bs-Latn-BA" dirty="0" smtClean="0"/>
              <a:t>Član 51 ZAISP-a</a:t>
            </a:r>
          </a:p>
          <a:p>
            <a:r>
              <a:rPr lang="bs-Latn-BA" dirty="0"/>
              <a:t>Ovlašteni korisnik objavljene baze podataka ili njenog primjerka može slobodno reproducirati ili preraditi tu bazu podataka ako je to potrebno radi pristupa njenom sadržaju i redovnog korištenja tog sadržaja. Ako je korisnik ovlašten samo za dio baze podataka, dopušteni su mu reproduciranje i prerada samo tog dijela. </a:t>
            </a:r>
            <a:endParaRPr lang="en-US" dirty="0"/>
          </a:p>
          <a:p>
            <a:r>
              <a:rPr lang="bs-Latn-BA" dirty="0" smtClean="0"/>
              <a:t>Nosilac prava i korisnik ne mogu drugačije odrediti.</a:t>
            </a:r>
          </a:p>
          <a:p>
            <a:endParaRPr lang="en-US" dirty="0"/>
          </a:p>
        </p:txBody>
      </p:sp>
    </p:spTree>
    <p:extLst>
      <p:ext uri="{BB962C8B-B14F-4D97-AF65-F5344CB8AC3E}">
        <p14:creationId xmlns:p14="http://schemas.microsoft.com/office/powerpoint/2010/main" val="3547349057"/>
      </p:ext>
    </p:extLst>
  </p:cSld>
  <p:clrMapOvr>
    <a:masterClrMapping/>
  </p:clrMapOvr>
  <p:transition>
    <p:wipe dir="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Slobodna upotreba autorskih djela trajno smještenim na javnim mjestima</a:t>
            </a:r>
            <a:endParaRPr lang="en-US"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4800" y="2265045"/>
            <a:ext cx="4191000" cy="3394710"/>
          </a:xfrm>
        </p:spPr>
      </p:pic>
      <p:sp>
        <p:nvSpPr>
          <p:cNvPr id="6" name="Content Placeholder 5"/>
          <p:cNvSpPr>
            <a:spLocks noGrp="1"/>
          </p:cNvSpPr>
          <p:nvPr>
            <p:ph sz="half" idx="2"/>
          </p:nvPr>
        </p:nvSpPr>
        <p:spPr/>
        <p:txBody>
          <a:bodyPr/>
          <a:lstStyle/>
          <a:p>
            <a:r>
              <a:rPr lang="bs-Latn-BA" dirty="0" smtClean="0"/>
              <a:t>Član 52 ZAISP-a</a:t>
            </a:r>
          </a:p>
          <a:p>
            <a:r>
              <a:rPr lang="bs-Latn-BA" dirty="0"/>
              <a:t>Dopuštena je slobodna upotreba autorskih djela koja su trajno smještena na trgovima, u parkovima, na ulicama ili drugim mjestima pristupačnim </a:t>
            </a:r>
            <a:r>
              <a:rPr lang="bs-Latn-BA" dirty="0" smtClean="0"/>
              <a:t>javnosti, pod sljedećim uslovom:</a:t>
            </a:r>
            <a:endParaRPr lang="en-US" dirty="0"/>
          </a:p>
          <a:p>
            <a:endParaRPr lang="en-US" dirty="0"/>
          </a:p>
        </p:txBody>
      </p:sp>
    </p:spTree>
    <p:extLst>
      <p:ext uri="{BB962C8B-B14F-4D97-AF65-F5344CB8AC3E}">
        <p14:creationId xmlns:p14="http://schemas.microsoft.com/office/powerpoint/2010/main" val="3608131591"/>
      </p:ext>
    </p:extLst>
  </p:cSld>
  <p:clrMapOvr>
    <a:masterClrMapping/>
  </p:clrMapOvr>
  <p:transition>
    <p:wipe dir="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Slobodna upotreba autorskih djela trajno smještenim na javnim mjestima</a:t>
            </a:r>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333625"/>
            <a:ext cx="4343400" cy="3257550"/>
          </a:xfrm>
        </p:spPr>
      </p:pic>
      <p:sp>
        <p:nvSpPr>
          <p:cNvPr id="2" name="Content Placeholder 1"/>
          <p:cNvSpPr>
            <a:spLocks noGrp="1"/>
          </p:cNvSpPr>
          <p:nvPr>
            <p:ph sz="half" idx="1"/>
          </p:nvPr>
        </p:nvSpPr>
        <p:spPr/>
        <p:txBody>
          <a:bodyPr>
            <a:normAutofit lnSpcReduction="10000"/>
          </a:bodyPr>
          <a:lstStyle/>
          <a:p>
            <a:r>
              <a:rPr lang="bs-Latn-BA" dirty="0" smtClean="0"/>
              <a:t>Autorska djela trajno smještena na javnim mjestima </a:t>
            </a:r>
            <a:r>
              <a:rPr lang="en-US" dirty="0" smtClean="0"/>
              <a:t>ne </a:t>
            </a:r>
            <a:r>
              <a:rPr lang="en-US" dirty="0" err="1"/>
              <a:t>smiju</a:t>
            </a:r>
            <a:r>
              <a:rPr lang="en-US" dirty="0"/>
              <a:t> se </a:t>
            </a:r>
            <a:r>
              <a:rPr lang="en-US" dirty="0" err="1"/>
              <a:t>reproducirati</a:t>
            </a:r>
            <a:r>
              <a:rPr lang="en-US" dirty="0"/>
              <a:t> u </a:t>
            </a:r>
            <a:r>
              <a:rPr lang="en-US" dirty="0" err="1"/>
              <a:t>trodimenzionalnom</a:t>
            </a:r>
            <a:r>
              <a:rPr lang="en-US" dirty="0"/>
              <a:t> </a:t>
            </a:r>
            <a:r>
              <a:rPr lang="en-US" dirty="0" err="1"/>
              <a:t>obliku</a:t>
            </a:r>
            <a:r>
              <a:rPr lang="en-US" dirty="0"/>
              <a:t>, </a:t>
            </a:r>
            <a:r>
              <a:rPr lang="en-US" dirty="0" err="1"/>
              <a:t>upotrijebiti</a:t>
            </a:r>
            <a:r>
              <a:rPr lang="en-US" dirty="0"/>
              <a:t> </a:t>
            </a:r>
            <a:r>
              <a:rPr lang="en-US" dirty="0" err="1"/>
              <a:t>za</a:t>
            </a:r>
            <a:r>
              <a:rPr lang="en-US" dirty="0"/>
              <a:t> </a:t>
            </a:r>
            <a:r>
              <a:rPr lang="en-US" dirty="0" err="1"/>
              <a:t>istu</a:t>
            </a:r>
            <a:r>
              <a:rPr lang="en-US" dirty="0"/>
              <a:t> </a:t>
            </a:r>
            <a:r>
              <a:rPr lang="en-US" dirty="0" err="1"/>
              <a:t>namjeru</a:t>
            </a:r>
            <a:r>
              <a:rPr lang="en-US" dirty="0"/>
              <a:t> </a:t>
            </a:r>
            <a:r>
              <a:rPr lang="en-US" dirty="0" err="1"/>
              <a:t>kao</a:t>
            </a:r>
            <a:r>
              <a:rPr lang="en-US" dirty="0"/>
              <a:t> </a:t>
            </a:r>
            <a:r>
              <a:rPr lang="en-US" dirty="0" err="1"/>
              <a:t>izvorno</a:t>
            </a:r>
            <a:r>
              <a:rPr lang="en-US" dirty="0"/>
              <a:t> </a:t>
            </a:r>
            <a:r>
              <a:rPr lang="en-US" dirty="0" err="1"/>
              <a:t>djelo</a:t>
            </a:r>
            <a:r>
              <a:rPr lang="en-US" dirty="0"/>
              <a:t> </a:t>
            </a:r>
            <a:r>
              <a:rPr lang="en-US" dirty="0" err="1"/>
              <a:t>ili</a:t>
            </a:r>
            <a:r>
              <a:rPr lang="en-US" dirty="0"/>
              <a:t> </a:t>
            </a:r>
            <a:r>
              <a:rPr lang="en-US" dirty="0" err="1"/>
              <a:t>upotrijebiti</a:t>
            </a:r>
            <a:r>
              <a:rPr lang="en-US" dirty="0"/>
              <a:t> </a:t>
            </a:r>
            <a:r>
              <a:rPr lang="en-US" dirty="0" err="1"/>
              <a:t>za</a:t>
            </a:r>
            <a:r>
              <a:rPr lang="en-US" dirty="0"/>
              <a:t> </a:t>
            </a:r>
            <a:r>
              <a:rPr lang="en-US" dirty="0" err="1"/>
              <a:t>ostvarivanje</a:t>
            </a:r>
            <a:r>
              <a:rPr lang="en-US" dirty="0"/>
              <a:t> </a:t>
            </a:r>
            <a:r>
              <a:rPr lang="en-US" dirty="0" err="1"/>
              <a:t>imovinske</a:t>
            </a:r>
            <a:r>
              <a:rPr lang="en-US" dirty="0"/>
              <a:t> </a:t>
            </a:r>
            <a:r>
              <a:rPr lang="en-US" dirty="0" err="1"/>
              <a:t>koristi</a:t>
            </a:r>
            <a:r>
              <a:rPr lang="en-US" dirty="0"/>
              <a:t>.</a:t>
            </a:r>
          </a:p>
        </p:txBody>
      </p:sp>
    </p:spTree>
    <p:extLst>
      <p:ext uri="{BB962C8B-B14F-4D97-AF65-F5344CB8AC3E}">
        <p14:creationId xmlns:p14="http://schemas.microsoft.com/office/powerpoint/2010/main" val="3863808005"/>
      </p:ext>
    </p:extLst>
  </p:cSld>
  <p:clrMapOvr>
    <a:masterClrMapping/>
  </p:clrMapOvr>
  <p:transition>
    <p:wipe dir="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Službeni postupci</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6748" y="2388870"/>
            <a:ext cx="3887104" cy="3147060"/>
          </a:xfrm>
        </p:spPr>
      </p:pic>
      <p:sp>
        <p:nvSpPr>
          <p:cNvPr id="4" name="Content Placeholder 3"/>
          <p:cNvSpPr>
            <a:spLocks noGrp="1"/>
          </p:cNvSpPr>
          <p:nvPr>
            <p:ph sz="half" idx="2"/>
          </p:nvPr>
        </p:nvSpPr>
        <p:spPr/>
        <p:txBody>
          <a:bodyPr/>
          <a:lstStyle/>
          <a:p>
            <a:r>
              <a:rPr lang="bs-Latn-BA" dirty="0" smtClean="0"/>
              <a:t>Čl. 53 ZAISP-a</a:t>
            </a:r>
          </a:p>
          <a:p>
            <a:r>
              <a:rPr lang="bs-Latn-BA" dirty="0"/>
              <a:t>Dopuštena je slobodna upotreba autorskog djela ako je to neophodno u pojedinačnom konkretnom slučaju radi provođenja zadataka javne sigurnosti ili bilo kojeg službenog postupka. </a:t>
            </a:r>
            <a:endParaRPr lang="en-US" dirty="0"/>
          </a:p>
          <a:p>
            <a:endParaRPr lang="en-US" dirty="0"/>
          </a:p>
        </p:txBody>
      </p:sp>
    </p:spTree>
    <p:extLst>
      <p:ext uri="{BB962C8B-B14F-4D97-AF65-F5344CB8AC3E}">
        <p14:creationId xmlns:p14="http://schemas.microsoft.com/office/powerpoint/2010/main" val="102158686"/>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dirty="0"/>
          </a:p>
        </p:txBody>
      </p:sp>
      <p:sp>
        <p:nvSpPr>
          <p:cNvPr id="4" name="Title 3"/>
          <p:cNvSpPr>
            <a:spLocks noGrp="1"/>
          </p:cNvSpPr>
          <p:nvPr>
            <p:ph type="title"/>
          </p:nvPr>
        </p:nvSpPr>
        <p:spPr>
          <a:xfrm>
            <a:off x="180475" y="3657600"/>
            <a:ext cx="8686800" cy="1828800"/>
          </a:xfrm>
        </p:spPr>
        <p:txBody>
          <a:bodyPr>
            <a:normAutofit fontScale="90000"/>
          </a:bodyPr>
          <a:lstStyle/>
          <a:p>
            <a:pPr algn="ctr"/>
            <a:r>
              <a:rPr lang="bs-Latn-BA" dirty="0" smtClean="0"/>
              <a:t>Pravni sistem pruža zaštitu na autorsko pravo u trenutku samog nastanka autorskog djela.</a:t>
            </a:r>
            <a:br>
              <a:rPr lang="bs-Latn-BA" dirty="0" smtClean="0"/>
            </a:br>
            <a:endParaRPr lang="en-US" dirty="0"/>
          </a:p>
        </p:txBody>
      </p:sp>
      <p:pic>
        <p:nvPicPr>
          <p:cNvPr id="6" name="Picture 5" descr="librarya.jpg"/>
          <p:cNvPicPr>
            <a:picLocks noChangeAspect="1"/>
          </p:cNvPicPr>
          <p:nvPr/>
        </p:nvPicPr>
        <p:blipFill>
          <a:blip r:embed="rId2" cstate="print"/>
          <a:stretch>
            <a:fillRect/>
          </a:stretch>
        </p:blipFill>
        <p:spPr>
          <a:xfrm>
            <a:off x="2791428" y="381000"/>
            <a:ext cx="3761772" cy="3048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333358561"/>
      </p:ext>
    </p:extLst>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bs-Latn-BA"/>
          </a:p>
        </p:txBody>
      </p:sp>
      <p:sp>
        <p:nvSpPr>
          <p:cNvPr id="3" name="Title 2"/>
          <p:cNvSpPr>
            <a:spLocks noGrp="1"/>
          </p:cNvSpPr>
          <p:nvPr>
            <p:ph type="title"/>
          </p:nvPr>
        </p:nvSpPr>
        <p:spPr/>
        <p:txBody>
          <a:bodyPr/>
          <a:lstStyle/>
          <a:p>
            <a:pPr algn="ctr"/>
            <a:r>
              <a:rPr lang="bs-Latn-BA" dirty="0" smtClean="0"/>
              <a:t>Pravna lica i autorstvo</a:t>
            </a:r>
            <a:endParaRPr lang="bs-Latn-BA" dirty="0"/>
          </a:p>
        </p:txBody>
      </p:sp>
    </p:spTree>
    <p:extLst>
      <p:ext uri="{BB962C8B-B14F-4D97-AF65-F5344CB8AC3E}">
        <p14:creationId xmlns:p14="http://schemas.microsoft.com/office/powerpoint/2010/main" val="2981419660"/>
      </p:ext>
    </p:extLst>
  </p:cSld>
  <p:clrMapOvr>
    <a:masterClrMapping/>
  </p:clrMapOvr>
  <p:transition>
    <p:wipe dir="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dirty="0"/>
          </a:p>
        </p:txBody>
      </p:sp>
      <p:sp>
        <p:nvSpPr>
          <p:cNvPr id="5" name="Title 4"/>
          <p:cNvSpPr>
            <a:spLocks noGrp="1"/>
          </p:cNvSpPr>
          <p:nvPr>
            <p:ph type="title"/>
          </p:nvPr>
        </p:nvSpPr>
        <p:spPr/>
        <p:txBody>
          <a:bodyPr>
            <a:normAutofit fontScale="90000"/>
          </a:bodyPr>
          <a:lstStyle/>
          <a:p>
            <a:pPr algn="ctr"/>
            <a:r>
              <a:rPr lang="bs-Latn-BA" b="1" dirty="0" smtClean="0"/>
              <a:t>Dok god je to potrebno za javnu sigurnost ili kao sastavni dio službenog postupka, u obimu tog službenog postupka je dozvoljeno slobodno koristiti bilo koje autorsko djelo. </a:t>
            </a:r>
            <a:endParaRPr lang="en-US" b="1" dirty="0"/>
          </a:p>
        </p:txBody>
      </p:sp>
    </p:spTree>
    <p:extLst>
      <p:ext uri="{BB962C8B-B14F-4D97-AF65-F5344CB8AC3E}">
        <p14:creationId xmlns:p14="http://schemas.microsoft.com/office/powerpoint/2010/main" val="248359859"/>
      </p:ext>
    </p:extLst>
  </p:cSld>
  <p:clrMapOvr>
    <a:masterClrMapping/>
  </p:clrMapOvr>
  <p:transition>
    <p:wipe dir="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bs-Latn-BA" dirty="0" smtClean="0"/>
              <a:t>Provjera uređaja</a:t>
            </a:r>
            <a:endParaRPr lang="en-US" dirty="0"/>
          </a:p>
        </p:txBody>
      </p:sp>
      <p:sp>
        <p:nvSpPr>
          <p:cNvPr id="11" name="Content Placeholder 10"/>
          <p:cNvSpPr>
            <a:spLocks noGrp="1"/>
          </p:cNvSpPr>
          <p:nvPr>
            <p:ph idx="1"/>
          </p:nvPr>
        </p:nvSpPr>
        <p:spPr/>
        <p:txBody>
          <a:bodyPr>
            <a:normAutofit fontScale="85000" lnSpcReduction="20000"/>
          </a:bodyPr>
          <a:lstStyle/>
          <a:p>
            <a:r>
              <a:rPr lang="bs-Latn-BA" dirty="0" smtClean="0"/>
              <a:t>Član 54 ZAISP-a</a:t>
            </a:r>
          </a:p>
          <a:p>
            <a:r>
              <a:rPr lang="bs-Latn-BA" dirty="0"/>
              <a:t>Pogoni ili trgovine koje proizvode ili prodaju fonograme i videograme, uređaje za reproduciranje ili javno saopćavanje fonograma i videograma ili uređaje za prijem zvuka i slike, kao i radnje u kojima se popravljaju takvi uređaji mogu slobodno reproducirati i javno saopćavati autorska djela u obimu koji je potreban da se provjeri ispravno funkcioniranje tih predmeta pri proizvodnji ili direktnoj prodaji kupcima ili za njihov popravak. </a:t>
            </a:r>
            <a:endParaRPr lang="en-US" dirty="0"/>
          </a:p>
          <a:p>
            <a:r>
              <a:rPr lang="bs-Latn-BA" dirty="0" smtClean="0"/>
              <a:t>Snimci </a:t>
            </a:r>
            <a:r>
              <a:rPr lang="bs-Latn-BA" dirty="0"/>
              <a:t>autorskih djela urađeni </a:t>
            </a:r>
            <a:r>
              <a:rPr lang="bs-Latn-BA" dirty="0" smtClean="0"/>
              <a:t>na ovom </a:t>
            </a:r>
            <a:r>
              <a:rPr lang="bs-Latn-BA" dirty="0"/>
              <a:t>osnovu </a:t>
            </a:r>
            <a:r>
              <a:rPr lang="bs-Latn-BA" dirty="0" smtClean="0"/>
              <a:t>moraju </a:t>
            </a:r>
            <a:r>
              <a:rPr lang="bs-Latn-BA" dirty="0"/>
              <a:t>se bez odgađanja izbrisati. </a:t>
            </a:r>
            <a:endParaRPr lang="en-US" dirty="0"/>
          </a:p>
          <a:p>
            <a:endParaRPr lang="en-US" dirty="0"/>
          </a:p>
        </p:txBody>
      </p:sp>
    </p:spTree>
    <p:extLst>
      <p:ext uri="{BB962C8B-B14F-4D97-AF65-F5344CB8AC3E}">
        <p14:creationId xmlns:p14="http://schemas.microsoft.com/office/powerpoint/2010/main" val="1383735999"/>
      </p:ext>
    </p:extLst>
  </p:cSld>
  <p:clrMapOvr>
    <a:masterClrMapping/>
  </p:clrMapOvr>
  <p:transition>
    <p:wipe dir="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rcRect l="5835" r="5835"/>
          <a:stretch>
            <a:fillRect/>
          </a:stretch>
        </p:blipFill>
        <p:spPr/>
      </p:pic>
      <p:sp>
        <p:nvSpPr>
          <p:cNvPr id="5" name="Title 4"/>
          <p:cNvSpPr>
            <a:spLocks noGrp="1"/>
          </p:cNvSpPr>
          <p:nvPr>
            <p:ph type="title"/>
          </p:nvPr>
        </p:nvSpPr>
        <p:spPr/>
        <p:txBody>
          <a:bodyPr/>
          <a:lstStyle/>
          <a:p>
            <a:r>
              <a:rPr lang="bs-Latn-BA" dirty="0" smtClean="0"/>
              <a:t>Iscrpljenje autorskog prva distribuiranja</a:t>
            </a:r>
            <a:endParaRPr lang="en-US" dirty="0"/>
          </a:p>
        </p:txBody>
      </p:sp>
      <p:sp>
        <p:nvSpPr>
          <p:cNvPr id="7" name="Text Placeholder 6"/>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101110362"/>
      </p:ext>
    </p:extLst>
  </p:cSld>
  <p:clrMapOvr>
    <a:masterClrMapping/>
  </p:clrMapOvr>
  <p:transition>
    <p:wipe dir="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085184"/>
            <a:ext cx="7488832" cy="1224136"/>
          </a:xfrm>
        </p:spPr>
        <p:txBody>
          <a:bodyPr>
            <a:normAutofit/>
          </a:bodyPr>
          <a:lstStyle/>
          <a:p>
            <a:pPr algn="ctr"/>
            <a:r>
              <a:rPr lang="hr-HR" sz="3200" dirty="0" smtClean="0"/>
              <a:t>prava srodna autorskim pravima</a:t>
            </a:r>
            <a:endParaRPr lang="hr-HR" sz="3200" dirty="0"/>
          </a:p>
        </p:txBody>
      </p:sp>
      <p:sp>
        <p:nvSpPr>
          <p:cNvPr id="6" name="Text Placeholder 5"/>
          <p:cNvSpPr>
            <a:spLocks noGrp="1"/>
          </p:cNvSpPr>
          <p:nvPr>
            <p:ph type="body" sz="half" idx="2"/>
          </p:nvPr>
        </p:nvSpPr>
        <p:spPr>
          <a:xfrm>
            <a:off x="150015" y="4151647"/>
            <a:ext cx="5867400" cy="768350"/>
          </a:xfrm>
        </p:spPr>
        <p:txBody>
          <a:bodyPr>
            <a:normAutofit lnSpcReduction="10000"/>
          </a:bodyPr>
          <a:lstStyle/>
          <a:p>
            <a:r>
              <a:rPr lang="bs-Latn-BA" sz="2800" b="1" dirty="0"/>
              <a:t>d</a:t>
            </a:r>
            <a:r>
              <a:rPr lang="bs-Latn-BA" sz="2800" b="1" dirty="0" smtClean="0"/>
              <a:t>oc. dr Ismet Alija</a:t>
            </a:r>
          </a:p>
          <a:p>
            <a:r>
              <a:rPr lang="bs-Latn-BA" sz="1800" dirty="0"/>
              <a:t>v</a:t>
            </a:r>
            <a:r>
              <a:rPr lang="bs-Latn-BA" sz="1800" dirty="0" smtClean="0"/>
              <a:t>. ass Haris Hasić, MA</a:t>
            </a:r>
            <a:endParaRPr lang="en-US" sz="1800" dirty="0"/>
          </a:p>
        </p:txBody>
      </p:sp>
      <p:pic>
        <p:nvPicPr>
          <p:cNvPr id="4" name="Picture 3" descr="how-to-become-an-acting-coach.jpg"/>
          <p:cNvPicPr>
            <a:picLocks noChangeAspect="1"/>
          </p:cNvPicPr>
          <p:nvPr/>
        </p:nvPicPr>
        <p:blipFill>
          <a:blip r:embed="rId3" cstate="print"/>
          <a:stretch>
            <a:fillRect/>
          </a:stretch>
        </p:blipFill>
        <p:spPr>
          <a:xfrm>
            <a:off x="3886200" y="762000"/>
            <a:ext cx="4262430" cy="338964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638754070"/>
      </p:ext>
    </p:extLst>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Prava srodna autorskim pravima</a:t>
            </a:r>
            <a:endParaRPr lang="en-US" dirty="0"/>
          </a:p>
        </p:txBody>
      </p:sp>
      <p:sp>
        <p:nvSpPr>
          <p:cNvPr id="6" name="Content Placeholder 5"/>
          <p:cNvSpPr>
            <a:spLocks noGrp="1"/>
          </p:cNvSpPr>
          <p:nvPr>
            <p:ph idx="1"/>
          </p:nvPr>
        </p:nvSpPr>
        <p:spPr/>
        <p:txBody>
          <a:bodyPr>
            <a:normAutofit fontScale="85000" lnSpcReduction="20000"/>
          </a:bodyPr>
          <a:lstStyle/>
          <a:p>
            <a:r>
              <a:rPr lang="bs-Latn-BA" dirty="0" smtClean="0"/>
              <a:t>Srodna prava su slična ali različita od autorskih prava.</a:t>
            </a:r>
          </a:p>
          <a:p>
            <a:r>
              <a:rPr lang="bs-Latn-BA" dirty="0" smtClean="0"/>
              <a:t>Autorska prava su u funkciji zaštite autora povodom intelektualne tvorevine, a srodna prava prvenstveno štite privredni aspekt stvaranja tvorevina i pseudotvorevina.</a:t>
            </a:r>
          </a:p>
          <a:p>
            <a:r>
              <a:rPr lang="bs-Latn-BA" dirty="0" smtClean="0"/>
              <a:t>Srodna prava su poseban oblik intelektualnog vlasništva. </a:t>
            </a:r>
          </a:p>
          <a:p>
            <a:r>
              <a:rPr lang="bs-Latn-BA" dirty="0" smtClean="0"/>
              <a:t>Predmet zaštite je uvijek nematerijalno dobro (kao i kod autorskog prava)</a:t>
            </a:r>
          </a:p>
          <a:p>
            <a:r>
              <a:rPr lang="bs-Latn-BA" dirty="0" smtClean="0"/>
              <a:t>Obim prava je značajno uži.</a:t>
            </a:r>
          </a:p>
          <a:p>
            <a:r>
              <a:rPr lang="bs-Latn-BA" dirty="0" smtClean="0"/>
              <a:t>Vremensko trajanje prava je značajno kraće.</a:t>
            </a:r>
            <a:endParaRPr lang="en-US" dirty="0"/>
          </a:p>
        </p:txBody>
      </p:sp>
    </p:spTree>
    <p:extLst>
      <p:ext uri="{BB962C8B-B14F-4D97-AF65-F5344CB8AC3E}">
        <p14:creationId xmlns:p14="http://schemas.microsoft.com/office/powerpoint/2010/main" val="2159073766"/>
      </p:ext>
    </p:extLst>
  </p:cSld>
  <p:clrMapOvr>
    <a:masterClrMapping/>
  </p:clrMapOvr>
  <p:transition>
    <p:wipe dir="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1831612727"/>
              </p:ext>
            </p:extLst>
          </p:nvPr>
        </p:nvGraphicFramePr>
        <p:xfrm>
          <a:off x="304800" y="381000"/>
          <a:ext cx="8458200" cy="617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2780227"/>
      </p:ext>
    </p:extLst>
  </p:cSld>
  <p:clrMapOvr>
    <a:masterClrMapping/>
  </p:clrMapOvr>
  <p:transition>
    <p:wipe dir="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Pravo izvođača</a:t>
            </a:r>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5" name="Picture 4" descr="2012-09-13.hamlet-thumb-620xauto-44524.png"/>
          <p:cNvPicPr>
            <a:picLocks noChangeAspect="1"/>
          </p:cNvPicPr>
          <p:nvPr/>
        </p:nvPicPr>
        <p:blipFill>
          <a:blip r:embed="rId2" cstate="print"/>
          <a:stretch>
            <a:fillRect/>
          </a:stretch>
        </p:blipFill>
        <p:spPr>
          <a:xfrm>
            <a:off x="2895600" y="304800"/>
            <a:ext cx="6185355" cy="4000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98365731"/>
      </p:ext>
    </p:extLst>
  </p:cSld>
  <p:clrMapOvr>
    <a:masterClrMapping/>
  </p:clrMapOvr>
  <p:transition>
    <p:wipe dir="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lstStyle/>
          <a:p>
            <a:pPr algn="ctr"/>
            <a:r>
              <a:rPr lang="bs-Latn-BA" dirty="0" smtClean="0"/>
              <a:t>Izvođač - interpretator</a:t>
            </a:r>
            <a:endParaRPr lang="en-US" dirty="0"/>
          </a:p>
        </p:txBody>
      </p:sp>
    </p:spTree>
    <p:extLst>
      <p:ext uri="{BB962C8B-B14F-4D97-AF65-F5344CB8AC3E}">
        <p14:creationId xmlns:p14="http://schemas.microsoft.com/office/powerpoint/2010/main" val="1778753069"/>
      </p:ext>
    </p:extLst>
  </p:cSld>
  <p:clrMapOvr>
    <a:masterClrMapping/>
  </p:clrMapOvr>
  <p:transition>
    <p:wipe dir="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Prava izvođača</a:t>
            </a:r>
            <a:endParaRPr lang="hr-HR" dirty="0"/>
          </a:p>
        </p:txBody>
      </p:sp>
      <p:sp>
        <p:nvSpPr>
          <p:cNvPr id="3" name="Content Placeholder 2"/>
          <p:cNvSpPr>
            <a:spLocks noGrp="1"/>
          </p:cNvSpPr>
          <p:nvPr>
            <p:ph sz="half" idx="1"/>
          </p:nvPr>
        </p:nvSpPr>
        <p:spPr/>
        <p:txBody>
          <a:bodyPr>
            <a:normAutofit fontScale="85000" lnSpcReduction="20000"/>
          </a:bodyPr>
          <a:lstStyle/>
          <a:p>
            <a:r>
              <a:rPr lang="bs-Latn-BA" dirty="0" smtClean="0"/>
              <a:t>Po ZAISP-u izvođači su </a:t>
            </a:r>
            <a:r>
              <a:rPr lang="bs-Latn-BA" dirty="0"/>
              <a:t>glumci, pjevači, muzičari, plesači i druga lica koja glumom, pjevanjem, sviranjem, pokretima, recitiranjem ili interpretiranjem na drugi način izvode autorska ili folklorna djela. </a:t>
            </a:r>
            <a:endParaRPr lang="en-US" dirty="0"/>
          </a:p>
          <a:p>
            <a:r>
              <a:rPr lang="bs-Latn-BA" dirty="0" smtClean="0"/>
              <a:t>Izvođačima se smatraju i </a:t>
            </a:r>
            <a:r>
              <a:rPr lang="bs-Latn-BA" dirty="0"/>
              <a:t>režiseri pozorišnih predstava, dirigenti orkestara, vođe pjevačkih horova, te varijetetski i cirkuski umjetnici. </a:t>
            </a:r>
            <a:endParaRPr lang="en-US" dirty="0"/>
          </a:p>
          <a:p>
            <a:endParaRPr lang="hr-HR" dirty="0"/>
          </a:p>
        </p:txBody>
      </p:sp>
      <p:pic>
        <p:nvPicPr>
          <p:cNvPr id="5" name="Content Placeholder 4" descr="leslie-nielsen_l.jpg"/>
          <p:cNvPicPr>
            <a:picLocks noGrp="1" noChangeAspect="1"/>
          </p:cNvPicPr>
          <p:nvPr>
            <p:ph sz="half" idx="2"/>
          </p:nvPr>
        </p:nvPicPr>
        <p:blipFill>
          <a:blip r:embed="rId2" cstate="print"/>
          <a:stretch>
            <a:fillRect/>
          </a:stretch>
        </p:blipFill>
        <p:spPr>
          <a:xfrm>
            <a:off x="4857752" y="1500174"/>
            <a:ext cx="3714776" cy="4953034"/>
          </a:xfrm>
          <a:effectLst>
            <a:outerShdw blurRad="50800" dist="38100" algn="l" rotWithShape="0">
              <a:prstClr val="black">
                <a:alpha val="40000"/>
              </a:prstClr>
            </a:outerShdw>
          </a:effectLst>
        </p:spPr>
      </p:pic>
    </p:spTree>
    <p:extLst>
      <p:ext uri="{BB962C8B-B14F-4D97-AF65-F5344CB8AC3E}">
        <p14:creationId xmlns:p14="http://schemas.microsoft.com/office/powerpoint/2010/main" val="1776693087"/>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Predmet zaštite prava izvođača</a:t>
            </a:r>
            <a:endParaRPr lang="en-US" dirty="0"/>
          </a:p>
        </p:txBody>
      </p:sp>
      <p:sp>
        <p:nvSpPr>
          <p:cNvPr id="3" name="Content Placeholder 2"/>
          <p:cNvSpPr>
            <a:spLocks noGrp="1"/>
          </p:cNvSpPr>
          <p:nvPr>
            <p:ph sz="half" idx="1"/>
          </p:nvPr>
        </p:nvSpPr>
        <p:spPr/>
        <p:txBody>
          <a:bodyPr/>
          <a:lstStyle/>
          <a:p>
            <a:r>
              <a:rPr lang="bs-Latn-BA" dirty="0" smtClean="0"/>
              <a:t>Predmet zaštite je interpretacija.</a:t>
            </a:r>
          </a:p>
          <a:p>
            <a:r>
              <a:rPr lang="bs-Latn-BA" dirty="0" smtClean="0"/>
              <a:t>Interpretacija može biti pseudotvorevina.</a:t>
            </a:r>
          </a:p>
          <a:p>
            <a:r>
              <a:rPr lang="bs-Latn-BA" dirty="0" smtClean="0"/>
              <a:t>Interpretacija može biti i autorsko djelo prerade u zavisnosti da li zadovoljava elemente definicije.</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22057" y="2362200"/>
            <a:ext cx="3795684" cy="3200399"/>
          </a:xfrm>
        </p:spPr>
      </p:pic>
    </p:spTree>
    <p:extLst>
      <p:ext uri="{BB962C8B-B14F-4D97-AF65-F5344CB8AC3E}">
        <p14:creationId xmlns:p14="http://schemas.microsoft.com/office/powerpoint/2010/main" val="2080126023"/>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Pojam pravnog lica</a:t>
            </a:r>
            <a:endParaRPr lang="bs-Latn-BA" dirty="0"/>
          </a:p>
        </p:txBody>
      </p:sp>
      <p:sp>
        <p:nvSpPr>
          <p:cNvPr id="5" name="Content Placeholder 4"/>
          <p:cNvSpPr>
            <a:spLocks noGrp="1"/>
          </p:cNvSpPr>
          <p:nvPr>
            <p:ph sz="half" idx="1"/>
          </p:nvPr>
        </p:nvSpPr>
        <p:spPr/>
        <p:txBody>
          <a:bodyPr>
            <a:normAutofit fontScale="77500" lnSpcReduction="20000"/>
          </a:bodyPr>
          <a:lstStyle/>
          <a:p>
            <a:r>
              <a:rPr lang="bs-Latn-BA" dirty="0" smtClean="0"/>
              <a:t>Pravno lice je društvena tvorevina koja je nastala sa određenim ciljem ili svrhom, koja je koherentno organizovana, koja je nastala udruživanjem troje ili više fizičkih, pravnih, te fizičkih ili pravnih lica koji su članovi, i koja ima imovinu različitu od imovine članova, a koja ispoljava pravno relevantnu volju kroz voje organe, i koja je zastupana fizičkim licem koje je zakonski zastupnik pravnog lica. </a:t>
            </a:r>
            <a:endParaRPr lang="bs-Latn-BA"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17560" y="1524000"/>
            <a:ext cx="3647872" cy="4572000"/>
          </a:xfrm>
        </p:spPr>
      </p:pic>
    </p:spTree>
    <p:extLst>
      <p:ext uri="{BB962C8B-B14F-4D97-AF65-F5344CB8AC3E}">
        <p14:creationId xmlns:p14="http://schemas.microsoft.com/office/powerpoint/2010/main" val="1905515259"/>
      </p:ext>
    </p:extLst>
  </p:cSld>
  <p:clrMapOvr>
    <a:masterClrMapping/>
  </p:clrMapOvr>
  <p:transition>
    <p:wipe dir="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Moralna prava izvođača</a:t>
            </a:r>
            <a:endParaRPr lang="hr-HR" dirty="0"/>
          </a:p>
        </p:txBody>
      </p:sp>
      <p:pic>
        <p:nvPicPr>
          <p:cNvPr id="5" name="Content Placeholder 4" descr="225px-Charlie_Chaplin.jpg"/>
          <p:cNvPicPr>
            <a:picLocks noGrp="1" noChangeAspect="1"/>
          </p:cNvPicPr>
          <p:nvPr>
            <p:ph sz="half" idx="1"/>
          </p:nvPr>
        </p:nvPicPr>
        <p:blipFill>
          <a:blip r:embed="rId2" cstate="print"/>
          <a:stretch>
            <a:fillRect/>
          </a:stretch>
        </p:blipFill>
        <p:spPr>
          <a:xfrm>
            <a:off x="685800" y="1916345"/>
            <a:ext cx="3352800" cy="41872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Content Placeholder 3"/>
          <p:cNvSpPr>
            <a:spLocks noGrp="1"/>
          </p:cNvSpPr>
          <p:nvPr>
            <p:ph sz="half" idx="2"/>
          </p:nvPr>
        </p:nvSpPr>
        <p:spPr/>
        <p:txBody>
          <a:bodyPr>
            <a:normAutofit/>
          </a:bodyPr>
          <a:lstStyle/>
          <a:p>
            <a:r>
              <a:rPr lang="bs-Latn-BA" dirty="0" smtClean="0"/>
              <a:t>Pravo da bude naznačen kao izvođač;</a:t>
            </a:r>
          </a:p>
          <a:p>
            <a:r>
              <a:rPr lang="bs-Latn-BA" dirty="0" smtClean="0"/>
              <a:t>Pravo da označi interpretaciju svojim imenom ili oznakom;</a:t>
            </a:r>
          </a:p>
          <a:p>
            <a:r>
              <a:rPr lang="bs-Latn-BA" dirty="0" smtClean="0"/>
              <a:t>Pravo na poštivanje interpretacije, sa svim pravima koja se podrazumjevaju time.</a:t>
            </a:r>
          </a:p>
          <a:p>
            <a:pPr marL="0" indent="0">
              <a:buNone/>
            </a:pPr>
            <a:endParaRPr lang="en-US" dirty="0"/>
          </a:p>
        </p:txBody>
      </p:sp>
    </p:spTree>
    <p:extLst>
      <p:ext uri="{BB962C8B-B14F-4D97-AF65-F5344CB8AC3E}">
        <p14:creationId xmlns:p14="http://schemas.microsoft.com/office/powerpoint/2010/main" val="602266118"/>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Imovinska prava izvođača (Čl. 119 ZAISP-a)</a:t>
            </a:r>
            <a:endParaRPr lang="hr-HR" dirty="0"/>
          </a:p>
        </p:txBody>
      </p:sp>
      <p:sp>
        <p:nvSpPr>
          <p:cNvPr id="3" name="Content Placeholder 2"/>
          <p:cNvSpPr>
            <a:spLocks noGrp="1"/>
          </p:cNvSpPr>
          <p:nvPr>
            <p:ph sz="half" idx="1"/>
          </p:nvPr>
        </p:nvSpPr>
        <p:spPr/>
        <p:txBody>
          <a:bodyPr>
            <a:normAutofit fontScale="70000" lnSpcReduction="20000"/>
          </a:bodyPr>
          <a:lstStyle/>
          <a:p>
            <a:r>
              <a:rPr lang="bs-Latn-BA" dirty="0"/>
              <a:t>Izvođač ima isključivo pravo: </a:t>
            </a:r>
            <a:endParaRPr lang="en-US" dirty="0"/>
          </a:p>
          <a:p>
            <a:pPr lvl="1"/>
            <a:r>
              <a:rPr lang="bs-Latn-BA" dirty="0"/>
              <a:t>a) snimanja svog živog izvođenja, </a:t>
            </a:r>
            <a:endParaRPr lang="en-US" dirty="0"/>
          </a:p>
          <a:p>
            <a:pPr lvl="1"/>
            <a:r>
              <a:rPr lang="bs-Latn-BA" dirty="0"/>
              <a:t>b) direktnog ili indirektnog reproduciranja snimka svog izvođenja na bilo koji način i u bilo kojem obliku, </a:t>
            </a:r>
            <a:endParaRPr lang="en-US" dirty="0"/>
          </a:p>
          <a:p>
            <a:pPr lvl="1"/>
            <a:r>
              <a:rPr lang="bs-Latn-BA" dirty="0"/>
              <a:t>c) prenošenja javnosti svog živog izvođenja, </a:t>
            </a:r>
            <a:endParaRPr lang="en-US" dirty="0"/>
          </a:p>
          <a:p>
            <a:pPr lvl="1"/>
            <a:r>
              <a:rPr lang="bs-Latn-BA" dirty="0"/>
              <a:t>d) radiodifuznog emitiranja svog živog izvođenja, osim reemitiranja od organizacije ili uz dozvolu organizacije koja vrši emitiranje, </a:t>
            </a:r>
            <a:endParaRPr lang="en-US" dirty="0"/>
          </a:p>
          <a:p>
            <a:pPr lvl="1"/>
            <a:r>
              <a:rPr lang="bs-Latn-BA" dirty="0"/>
              <a:t>e) činjenja dostupnim javnosti snimaka svog izvođenja, </a:t>
            </a:r>
            <a:endParaRPr lang="en-US" dirty="0"/>
          </a:p>
          <a:p>
            <a:pPr lvl="1"/>
            <a:r>
              <a:rPr lang="bs-Latn-BA" dirty="0"/>
              <a:t>f) distribuiranja primjeraka snimka svog izvođenja, </a:t>
            </a:r>
            <a:endParaRPr lang="en-US" dirty="0"/>
          </a:p>
          <a:p>
            <a:pPr lvl="1"/>
            <a:r>
              <a:rPr lang="en-US" dirty="0"/>
              <a:t>g) </a:t>
            </a:r>
            <a:r>
              <a:rPr lang="en-US" dirty="0" err="1"/>
              <a:t>davanja</a:t>
            </a:r>
            <a:r>
              <a:rPr lang="en-US" dirty="0"/>
              <a:t> u </a:t>
            </a:r>
            <a:r>
              <a:rPr lang="en-US" dirty="0" err="1"/>
              <a:t>zakup</a:t>
            </a:r>
            <a:r>
              <a:rPr lang="en-US" dirty="0"/>
              <a:t> </a:t>
            </a:r>
            <a:r>
              <a:rPr lang="en-US" dirty="0" err="1"/>
              <a:t>primjeraka</a:t>
            </a:r>
            <a:r>
              <a:rPr lang="en-US" dirty="0"/>
              <a:t> </a:t>
            </a:r>
            <a:r>
              <a:rPr lang="en-US" dirty="0" err="1"/>
              <a:t>snimka</a:t>
            </a:r>
            <a:r>
              <a:rPr lang="en-US" dirty="0"/>
              <a:t> </a:t>
            </a:r>
            <a:r>
              <a:rPr lang="en-US" dirty="0" err="1"/>
              <a:t>svog</a:t>
            </a:r>
            <a:r>
              <a:rPr lang="en-US" dirty="0"/>
              <a:t> </a:t>
            </a:r>
            <a:r>
              <a:rPr lang="en-US" dirty="0" err="1"/>
              <a:t>izvođenja</a:t>
            </a:r>
            <a:r>
              <a:rPr lang="en-US" dirty="0"/>
              <a:t>.</a:t>
            </a:r>
            <a:endParaRPr lang="hr-HR" dirty="0"/>
          </a:p>
        </p:txBody>
      </p:sp>
      <p:pic>
        <p:nvPicPr>
          <p:cNvPr id="5" name="Content Placeholder 4" descr="dorde_balasevic_koncert_u_splitu.jpg"/>
          <p:cNvPicPr>
            <a:picLocks noGrp="1" noChangeAspect="1"/>
          </p:cNvPicPr>
          <p:nvPr>
            <p:ph sz="half" idx="2"/>
          </p:nvPr>
        </p:nvPicPr>
        <p:blipFill>
          <a:blip r:embed="rId2" cstate="print"/>
          <a:stretch>
            <a:fillRect/>
          </a:stretch>
        </p:blipFill>
        <p:spPr>
          <a:xfrm>
            <a:off x="4724400" y="1524000"/>
            <a:ext cx="3848099" cy="384809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091692015"/>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dodatna prava izvođača</a:t>
            </a:r>
            <a:endParaRPr lang="hr-HR" dirty="0"/>
          </a:p>
        </p:txBody>
      </p:sp>
      <p:pic>
        <p:nvPicPr>
          <p:cNvPr id="5" name="Content Placeholder 4" descr="cirque-du-soleil_dance_usual_35130762.jpg"/>
          <p:cNvPicPr>
            <a:picLocks noGrp="1" noChangeAspect="1"/>
          </p:cNvPicPr>
          <p:nvPr>
            <p:ph sz="half" idx="1"/>
          </p:nvPr>
        </p:nvPicPr>
        <p:blipFill>
          <a:blip r:embed="rId2" cstate="print"/>
          <a:stretch>
            <a:fillRect/>
          </a:stretch>
        </p:blipFill>
        <p:spPr>
          <a:xfrm>
            <a:off x="685800" y="1524000"/>
            <a:ext cx="3695700" cy="4342448"/>
          </a:xfrm>
        </p:spPr>
      </p:pic>
      <p:sp>
        <p:nvSpPr>
          <p:cNvPr id="4" name="Content Placeholder 3"/>
          <p:cNvSpPr>
            <a:spLocks noGrp="1"/>
          </p:cNvSpPr>
          <p:nvPr>
            <p:ph sz="half" idx="2"/>
          </p:nvPr>
        </p:nvSpPr>
        <p:spPr/>
        <p:txBody>
          <a:bodyPr>
            <a:normAutofit/>
          </a:bodyPr>
          <a:lstStyle/>
          <a:p>
            <a:r>
              <a:rPr lang="bs-Latn-BA" dirty="0" smtClean="0"/>
              <a:t>Izvođač ima pravo na naknadu za privatnu upotrebu;</a:t>
            </a:r>
          </a:p>
          <a:p>
            <a:r>
              <a:rPr lang="bs-Latn-BA" dirty="0" smtClean="0"/>
              <a:t>Pravo na naknadu za javno saopćavanje;</a:t>
            </a:r>
          </a:p>
          <a:p>
            <a:r>
              <a:rPr lang="bs-Latn-BA" dirty="0" smtClean="0"/>
              <a:t>Pravo na davanje u zakup snimka izvođenja.</a:t>
            </a:r>
            <a:endParaRPr lang="en-US" dirty="0"/>
          </a:p>
        </p:txBody>
      </p:sp>
    </p:spTree>
    <p:extLst>
      <p:ext uri="{BB962C8B-B14F-4D97-AF65-F5344CB8AC3E}">
        <p14:creationId xmlns:p14="http://schemas.microsoft.com/office/powerpoint/2010/main" val="362886748"/>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Vremensko ograničenje prava izvođača</a:t>
            </a:r>
            <a:endParaRPr lang="en-US" dirty="0"/>
          </a:p>
        </p:txBody>
      </p:sp>
      <p:sp>
        <p:nvSpPr>
          <p:cNvPr id="3" name="Content Placeholder 2"/>
          <p:cNvSpPr>
            <a:spLocks noGrp="1"/>
          </p:cNvSpPr>
          <p:nvPr>
            <p:ph sz="half" idx="1"/>
          </p:nvPr>
        </p:nvSpPr>
        <p:spPr/>
        <p:txBody>
          <a:bodyPr>
            <a:normAutofit fontScale="85000" lnSpcReduction="20000"/>
          </a:bodyPr>
          <a:lstStyle/>
          <a:p>
            <a:r>
              <a:rPr lang="bs-Latn-BA" dirty="0"/>
              <a:t>Prava izvođača traju 50 godina od dana izvođenja. </a:t>
            </a:r>
            <a:endParaRPr lang="bs-Latn-BA" dirty="0" smtClean="0"/>
          </a:p>
          <a:p>
            <a:r>
              <a:rPr lang="bs-Latn-BA" dirty="0" smtClean="0"/>
              <a:t>Ako </a:t>
            </a:r>
            <a:r>
              <a:rPr lang="bs-Latn-BA" dirty="0"/>
              <a:t>je snimak izvođenja u tom roku zakonito izdat, ili zakonito saopćen javnosti, prava izvođača traju 50 godina od dana prvog izdanja ili prvog saopćavanja, zavisno od toga koji je dan bio ranije. </a:t>
            </a:r>
            <a:endParaRPr lang="en-US" dirty="0"/>
          </a:p>
          <a:p>
            <a:r>
              <a:rPr lang="bs-Latn-BA" dirty="0" smtClean="0"/>
              <a:t>Rok počinje teći </a:t>
            </a:r>
            <a:r>
              <a:rPr lang="bs-Latn-BA" dirty="0"/>
              <a:t>od 1. januara godine koja slijedi poslije godine u kojoj je nastala činjenica od koje se računa početak roka. </a:t>
            </a:r>
            <a:endParaRPr lang="en-US" dirty="0"/>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833968"/>
            <a:ext cx="4343400" cy="2256864"/>
          </a:xfrm>
        </p:spPr>
      </p:pic>
    </p:spTree>
    <p:extLst>
      <p:ext uri="{BB962C8B-B14F-4D97-AF65-F5344CB8AC3E}">
        <p14:creationId xmlns:p14="http://schemas.microsoft.com/office/powerpoint/2010/main" val="2188650778"/>
      </p:ext>
    </p:extLst>
  </p:cSld>
  <p:clrMapOvr>
    <a:masterClrMapping/>
  </p:clrMapOvr>
  <p:transition>
    <p:wipe dir="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5" name="Title 4"/>
          <p:cNvSpPr>
            <a:spLocks noGrp="1"/>
          </p:cNvSpPr>
          <p:nvPr>
            <p:ph type="title"/>
          </p:nvPr>
        </p:nvSpPr>
        <p:spPr/>
        <p:txBody>
          <a:bodyPr/>
          <a:lstStyle/>
          <a:p>
            <a:r>
              <a:rPr lang="hr-HR" dirty="0" smtClean="0"/>
              <a:t>Prava proizvođača fonograma</a:t>
            </a:r>
            <a:endParaRPr lang="hr-HR" dirty="0"/>
          </a:p>
        </p:txBody>
      </p:sp>
      <p:sp>
        <p:nvSpPr>
          <p:cNvPr id="3" name="Text Placeholder 2"/>
          <p:cNvSpPr>
            <a:spLocks noGrp="1"/>
          </p:cNvSpPr>
          <p:nvPr>
            <p:ph type="body" sz="half" idx="2"/>
          </p:nvPr>
        </p:nvSpPr>
        <p:spPr/>
        <p:txBody>
          <a:bodyPr/>
          <a:lstStyle/>
          <a:p>
            <a:endParaRPr lang="en-US"/>
          </a:p>
        </p:txBody>
      </p:sp>
      <p:pic>
        <p:nvPicPr>
          <p:cNvPr id="7" name="Picture 6" descr="2106734511_029b3f1ffc.jpg"/>
          <p:cNvPicPr>
            <a:picLocks noChangeAspect="1"/>
          </p:cNvPicPr>
          <p:nvPr/>
        </p:nvPicPr>
        <p:blipFill>
          <a:blip r:embed="rId2" cstate="print"/>
          <a:stretch>
            <a:fillRect/>
          </a:stretch>
        </p:blipFill>
        <p:spPr>
          <a:xfrm>
            <a:off x="2286000" y="556240"/>
            <a:ext cx="6350000" cy="4241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160039472"/>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Pojam proizvođača fonograma</a:t>
            </a:r>
            <a:endParaRPr lang="en-US" dirty="0"/>
          </a:p>
        </p:txBody>
      </p:sp>
      <p:sp>
        <p:nvSpPr>
          <p:cNvPr id="6" name="Content Placeholder 5"/>
          <p:cNvSpPr>
            <a:spLocks noGrp="1"/>
          </p:cNvSpPr>
          <p:nvPr>
            <p:ph sz="half" idx="1"/>
          </p:nvPr>
        </p:nvSpPr>
        <p:spPr/>
        <p:txBody>
          <a:bodyPr>
            <a:normAutofit/>
          </a:bodyPr>
          <a:lstStyle/>
          <a:p>
            <a:r>
              <a:rPr lang="bs-Latn-BA" dirty="0" smtClean="0"/>
              <a:t>Proizvođač fonograma </a:t>
            </a:r>
            <a:r>
              <a:rPr lang="bs-Latn-BA" dirty="0"/>
              <a:t>jeste fizičko ili pravno lice koje preduzme inicijativu i snosi odgovornost za prvo snimanje zvukova jednog izvođenja ili drugih zvukova, ili onoga što predstavlja zvukove. </a:t>
            </a:r>
            <a:endParaRPr lang="en-US" dirty="0"/>
          </a:p>
          <a:p>
            <a:endParaRPr lang="en-US"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91099" y="2514601"/>
            <a:ext cx="3759200" cy="2819400"/>
          </a:xfrm>
        </p:spPr>
      </p:pic>
    </p:spTree>
    <p:extLst>
      <p:ext uri="{BB962C8B-B14F-4D97-AF65-F5344CB8AC3E}">
        <p14:creationId xmlns:p14="http://schemas.microsoft.com/office/powerpoint/2010/main" val="1878505724"/>
      </p:ext>
    </p:extLst>
  </p:cSld>
  <p:clrMapOvr>
    <a:masterClrMapping/>
  </p:clrMapOvr>
  <p:transition>
    <p:wipe dir="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normAutofit fontScale="90000"/>
          </a:bodyPr>
          <a:lstStyle/>
          <a:p>
            <a:r>
              <a:rPr lang="bs-Latn-BA" dirty="0" smtClean="0"/>
              <a:t>Proizvođač fonograma nije onaj tko izvodi zvukove koje čine fonogram. (može biti!)</a:t>
            </a:r>
            <a:endParaRPr lang="en-US" dirty="0"/>
          </a:p>
        </p:txBody>
      </p:sp>
    </p:spTree>
    <p:extLst>
      <p:ext uri="{BB962C8B-B14F-4D97-AF65-F5344CB8AC3E}">
        <p14:creationId xmlns:p14="http://schemas.microsoft.com/office/powerpoint/2010/main" val="1032805159"/>
      </p:ext>
    </p:extLst>
  </p:cSld>
  <p:clrMapOvr>
    <a:masterClrMapping/>
  </p:clrMapOvr>
  <p:transition>
    <p:wipe dir="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Pojam snimanja</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09575" y="2462212"/>
            <a:ext cx="3981450" cy="3000375"/>
          </a:xfrm>
        </p:spPr>
      </p:pic>
      <p:sp>
        <p:nvSpPr>
          <p:cNvPr id="4" name="Content Placeholder 3"/>
          <p:cNvSpPr>
            <a:spLocks noGrp="1"/>
          </p:cNvSpPr>
          <p:nvPr>
            <p:ph sz="half" idx="2"/>
          </p:nvPr>
        </p:nvSpPr>
        <p:spPr/>
        <p:txBody>
          <a:bodyPr/>
          <a:lstStyle/>
          <a:p>
            <a:r>
              <a:rPr lang="bs-Latn-BA" dirty="0" smtClean="0"/>
              <a:t>Snimanje </a:t>
            </a:r>
            <a:r>
              <a:rPr lang="bs-Latn-BA" dirty="0"/>
              <a:t>znači fiksiranje zvukova ili onoga što predstavlja zvukove na nosač s kojeg se oni mogu slušati, reproducirati ili saopćavati putem određenog uređaja. </a:t>
            </a:r>
            <a:endParaRPr lang="en-US" dirty="0"/>
          </a:p>
          <a:p>
            <a:endParaRPr lang="en-US" dirty="0"/>
          </a:p>
        </p:txBody>
      </p:sp>
    </p:spTree>
    <p:extLst>
      <p:ext uri="{BB962C8B-B14F-4D97-AF65-F5344CB8AC3E}">
        <p14:creationId xmlns:p14="http://schemas.microsoft.com/office/powerpoint/2010/main" val="2392188722"/>
      </p:ext>
    </p:extLst>
  </p:cSld>
  <p:clrMapOvr>
    <a:masterClrMapping/>
  </p:clrMapOvr>
  <p:transition>
    <p:wipe dir="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Pojam fonograma</a:t>
            </a:r>
            <a:endParaRPr lang="hr-HR" dirty="0"/>
          </a:p>
        </p:txBody>
      </p:sp>
      <p:pic>
        <p:nvPicPr>
          <p:cNvPr id="5" name="Content Placeholder 4" descr="droppedImage.jpg"/>
          <p:cNvPicPr>
            <a:picLocks noGrp="1" noChangeAspect="1"/>
          </p:cNvPicPr>
          <p:nvPr>
            <p:ph sz="half" idx="1"/>
          </p:nvPr>
        </p:nvPicPr>
        <p:blipFill>
          <a:blip r:embed="rId2" cstate="print"/>
          <a:stretch>
            <a:fillRect/>
          </a:stretch>
        </p:blipFill>
        <p:spPr>
          <a:xfrm>
            <a:off x="304800" y="2387625"/>
            <a:ext cx="4191000" cy="314954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Content Placeholder 3"/>
          <p:cNvSpPr>
            <a:spLocks noGrp="1"/>
          </p:cNvSpPr>
          <p:nvPr>
            <p:ph sz="half" idx="2"/>
          </p:nvPr>
        </p:nvSpPr>
        <p:spPr/>
        <p:txBody>
          <a:bodyPr>
            <a:normAutofit/>
          </a:bodyPr>
          <a:lstStyle/>
          <a:p>
            <a:r>
              <a:rPr lang="bs-Latn-BA" dirty="0" smtClean="0"/>
              <a:t>Fonogram </a:t>
            </a:r>
            <a:r>
              <a:rPr lang="bs-Latn-BA" dirty="0"/>
              <a:t>jeste snimak zvukova izvođenja ili drugih zvukova ili onoga što predstavlja zvukove, osim ako se radi o snimku koji je uključen, odnosno ugrađen u audiovizuelno djelo. </a:t>
            </a:r>
            <a:endParaRPr lang="en-US" dirty="0"/>
          </a:p>
          <a:p>
            <a:endParaRPr lang="hr-HR" dirty="0"/>
          </a:p>
        </p:txBody>
      </p:sp>
    </p:spTree>
    <p:extLst>
      <p:ext uri="{BB962C8B-B14F-4D97-AF65-F5344CB8AC3E}">
        <p14:creationId xmlns:p14="http://schemas.microsoft.com/office/powerpoint/2010/main" val="804534747"/>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normAutofit fontScale="90000"/>
          </a:bodyPr>
          <a:lstStyle/>
          <a:p>
            <a:r>
              <a:rPr lang="bs-Latn-BA" dirty="0" smtClean="0"/>
              <a:t>Naglasak je na privrednom angažmanu lica a ne na kreativnom djelovanju.</a:t>
            </a:r>
            <a:endParaRPr lang="en-US" dirty="0"/>
          </a:p>
        </p:txBody>
      </p:sp>
    </p:spTree>
    <p:extLst>
      <p:ext uri="{BB962C8B-B14F-4D97-AF65-F5344CB8AC3E}">
        <p14:creationId xmlns:p14="http://schemas.microsoft.com/office/powerpoint/2010/main" val="708948778"/>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bs-Latn-BA"/>
          </a:p>
        </p:txBody>
      </p:sp>
      <p:sp>
        <p:nvSpPr>
          <p:cNvPr id="5" name="Title 4"/>
          <p:cNvSpPr>
            <a:spLocks noGrp="1"/>
          </p:cNvSpPr>
          <p:nvPr>
            <p:ph type="title"/>
          </p:nvPr>
        </p:nvSpPr>
        <p:spPr>
          <a:xfrm>
            <a:off x="228600" y="1905000"/>
            <a:ext cx="8686800" cy="2226910"/>
          </a:xfrm>
        </p:spPr>
        <p:txBody>
          <a:bodyPr>
            <a:normAutofit fontScale="90000"/>
          </a:bodyPr>
          <a:lstStyle/>
          <a:p>
            <a:pPr algn="ctr"/>
            <a:r>
              <a:rPr lang="bs-Latn-BA" dirty="0" smtClean="0"/>
              <a:t>U BiH:</a:t>
            </a:r>
            <a:br>
              <a:rPr lang="bs-Latn-BA" dirty="0" smtClean="0"/>
            </a:br>
            <a:r>
              <a:rPr lang="bs-Latn-BA" dirty="0" smtClean="0"/>
              <a:t>Pravno lice ne može biti autor.</a:t>
            </a:r>
            <a:br>
              <a:rPr lang="bs-Latn-BA" dirty="0" smtClean="0"/>
            </a:br>
            <a:r>
              <a:rPr lang="bs-Latn-BA" dirty="0" smtClean="0"/>
              <a:t>Pravno lice ne može biti nosiocem moralnih prava autora. </a:t>
            </a:r>
            <a:br>
              <a:rPr lang="bs-Latn-BA" dirty="0" smtClean="0"/>
            </a:br>
            <a:r>
              <a:rPr lang="bs-Latn-BA" dirty="0" smtClean="0"/>
              <a:t>Pravno lice </a:t>
            </a:r>
            <a:r>
              <a:rPr lang="bs-Latn-BA" b="1" u="sng" dirty="0" smtClean="0"/>
              <a:t>može</a:t>
            </a:r>
            <a:r>
              <a:rPr lang="bs-Latn-BA" dirty="0" smtClean="0"/>
              <a:t> da bude nosiocem jednog ili višeimovinskih prava autora.</a:t>
            </a:r>
            <a:endParaRPr lang="bs-Latn-BA" dirty="0"/>
          </a:p>
        </p:txBody>
      </p:sp>
    </p:spTree>
    <p:extLst>
      <p:ext uri="{BB962C8B-B14F-4D97-AF65-F5344CB8AC3E}">
        <p14:creationId xmlns:p14="http://schemas.microsoft.com/office/powerpoint/2010/main" val="1798159898"/>
      </p:ext>
    </p:extLst>
  </p:cSld>
  <p:clrMapOvr>
    <a:masterClrMapping/>
  </p:clrMapOvr>
  <p:transition>
    <p:wipe dir="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normAutofit fontScale="90000"/>
          </a:bodyPr>
          <a:lstStyle/>
          <a:p>
            <a:pPr algn="l"/>
            <a:r>
              <a:rPr lang="bs-Latn-BA" dirty="0" smtClean="0"/>
              <a:t>Proizvođač fonograma nema moralnih prava!</a:t>
            </a:r>
            <a:endParaRPr lang="en-US" dirty="0"/>
          </a:p>
        </p:txBody>
      </p:sp>
    </p:spTree>
    <p:extLst>
      <p:ext uri="{BB962C8B-B14F-4D97-AF65-F5344CB8AC3E}">
        <p14:creationId xmlns:p14="http://schemas.microsoft.com/office/powerpoint/2010/main" val="3103226864"/>
      </p:ext>
    </p:extLst>
  </p:cSld>
  <p:clrMapOvr>
    <a:masterClrMapping/>
  </p:clrMapOvr>
  <p:transition>
    <p:wipe dir="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841248"/>
          </a:xfrm>
        </p:spPr>
        <p:txBody>
          <a:bodyPr>
            <a:normAutofit fontScale="90000"/>
          </a:bodyPr>
          <a:lstStyle/>
          <a:p>
            <a:r>
              <a:rPr lang="hr-HR" dirty="0" smtClean="0"/>
              <a:t>Prava proizvođača fonograma (čl. 127 ZAISP-a)</a:t>
            </a:r>
            <a:endParaRPr lang="hr-HR" dirty="0"/>
          </a:p>
        </p:txBody>
      </p:sp>
      <p:sp>
        <p:nvSpPr>
          <p:cNvPr id="3" name="Content Placeholder 2"/>
          <p:cNvSpPr>
            <a:spLocks noGrp="1"/>
          </p:cNvSpPr>
          <p:nvPr>
            <p:ph sz="half" idx="1"/>
          </p:nvPr>
        </p:nvSpPr>
        <p:spPr/>
        <p:txBody>
          <a:bodyPr>
            <a:normAutofit fontScale="92500"/>
          </a:bodyPr>
          <a:lstStyle/>
          <a:p>
            <a:pPr marL="0" indent="0">
              <a:buNone/>
            </a:pPr>
            <a:r>
              <a:rPr lang="bs-Latn-BA" dirty="0" smtClean="0"/>
              <a:t>Proizvođač </a:t>
            </a:r>
            <a:r>
              <a:rPr lang="bs-Latn-BA" dirty="0"/>
              <a:t>fonograma ima isključivo pravo: </a:t>
            </a:r>
            <a:endParaRPr lang="en-US" sz="3200" dirty="0"/>
          </a:p>
          <a:p>
            <a:pPr lvl="1"/>
            <a:r>
              <a:rPr lang="bs-Latn-BA" dirty="0"/>
              <a:t>a) direktnog ili indirektnog reproduciranja svojih fonograma, na bilo koji način i u bilo kojoj formi, </a:t>
            </a:r>
            <a:endParaRPr lang="en-US" dirty="0"/>
          </a:p>
          <a:p>
            <a:pPr lvl="1"/>
            <a:r>
              <a:rPr lang="bs-Latn-BA" dirty="0"/>
              <a:t>b) distribuiranja svojih fonograma, </a:t>
            </a:r>
            <a:endParaRPr lang="en-US" dirty="0"/>
          </a:p>
          <a:p>
            <a:pPr lvl="1"/>
            <a:r>
              <a:rPr lang="bs-Latn-BA" dirty="0"/>
              <a:t>c) davanja u zakup svojih fonograma, </a:t>
            </a:r>
            <a:endParaRPr lang="en-US" dirty="0"/>
          </a:p>
          <a:p>
            <a:pPr lvl="1"/>
            <a:r>
              <a:rPr lang="bs-Latn-BA" dirty="0"/>
              <a:t>d) činjenja dostupnim javnosti svojih fonograma. </a:t>
            </a:r>
            <a:endParaRPr lang="en-US" dirty="0"/>
          </a:p>
          <a:p>
            <a:pPr marL="457200" lvl="1" indent="0">
              <a:buNone/>
            </a:pPr>
            <a:endParaRPr lang="hr-HR" dirty="0"/>
          </a:p>
        </p:txBody>
      </p:sp>
      <p:pic>
        <p:nvPicPr>
          <p:cNvPr id="5" name="Content Placeholder 4" descr="microphone.jpg"/>
          <p:cNvPicPr>
            <a:picLocks noGrp="1" noChangeAspect="1"/>
          </p:cNvPicPr>
          <p:nvPr>
            <p:ph sz="half" idx="2"/>
          </p:nvPr>
        </p:nvPicPr>
        <p:blipFill>
          <a:blip r:embed="rId2" cstate="print"/>
          <a:stretch>
            <a:fillRect/>
          </a:stretch>
        </p:blipFill>
        <p:spPr>
          <a:xfrm>
            <a:off x="4876800" y="2095500"/>
            <a:ext cx="3810000" cy="3810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652192038"/>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Druga prava proizvođača fonograma</a:t>
            </a:r>
            <a:endParaRPr lang="hr-HR" dirty="0"/>
          </a:p>
        </p:txBody>
      </p:sp>
      <p:pic>
        <p:nvPicPr>
          <p:cNvPr id="5" name="Content Placeholder 4" descr="surface_waves1.jpg"/>
          <p:cNvPicPr>
            <a:picLocks noGrp="1" noChangeAspect="1"/>
          </p:cNvPicPr>
          <p:nvPr>
            <p:ph sz="half" idx="1"/>
          </p:nvPr>
        </p:nvPicPr>
        <p:blipFill>
          <a:blip r:embed="rId2" cstate="print"/>
          <a:stretch>
            <a:fillRect/>
          </a:stretch>
        </p:blipFill>
        <p:spPr>
          <a:xfrm>
            <a:off x="304800" y="2521743"/>
            <a:ext cx="4191000" cy="2881313"/>
          </a:xfrm>
          <a:prstGeom prst="rect">
            <a:avLst/>
          </a:prstGeom>
          <a:ln>
            <a:noFill/>
          </a:ln>
          <a:effectLst>
            <a:outerShdw blurRad="190500" algn="tl" rotWithShape="0">
              <a:srgbClr val="000000">
                <a:alpha val="70000"/>
              </a:srgbClr>
            </a:outerShdw>
          </a:effectLst>
        </p:spPr>
      </p:pic>
      <p:sp>
        <p:nvSpPr>
          <p:cNvPr id="4" name="Content Placeholder 3"/>
          <p:cNvSpPr>
            <a:spLocks noGrp="1"/>
          </p:cNvSpPr>
          <p:nvPr>
            <p:ph sz="half" idx="2"/>
          </p:nvPr>
        </p:nvSpPr>
        <p:spPr/>
        <p:txBody>
          <a:bodyPr>
            <a:normAutofit/>
          </a:bodyPr>
          <a:lstStyle/>
          <a:p>
            <a:r>
              <a:rPr lang="bs-Latn-BA" dirty="0" smtClean="0"/>
              <a:t>Proizvođač fonograma ima pravo na naknadu za saopćavanje javnosti;</a:t>
            </a:r>
          </a:p>
          <a:p>
            <a:r>
              <a:rPr lang="bs-Latn-BA" dirty="0" smtClean="0"/>
              <a:t>Pravo na naknadu za privatnu upotrebu.</a:t>
            </a:r>
            <a:endParaRPr lang="en-US" dirty="0"/>
          </a:p>
        </p:txBody>
      </p:sp>
    </p:spTree>
    <p:extLst>
      <p:ext uri="{BB962C8B-B14F-4D97-AF65-F5344CB8AC3E}">
        <p14:creationId xmlns:p14="http://schemas.microsoft.com/office/powerpoint/2010/main" val="101673667"/>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Vremensko ograničenje prava proizvođača fonograma</a:t>
            </a:r>
            <a:endParaRPr lang="hr-HR" dirty="0"/>
          </a:p>
        </p:txBody>
      </p:sp>
      <p:sp>
        <p:nvSpPr>
          <p:cNvPr id="3" name="Content Placeholder 2"/>
          <p:cNvSpPr>
            <a:spLocks noGrp="1"/>
          </p:cNvSpPr>
          <p:nvPr>
            <p:ph sz="half" idx="1"/>
          </p:nvPr>
        </p:nvSpPr>
        <p:spPr/>
        <p:txBody>
          <a:bodyPr>
            <a:normAutofit fontScale="77500" lnSpcReduction="20000"/>
          </a:bodyPr>
          <a:lstStyle/>
          <a:p>
            <a:r>
              <a:rPr lang="bs-Latn-BA" dirty="0"/>
              <a:t>Prava proizvođača fonograma traju 50 godina od dana prvog fiksiranja. Ako je fonogram u tom roku zakonito izdat, prava traju 50 godina od dana prvog izdanja. Ako fonogram u tom roku nije zakonito izdat, ali je zakonito saopćen javnosti, prava traju 50 godina od dana takvog prvog saopćavanja javnosti. </a:t>
            </a:r>
            <a:endParaRPr lang="en-US" dirty="0"/>
          </a:p>
          <a:p>
            <a:r>
              <a:rPr lang="bs-Latn-BA" dirty="0" smtClean="0"/>
              <a:t>Rok </a:t>
            </a:r>
            <a:r>
              <a:rPr lang="bs-Latn-BA" dirty="0"/>
              <a:t>počinje teći od 1. januara godine koja slijedi poslije godine u kojoj je nastala činjenica od koje se računa početak roka. </a:t>
            </a:r>
            <a:endParaRPr lang="en-US" dirty="0"/>
          </a:p>
          <a:p>
            <a:endParaRPr lang="hr-HR" dirty="0"/>
          </a:p>
        </p:txBody>
      </p:sp>
      <p:pic>
        <p:nvPicPr>
          <p:cNvPr id="5" name="Content Placeholder 4" descr="his-masters-voice.jpg"/>
          <p:cNvPicPr>
            <a:picLocks noGrp="1" noChangeAspect="1"/>
          </p:cNvPicPr>
          <p:nvPr>
            <p:ph sz="half" idx="2"/>
          </p:nvPr>
        </p:nvPicPr>
        <p:blipFill>
          <a:blip r:embed="rId2" cstate="print"/>
          <a:stretch>
            <a:fillRect/>
          </a:stretch>
        </p:blipFill>
        <p:spPr>
          <a:xfrm>
            <a:off x="4914900" y="2533650"/>
            <a:ext cx="3810000" cy="2857500"/>
          </a:xfrm>
        </p:spPr>
      </p:pic>
    </p:spTree>
    <p:extLst>
      <p:ext uri="{BB962C8B-B14F-4D97-AF65-F5344CB8AC3E}">
        <p14:creationId xmlns:p14="http://schemas.microsoft.com/office/powerpoint/2010/main" val="3200506542"/>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rcRect l="11342" r="11342"/>
          <a:stretch>
            <a:fillRect/>
          </a:stretch>
        </p:blipFill>
        <p:spPr/>
      </p:pic>
      <p:sp>
        <p:nvSpPr>
          <p:cNvPr id="5" name="Title 4"/>
          <p:cNvSpPr>
            <a:spLocks noGrp="1"/>
          </p:cNvSpPr>
          <p:nvPr>
            <p:ph type="title"/>
          </p:nvPr>
        </p:nvSpPr>
        <p:spPr/>
        <p:txBody>
          <a:bodyPr/>
          <a:lstStyle/>
          <a:p>
            <a:r>
              <a:rPr lang="en-US" dirty="0" smtClean="0"/>
              <a:t>Film </a:t>
            </a:r>
            <a:r>
              <a:rPr lang="en-US" dirty="0" err="1" smtClean="0"/>
              <a:t>kao</a:t>
            </a:r>
            <a:r>
              <a:rPr lang="en-US" dirty="0" smtClean="0"/>
              <a:t> sui generis </a:t>
            </a:r>
            <a:r>
              <a:rPr lang="en-US" dirty="0" err="1" smtClean="0"/>
              <a:t>autorsko</a:t>
            </a:r>
            <a:r>
              <a:rPr lang="en-US" dirty="0" smtClean="0"/>
              <a:t> </a:t>
            </a:r>
            <a:r>
              <a:rPr lang="en-US" dirty="0" err="1" smtClean="0"/>
              <a:t>djelo</a:t>
            </a:r>
            <a:endParaRPr lang="en-US" dirty="0"/>
          </a:p>
        </p:txBody>
      </p:sp>
      <p:sp>
        <p:nvSpPr>
          <p:cNvPr id="7" name="Text Placeholder 6"/>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89955441"/>
      </p:ext>
    </p:extLst>
  </p:cSld>
  <p:clrMapOvr>
    <a:masterClrMapping/>
  </p:clrMapOvr>
  <p:transition>
    <p:wipe dir="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normAutofit fontScale="90000"/>
          </a:bodyPr>
          <a:lstStyle/>
          <a:p>
            <a:r>
              <a:rPr lang="en-US" dirty="0" smtClean="0"/>
              <a:t>Film je </a:t>
            </a:r>
            <a:r>
              <a:rPr lang="en-US" dirty="0" err="1" smtClean="0"/>
              <a:t>autorsko</a:t>
            </a:r>
            <a:r>
              <a:rPr lang="en-US" dirty="0" smtClean="0"/>
              <a:t> </a:t>
            </a:r>
            <a:r>
              <a:rPr lang="en-US" dirty="0" err="1" smtClean="0"/>
              <a:t>djelo</a:t>
            </a:r>
            <a:r>
              <a:rPr lang="en-US" dirty="0" smtClean="0"/>
              <a:t>!</a:t>
            </a:r>
            <a:br>
              <a:rPr lang="en-US" dirty="0" smtClean="0"/>
            </a:br>
            <a:r>
              <a:rPr lang="en-US" dirty="0" smtClean="0"/>
              <a:t>U </a:t>
            </a:r>
            <a:r>
              <a:rPr lang="en-US" dirty="0" err="1" smtClean="0"/>
              <a:t>autorskopravnom</a:t>
            </a:r>
            <a:r>
              <a:rPr lang="en-US" dirty="0" smtClean="0"/>
              <a:t> </a:t>
            </a:r>
            <a:r>
              <a:rPr lang="en-US" dirty="0" err="1" smtClean="0"/>
              <a:t>smislu</a:t>
            </a:r>
            <a:r>
              <a:rPr lang="en-US" dirty="0" smtClean="0"/>
              <a:t> film je </a:t>
            </a:r>
            <a:r>
              <a:rPr lang="en-US" dirty="0" err="1" smtClean="0"/>
              <a:t>vrsta</a:t>
            </a:r>
            <a:r>
              <a:rPr lang="en-US" dirty="0" smtClean="0"/>
              <a:t> </a:t>
            </a:r>
            <a:r>
              <a:rPr lang="en-US" dirty="0" err="1" smtClean="0"/>
              <a:t>audiovi</a:t>
            </a:r>
            <a:r>
              <a:rPr lang="bs-Latn-BA" dirty="0" smtClean="0"/>
              <a:t>zuelnog autorskog djela.</a:t>
            </a:r>
            <a:endParaRPr lang="en-US" dirty="0"/>
          </a:p>
        </p:txBody>
      </p:sp>
    </p:spTree>
    <p:extLst>
      <p:ext uri="{BB962C8B-B14F-4D97-AF65-F5344CB8AC3E}">
        <p14:creationId xmlns:p14="http://schemas.microsoft.com/office/powerpoint/2010/main" val="1230022753"/>
      </p:ext>
    </p:extLst>
  </p:cSld>
  <p:clrMapOvr>
    <a:masterClrMapping/>
  </p:clrMapOvr>
  <p:transition>
    <p:wipe dir="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Pojam audiovizuelnog autorskog djela</a:t>
            </a:r>
            <a:endParaRPr lang="en-US" dirty="0"/>
          </a:p>
        </p:txBody>
      </p:sp>
      <p:sp>
        <p:nvSpPr>
          <p:cNvPr id="5" name="Content Placeholder 4"/>
          <p:cNvSpPr>
            <a:spLocks noGrp="1"/>
          </p:cNvSpPr>
          <p:nvPr>
            <p:ph sz="half" idx="1"/>
          </p:nvPr>
        </p:nvSpPr>
        <p:spPr/>
        <p:txBody>
          <a:bodyPr>
            <a:normAutofit fontScale="92500" lnSpcReduction="20000"/>
          </a:bodyPr>
          <a:lstStyle/>
          <a:p>
            <a:r>
              <a:rPr lang="bs-Latn-BA" dirty="0" smtClean="0"/>
              <a:t>Član 109 ZAISP-a</a:t>
            </a:r>
          </a:p>
          <a:p>
            <a:r>
              <a:rPr lang="en-US" dirty="0" err="1" smtClean="0"/>
              <a:t>Audiovizuelna</a:t>
            </a:r>
            <a:r>
              <a:rPr lang="en-US" dirty="0" smtClean="0"/>
              <a:t> </a:t>
            </a:r>
            <a:r>
              <a:rPr lang="en-US" dirty="0" err="1" smtClean="0"/>
              <a:t>djela</a:t>
            </a:r>
            <a:r>
              <a:rPr lang="en-US" dirty="0" smtClean="0"/>
              <a:t> </a:t>
            </a:r>
            <a:r>
              <a:rPr lang="bs-Latn-BA" dirty="0" smtClean="0"/>
              <a:t>s</a:t>
            </a:r>
            <a:r>
              <a:rPr lang="en-US" dirty="0" smtClean="0"/>
              <a:t>u </a:t>
            </a:r>
            <a:r>
              <a:rPr lang="en-US" dirty="0" err="1"/>
              <a:t>kinematografski</a:t>
            </a:r>
            <a:r>
              <a:rPr lang="en-US" dirty="0"/>
              <a:t>, </a:t>
            </a:r>
            <a:r>
              <a:rPr lang="en-US" dirty="0" err="1"/>
              <a:t>televizijski</a:t>
            </a:r>
            <a:r>
              <a:rPr lang="en-US" dirty="0"/>
              <a:t>, </a:t>
            </a:r>
            <a:r>
              <a:rPr lang="en-US" dirty="0" err="1"/>
              <a:t>dokumentarni</a:t>
            </a:r>
            <a:r>
              <a:rPr lang="en-US" dirty="0"/>
              <a:t>, </a:t>
            </a:r>
            <a:r>
              <a:rPr lang="en-US" dirty="0" err="1"/>
              <a:t>crtani</a:t>
            </a:r>
            <a:r>
              <a:rPr lang="en-US" dirty="0"/>
              <a:t>, </a:t>
            </a:r>
            <a:r>
              <a:rPr lang="en-US" dirty="0" err="1"/>
              <a:t>reklamni</a:t>
            </a:r>
            <a:r>
              <a:rPr lang="en-US" dirty="0"/>
              <a:t> </a:t>
            </a:r>
            <a:r>
              <a:rPr lang="en-US" dirty="0" err="1"/>
              <a:t>i</a:t>
            </a:r>
            <a:r>
              <a:rPr lang="en-US" dirty="0"/>
              <a:t> </a:t>
            </a:r>
            <a:r>
              <a:rPr lang="en-US" dirty="0" err="1"/>
              <a:t>kratki</a:t>
            </a:r>
            <a:r>
              <a:rPr lang="en-US" dirty="0"/>
              <a:t> </a:t>
            </a:r>
            <a:r>
              <a:rPr lang="en-US" dirty="0" err="1"/>
              <a:t>muzički</a:t>
            </a:r>
            <a:r>
              <a:rPr lang="en-US" dirty="0"/>
              <a:t> </a:t>
            </a:r>
            <a:r>
              <a:rPr lang="en-US" dirty="0" err="1"/>
              <a:t>videofilmovi</a:t>
            </a:r>
            <a:r>
              <a:rPr lang="en-US" dirty="0"/>
              <a:t>, </a:t>
            </a:r>
            <a:r>
              <a:rPr lang="en-US" dirty="0" err="1"/>
              <a:t>te</a:t>
            </a:r>
            <a:r>
              <a:rPr lang="en-US" dirty="0"/>
              <a:t> </a:t>
            </a:r>
            <a:r>
              <a:rPr lang="en-US" dirty="0" err="1"/>
              <a:t>druga</a:t>
            </a:r>
            <a:r>
              <a:rPr lang="en-US" dirty="0"/>
              <a:t> </a:t>
            </a:r>
            <a:r>
              <a:rPr lang="en-US" dirty="0" err="1"/>
              <a:t>audiovizuelna</a:t>
            </a:r>
            <a:r>
              <a:rPr lang="en-US" dirty="0"/>
              <a:t> </a:t>
            </a:r>
            <a:r>
              <a:rPr lang="en-US" dirty="0" err="1"/>
              <a:t>djela</a:t>
            </a:r>
            <a:r>
              <a:rPr lang="en-US" dirty="0"/>
              <a:t> </a:t>
            </a:r>
            <a:r>
              <a:rPr lang="en-US" dirty="0" err="1"/>
              <a:t>izražena</a:t>
            </a:r>
            <a:r>
              <a:rPr lang="en-US" dirty="0"/>
              <a:t> </a:t>
            </a:r>
            <a:r>
              <a:rPr lang="en-US" dirty="0" err="1"/>
              <a:t>slikama</a:t>
            </a:r>
            <a:r>
              <a:rPr lang="en-US" dirty="0"/>
              <a:t> </a:t>
            </a:r>
            <a:r>
              <a:rPr lang="en-US" dirty="0" err="1"/>
              <a:t>koje</a:t>
            </a:r>
            <a:r>
              <a:rPr lang="en-US" dirty="0"/>
              <a:t> u </a:t>
            </a:r>
            <a:r>
              <a:rPr lang="en-US" dirty="0" err="1"/>
              <a:t>slijedu</a:t>
            </a:r>
            <a:r>
              <a:rPr lang="en-US" dirty="0"/>
              <a:t> </a:t>
            </a:r>
            <a:r>
              <a:rPr lang="en-US" dirty="0" err="1"/>
              <a:t>stvaraju</a:t>
            </a:r>
            <a:r>
              <a:rPr lang="en-US" dirty="0"/>
              <a:t> </a:t>
            </a:r>
            <a:r>
              <a:rPr lang="en-US" dirty="0" err="1"/>
              <a:t>utisak</a:t>
            </a:r>
            <a:r>
              <a:rPr lang="en-US" dirty="0"/>
              <a:t> </a:t>
            </a:r>
            <a:r>
              <a:rPr lang="en-US" dirty="0" err="1"/>
              <a:t>pokreta</a:t>
            </a:r>
            <a:r>
              <a:rPr lang="en-US" dirty="0"/>
              <a:t>, </a:t>
            </a:r>
            <a:r>
              <a:rPr lang="en-US" dirty="0" err="1"/>
              <a:t>sa</a:t>
            </a:r>
            <a:r>
              <a:rPr lang="en-US" dirty="0"/>
              <a:t> </a:t>
            </a:r>
            <a:r>
              <a:rPr lang="en-US" dirty="0" err="1"/>
              <a:t>zvukom</a:t>
            </a:r>
            <a:r>
              <a:rPr lang="en-US" dirty="0"/>
              <a:t> </a:t>
            </a:r>
            <a:r>
              <a:rPr lang="en-US" dirty="0" err="1"/>
              <a:t>ili</a:t>
            </a:r>
            <a:r>
              <a:rPr lang="en-US" dirty="0"/>
              <a:t> </a:t>
            </a:r>
            <a:r>
              <a:rPr lang="en-US" dirty="0" err="1"/>
              <a:t>bez</a:t>
            </a:r>
            <a:r>
              <a:rPr lang="en-US" dirty="0"/>
              <a:t> </a:t>
            </a:r>
            <a:r>
              <a:rPr lang="en-US" dirty="0" err="1"/>
              <a:t>zvuka</a:t>
            </a:r>
            <a:r>
              <a:rPr lang="en-US" dirty="0"/>
              <a:t>, </a:t>
            </a:r>
            <a:r>
              <a:rPr lang="en-US" dirty="0" err="1"/>
              <a:t>nezavisno</a:t>
            </a:r>
            <a:r>
              <a:rPr lang="en-US" dirty="0"/>
              <a:t> od </a:t>
            </a:r>
            <a:r>
              <a:rPr lang="en-US" dirty="0" err="1"/>
              <a:t>vrste</a:t>
            </a:r>
            <a:r>
              <a:rPr lang="en-US" dirty="0"/>
              <a:t> </a:t>
            </a:r>
            <a:r>
              <a:rPr lang="en-US" dirty="0" err="1"/>
              <a:t>nosača</a:t>
            </a:r>
            <a:r>
              <a:rPr lang="en-US" dirty="0"/>
              <a:t> </a:t>
            </a:r>
            <a:r>
              <a:rPr lang="en-US" dirty="0" err="1"/>
              <a:t>na</a:t>
            </a:r>
            <a:r>
              <a:rPr lang="en-US" dirty="0"/>
              <a:t> </a:t>
            </a:r>
            <a:r>
              <a:rPr lang="en-US" dirty="0" err="1"/>
              <a:t>kojem</a:t>
            </a:r>
            <a:r>
              <a:rPr lang="en-US" dirty="0"/>
              <a:t> </a:t>
            </a:r>
            <a:r>
              <a:rPr lang="en-US" dirty="0" err="1"/>
              <a:t>su</a:t>
            </a:r>
            <a:r>
              <a:rPr lang="en-US" dirty="0"/>
              <a:t> </a:t>
            </a:r>
            <a:r>
              <a:rPr lang="en-US" dirty="0" err="1"/>
              <a:t>fiksirana</a:t>
            </a:r>
            <a:r>
              <a:rPr lang="en-US" dirty="0"/>
              <a:t>.</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78045" y="1600200"/>
            <a:ext cx="3683710" cy="4724400"/>
          </a:xfrm>
        </p:spPr>
      </p:pic>
    </p:spTree>
    <p:extLst>
      <p:ext uri="{BB962C8B-B14F-4D97-AF65-F5344CB8AC3E}">
        <p14:creationId xmlns:p14="http://schemas.microsoft.com/office/powerpoint/2010/main" val="2727590381"/>
      </p:ext>
    </p:extLst>
  </p:cSld>
  <p:clrMapOvr>
    <a:masterClrMapping/>
  </p:clrMapOvr>
  <p:transition>
    <p:wipe dir="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normAutofit fontScale="90000"/>
          </a:bodyPr>
          <a:lstStyle/>
          <a:p>
            <a:r>
              <a:rPr lang="bs-Latn-BA" dirty="0" smtClean="0"/>
              <a:t>Audiovizuelno autorsko djelo je karakteristično po tome da zakon sam definiše tko su koautori istog.</a:t>
            </a:r>
            <a:endParaRPr lang="en-US" dirty="0"/>
          </a:p>
        </p:txBody>
      </p:sp>
    </p:spTree>
    <p:extLst>
      <p:ext uri="{BB962C8B-B14F-4D97-AF65-F5344CB8AC3E}">
        <p14:creationId xmlns:p14="http://schemas.microsoft.com/office/powerpoint/2010/main" val="2208170351"/>
      </p:ext>
    </p:extLst>
  </p:cSld>
  <p:clrMapOvr>
    <a:masterClrMapping/>
  </p:clrMapOvr>
  <p:transition>
    <p:wipe dir="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Koautori audiovizuelnog djela – Čl. 111 ZAISP-A</a:t>
            </a:r>
            <a:endParaRPr lang="en-US" dirty="0"/>
          </a:p>
        </p:txBody>
      </p:sp>
      <p:sp>
        <p:nvSpPr>
          <p:cNvPr id="5" name="Content Placeholder 4"/>
          <p:cNvSpPr>
            <a:spLocks noGrp="1"/>
          </p:cNvSpPr>
          <p:nvPr>
            <p:ph sz="half" idx="1"/>
          </p:nvPr>
        </p:nvSpPr>
        <p:spPr/>
        <p:txBody>
          <a:bodyPr>
            <a:normAutofit fontScale="92500"/>
          </a:bodyPr>
          <a:lstStyle/>
          <a:p>
            <a:r>
              <a:rPr lang="bs-Latn-BA" dirty="0"/>
              <a:t>Koautorima audiovizuelnog djela smatraju se: </a:t>
            </a:r>
            <a:endParaRPr lang="en-US" dirty="0"/>
          </a:p>
          <a:p>
            <a:pPr lvl="1"/>
            <a:r>
              <a:rPr lang="bs-Latn-BA" dirty="0"/>
              <a:t>a) autor prilagođavanja, </a:t>
            </a:r>
            <a:endParaRPr lang="en-US" dirty="0"/>
          </a:p>
          <a:p>
            <a:pPr lvl="1"/>
            <a:r>
              <a:rPr lang="bs-Latn-BA" dirty="0"/>
              <a:t>b) glavni režiser, </a:t>
            </a:r>
            <a:endParaRPr lang="en-US" dirty="0"/>
          </a:p>
          <a:p>
            <a:pPr lvl="1"/>
            <a:r>
              <a:rPr lang="bs-Latn-BA" dirty="0"/>
              <a:t>c) autor scenarija, </a:t>
            </a:r>
            <a:endParaRPr lang="en-US" dirty="0"/>
          </a:p>
          <a:p>
            <a:pPr lvl="1"/>
            <a:r>
              <a:rPr lang="bs-Latn-BA" dirty="0"/>
              <a:t>d) autor dijaloga, </a:t>
            </a:r>
            <a:endParaRPr lang="en-US" dirty="0"/>
          </a:p>
          <a:p>
            <a:pPr lvl="1"/>
            <a:r>
              <a:rPr lang="bs-Latn-BA" dirty="0"/>
              <a:t>e) glavni snimatelj (direktor fotografije), </a:t>
            </a:r>
            <a:endParaRPr lang="en-US" dirty="0"/>
          </a:p>
          <a:p>
            <a:pPr lvl="1"/>
            <a:r>
              <a:rPr lang="bs-Latn-BA" dirty="0"/>
              <a:t>f) kompozitor filmske muzike, stvorene posebno za korištenje u tom djelu. </a:t>
            </a:r>
            <a:endParaRPr lang="en-US" dirty="0"/>
          </a:p>
          <a:p>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57800" y="1873786"/>
            <a:ext cx="3047999" cy="4284336"/>
          </a:xfrm>
        </p:spPr>
      </p:pic>
    </p:spTree>
    <p:extLst>
      <p:ext uri="{BB962C8B-B14F-4D97-AF65-F5344CB8AC3E}">
        <p14:creationId xmlns:p14="http://schemas.microsoft.com/office/powerpoint/2010/main" val="216366757"/>
      </p:ext>
    </p:extLst>
  </p:cSld>
  <p:clrMapOvr>
    <a:masterClrMapping/>
  </p:clrMapOvr>
  <p:transition>
    <p:wipe dir="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AKO JE CRTEŽ ILI ANIMACIJA BITAN ELEMENT</a:t>
            </a:r>
            <a:endParaRPr lang="en-US" dirty="0"/>
          </a:p>
        </p:txBody>
      </p:sp>
      <p:sp>
        <p:nvSpPr>
          <p:cNvPr id="3" name="Content Placeholder 2"/>
          <p:cNvSpPr>
            <a:spLocks noGrp="1"/>
          </p:cNvSpPr>
          <p:nvPr>
            <p:ph sz="half" idx="1"/>
          </p:nvPr>
        </p:nvSpPr>
        <p:spPr/>
        <p:txBody>
          <a:bodyPr/>
          <a:lstStyle/>
          <a:p>
            <a:r>
              <a:rPr lang="bs-Latn-BA" dirty="0"/>
              <a:t>Ako je crtež, odnosno animacija bitan element audiovizuelnog djela, koautorom tog djela smatra se i glavni crtač, odnosno glavni animator. </a:t>
            </a:r>
            <a:endParaRPr lang="en-US" dirty="0"/>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86400" y="1602223"/>
            <a:ext cx="2667000" cy="47203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12035259"/>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U uporednom autorskom pravu</a:t>
            </a:r>
            <a:endParaRPr lang="bs-Latn-BA" dirty="0"/>
          </a:p>
        </p:txBody>
      </p:sp>
      <p:sp>
        <p:nvSpPr>
          <p:cNvPr id="5" name="Content Placeholder 4"/>
          <p:cNvSpPr>
            <a:spLocks noGrp="1"/>
          </p:cNvSpPr>
          <p:nvPr>
            <p:ph idx="1"/>
          </p:nvPr>
        </p:nvSpPr>
        <p:spPr/>
        <p:txBody>
          <a:bodyPr>
            <a:normAutofit fontScale="92500"/>
          </a:bodyPr>
          <a:lstStyle/>
          <a:p>
            <a:r>
              <a:rPr lang="bs-Latn-BA" dirty="0" smtClean="0"/>
              <a:t>Pravno lice može da bude nosiocem autorskog prava (prvenstveno u onim pravnim sistemima koji ne prepoznaju zasebna moralna prava autora.)</a:t>
            </a:r>
          </a:p>
          <a:p>
            <a:r>
              <a:rPr lang="bs-Latn-BA" dirty="0" smtClean="0"/>
              <a:t>Pravno lice, uslovno rečeno, u tim pravnim sistemima se može smatrati autorom.</a:t>
            </a:r>
          </a:p>
          <a:p>
            <a:r>
              <a:rPr lang="bs-Latn-BA" dirty="0" smtClean="0"/>
              <a:t>Budući da ne podliježe prirodnoj smrti, u takvim slučajevima autorsko pravo autora pravnih lica traje određeni niz godina nakon nastanka ili objavljivanja autorskog djela u pitanju (obično 70).</a:t>
            </a:r>
            <a:endParaRPr lang="bs-Latn-BA" dirty="0"/>
          </a:p>
        </p:txBody>
      </p:sp>
    </p:spTree>
    <p:extLst>
      <p:ext uri="{BB962C8B-B14F-4D97-AF65-F5344CB8AC3E}">
        <p14:creationId xmlns:p14="http://schemas.microsoft.com/office/powerpoint/2010/main" val="3234274218"/>
      </p:ext>
    </p:extLst>
  </p:cSld>
  <p:clrMapOvr>
    <a:masterClrMapping/>
  </p:clrMapOvr>
  <p:transition>
    <p:wipe dir="r"/>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AUTORI DOPRINOSA AUDIOVIZUELNOM DJELU</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09365" y="1600200"/>
            <a:ext cx="2981869" cy="4724400"/>
          </a:xfrm>
        </p:spPr>
      </p:pic>
      <p:sp>
        <p:nvSpPr>
          <p:cNvPr id="4" name="Content Placeholder 3"/>
          <p:cNvSpPr>
            <a:spLocks noGrp="1"/>
          </p:cNvSpPr>
          <p:nvPr>
            <p:ph sz="half" idx="2"/>
          </p:nvPr>
        </p:nvSpPr>
        <p:spPr/>
        <p:txBody>
          <a:bodyPr>
            <a:normAutofit lnSpcReduction="10000"/>
          </a:bodyPr>
          <a:lstStyle/>
          <a:p>
            <a:r>
              <a:rPr lang="bs-Latn-BA" dirty="0"/>
              <a:t>Kompozitor muzike, glavni crtač i glavni animator, koji se ne smatraju koautorima audiovizuelnog djela </a:t>
            </a:r>
            <a:r>
              <a:rPr lang="bs-Latn-BA" dirty="0" smtClean="0"/>
              <a:t>kao </a:t>
            </a:r>
            <a:r>
              <a:rPr lang="bs-Latn-BA" dirty="0"/>
              <a:t>i scenograf, kostimograf, slikar maski i montažer imaju prava na svojim individualnim doprinosima audiovizuelnom djelu (autori doprinosa). </a:t>
            </a:r>
            <a:endParaRPr lang="en-US" dirty="0"/>
          </a:p>
          <a:p>
            <a:endParaRPr lang="en-US" dirty="0"/>
          </a:p>
        </p:txBody>
      </p:sp>
    </p:spTree>
    <p:extLst>
      <p:ext uri="{BB962C8B-B14F-4D97-AF65-F5344CB8AC3E}">
        <p14:creationId xmlns:p14="http://schemas.microsoft.com/office/powerpoint/2010/main" val="945354461"/>
      </p:ext>
    </p:extLst>
  </p:cSld>
  <p:clrMapOvr>
    <a:masterClrMapping/>
  </p:clrMapOvr>
  <p:transition>
    <p:wipe dir="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normAutofit fontScale="90000"/>
          </a:bodyPr>
          <a:lstStyle/>
          <a:p>
            <a:r>
              <a:rPr lang="bs-Latn-BA" dirty="0" smtClean="0"/>
              <a:t>AUTOR AUTORSKOG DJELA IMA POSEBNO ISKLJUČIVO PRAVO AUDIOVIZUELNOG PRILAGOĐAVANJA SVOG AUTORSKOG DJELA – UREĐENO ČLANOM 110 zaisp-a</a:t>
            </a:r>
            <a:endParaRPr lang="en-US" dirty="0"/>
          </a:p>
        </p:txBody>
      </p:sp>
    </p:spTree>
    <p:extLst>
      <p:ext uri="{BB962C8B-B14F-4D97-AF65-F5344CB8AC3E}">
        <p14:creationId xmlns:p14="http://schemas.microsoft.com/office/powerpoint/2010/main" val="3986489885"/>
      </p:ext>
    </p:extLst>
  </p:cSld>
  <p:clrMapOvr>
    <a:masterClrMapping/>
  </p:clrMapOvr>
  <p:transition>
    <p:wipe dir="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Isključivo autorsko pravo audiovizuelnog prilagođavanja</a:t>
            </a:r>
            <a:endParaRPr lang="en-US" dirty="0"/>
          </a:p>
        </p:txBody>
      </p:sp>
      <p:sp>
        <p:nvSpPr>
          <p:cNvPr id="5" name="Content Placeholder 4"/>
          <p:cNvSpPr>
            <a:spLocks noGrp="1"/>
          </p:cNvSpPr>
          <p:nvPr>
            <p:ph sz="half" idx="1"/>
          </p:nvPr>
        </p:nvSpPr>
        <p:spPr/>
        <p:txBody>
          <a:bodyPr/>
          <a:lstStyle/>
          <a:p>
            <a:r>
              <a:rPr lang="en-US" dirty="0" err="1"/>
              <a:t>Pravo</a:t>
            </a:r>
            <a:r>
              <a:rPr lang="en-US" dirty="0"/>
              <a:t> </a:t>
            </a:r>
            <a:r>
              <a:rPr lang="en-US" dirty="0" err="1"/>
              <a:t>audiovizuelnog</a:t>
            </a:r>
            <a:r>
              <a:rPr lang="en-US" dirty="0"/>
              <a:t> </a:t>
            </a:r>
            <a:r>
              <a:rPr lang="en-US" dirty="0" err="1"/>
              <a:t>prilagođavanja</a:t>
            </a:r>
            <a:r>
              <a:rPr lang="en-US" dirty="0"/>
              <a:t> je </a:t>
            </a:r>
            <a:r>
              <a:rPr lang="en-US" dirty="0" err="1"/>
              <a:t>isključivo</a:t>
            </a:r>
            <a:r>
              <a:rPr lang="en-US" dirty="0"/>
              <a:t> </a:t>
            </a:r>
            <a:r>
              <a:rPr lang="en-US" dirty="0" err="1"/>
              <a:t>pravo</a:t>
            </a:r>
            <a:r>
              <a:rPr lang="en-US" dirty="0"/>
              <a:t> da se </a:t>
            </a:r>
            <a:r>
              <a:rPr lang="en-US" dirty="0" err="1"/>
              <a:t>izvorno</a:t>
            </a:r>
            <a:r>
              <a:rPr lang="en-US" dirty="0"/>
              <a:t> </a:t>
            </a:r>
            <a:r>
              <a:rPr lang="en-US" dirty="0" err="1"/>
              <a:t>djelo</a:t>
            </a:r>
            <a:r>
              <a:rPr lang="en-US" dirty="0"/>
              <a:t> </a:t>
            </a:r>
            <a:r>
              <a:rPr lang="en-US" dirty="0" err="1"/>
              <a:t>preradi</a:t>
            </a:r>
            <a:r>
              <a:rPr lang="en-US" dirty="0"/>
              <a:t> </a:t>
            </a:r>
            <a:r>
              <a:rPr lang="en-US" dirty="0" err="1"/>
              <a:t>ili</a:t>
            </a:r>
            <a:r>
              <a:rPr lang="en-US" dirty="0"/>
              <a:t> </a:t>
            </a:r>
            <a:r>
              <a:rPr lang="en-US" dirty="0" err="1"/>
              <a:t>uključi</a:t>
            </a:r>
            <a:r>
              <a:rPr lang="en-US" dirty="0"/>
              <a:t> u </a:t>
            </a:r>
            <a:r>
              <a:rPr lang="en-US" dirty="0" err="1"/>
              <a:t>audiovizuelno</a:t>
            </a:r>
            <a:r>
              <a:rPr lang="en-US" dirty="0"/>
              <a:t> </a:t>
            </a:r>
            <a:r>
              <a:rPr lang="en-US" dirty="0" err="1"/>
              <a:t>djelo</a:t>
            </a:r>
            <a:r>
              <a:rPr lang="en-US" dirty="0"/>
              <a:t>. </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98110" y="2667000"/>
            <a:ext cx="3740310" cy="2819400"/>
          </a:xfrm>
        </p:spPr>
      </p:pic>
    </p:spTree>
    <p:extLst>
      <p:ext uri="{BB962C8B-B14F-4D97-AF65-F5344CB8AC3E}">
        <p14:creationId xmlns:p14="http://schemas.microsoft.com/office/powerpoint/2010/main" val="615642657"/>
      </p:ext>
    </p:extLst>
  </p:cSld>
  <p:clrMapOvr>
    <a:masterClrMapping/>
  </p:clrMapOvr>
  <p:transition>
    <p:wipe dir="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Ugovor o audiovizuelnom prilagođavanju</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4800" y="2641324"/>
            <a:ext cx="4191000" cy="2642152"/>
          </a:xfrm>
        </p:spPr>
      </p:pic>
      <p:sp>
        <p:nvSpPr>
          <p:cNvPr id="4" name="Content Placeholder 3"/>
          <p:cNvSpPr>
            <a:spLocks noGrp="1"/>
          </p:cNvSpPr>
          <p:nvPr>
            <p:ph sz="half" idx="2"/>
          </p:nvPr>
        </p:nvSpPr>
        <p:spPr/>
        <p:txBody>
          <a:bodyPr>
            <a:normAutofit fontScale="77500" lnSpcReduction="20000"/>
          </a:bodyPr>
          <a:lstStyle/>
          <a:p>
            <a:r>
              <a:rPr lang="bs-Latn-BA" dirty="0"/>
              <a:t>Zaključenjem ugovora o audiovizuelnom prilagođavanju smatra se da je autor izvornog djela prenio na filmskog producenta pravo prerade i uključivanja izvornog djela u audiovizuelno djelo, svoja autorska imovinska prava na tom audiovizuelnom djelu, njegovom prijevodu, njegovim audiovizuelnim preradama i na fotografijama nastalim u vezi s produkcijom audiovizuelnog djela, ako ugovorom nije drugačije određeno. </a:t>
            </a:r>
            <a:endParaRPr lang="en-US" dirty="0"/>
          </a:p>
          <a:p>
            <a:endParaRPr lang="en-US" dirty="0"/>
          </a:p>
        </p:txBody>
      </p:sp>
    </p:spTree>
    <p:extLst>
      <p:ext uri="{BB962C8B-B14F-4D97-AF65-F5344CB8AC3E}">
        <p14:creationId xmlns:p14="http://schemas.microsoft.com/office/powerpoint/2010/main" val="3306753045"/>
      </p:ext>
    </p:extLst>
  </p:cSld>
  <p:clrMapOvr>
    <a:masterClrMapping/>
  </p:clrMapOvr>
  <p:transition>
    <p:wipe dir="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Prava kojima se ne može disponirati ovim ugovorom</a:t>
            </a:r>
            <a:endParaRPr lang="en-US" dirty="0"/>
          </a:p>
        </p:txBody>
      </p:sp>
      <p:sp>
        <p:nvSpPr>
          <p:cNvPr id="3" name="Content Placeholder 2"/>
          <p:cNvSpPr>
            <a:spLocks noGrp="1"/>
          </p:cNvSpPr>
          <p:nvPr>
            <p:ph sz="half" idx="1"/>
          </p:nvPr>
        </p:nvSpPr>
        <p:spPr/>
        <p:txBody>
          <a:bodyPr>
            <a:normAutofit fontScale="77500" lnSpcReduction="20000"/>
          </a:bodyPr>
          <a:lstStyle/>
          <a:p>
            <a:r>
              <a:rPr lang="bs-Latn-BA" dirty="0" smtClean="0"/>
              <a:t>Bez obzira kako je uređeno u ugovoru o audiovizuelnom prilagođavanju, autor zadržava:</a:t>
            </a:r>
            <a:endParaRPr lang="en-US" dirty="0"/>
          </a:p>
          <a:p>
            <a:pPr lvl="1"/>
            <a:r>
              <a:rPr lang="bs-Latn-BA" dirty="0"/>
              <a:t>a) isključivo pravo novog audiovizuelnog prilagođavanja, ali tek nakon isteka deset godina od sklapanja ugovora </a:t>
            </a:r>
            <a:r>
              <a:rPr lang="bs-Latn-BA" dirty="0" smtClean="0"/>
              <a:t>, </a:t>
            </a:r>
            <a:endParaRPr lang="en-US" dirty="0"/>
          </a:p>
          <a:p>
            <a:pPr lvl="1"/>
            <a:r>
              <a:rPr lang="bs-Latn-BA" dirty="0"/>
              <a:t>b) isključivo pravo daljnje prerade audiovizuelnog djela u bilo koji drugi umjetnički oblik, </a:t>
            </a:r>
            <a:endParaRPr lang="en-US" dirty="0"/>
          </a:p>
          <a:p>
            <a:pPr lvl="1"/>
            <a:r>
              <a:rPr lang="bs-Latn-BA" dirty="0"/>
              <a:t>c) pravo na odgovarajuću naknadu od filmskog producenta za svako davanje u zakup primjerka audiovizuelnog prilagođenog djela. </a:t>
            </a:r>
            <a:endParaRPr lang="en-US" dirty="0"/>
          </a:p>
          <a:p>
            <a:r>
              <a:rPr lang="bs-Latn-BA" dirty="0" smtClean="0"/>
              <a:t>Autor </a:t>
            </a:r>
            <a:r>
              <a:rPr lang="bs-Latn-BA" dirty="0"/>
              <a:t>se ne može </a:t>
            </a:r>
            <a:r>
              <a:rPr lang="bs-Latn-BA" dirty="0" smtClean="0"/>
              <a:t>odreći ovih prava.  </a:t>
            </a:r>
            <a:endParaRPr lang="en-US" dirty="0"/>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472164"/>
            <a:ext cx="4343400" cy="2980471"/>
          </a:xfrm>
        </p:spPr>
      </p:pic>
    </p:spTree>
    <p:extLst>
      <p:ext uri="{BB962C8B-B14F-4D97-AF65-F5344CB8AC3E}">
        <p14:creationId xmlns:p14="http://schemas.microsoft.com/office/powerpoint/2010/main" val="3966530265"/>
      </p:ext>
    </p:extLst>
  </p:cSld>
  <p:clrMapOvr>
    <a:masterClrMapping/>
  </p:clrMapOvr>
  <p:transition>
    <p:wipe dir="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a:xfrm>
            <a:off x="180475" y="1676401"/>
            <a:ext cx="8686800" cy="2455510"/>
          </a:xfrm>
        </p:spPr>
        <p:txBody>
          <a:bodyPr>
            <a:normAutofit fontScale="90000"/>
          </a:bodyPr>
          <a:lstStyle/>
          <a:p>
            <a:pPr algn="just"/>
            <a:r>
              <a:rPr lang="bs-Latn-BA" dirty="0" smtClean="0"/>
              <a:t>BUDUĆI DA PO DEFINICIJI AUDIOVIZUELNO AUTORSKO DJELO IMA VIŠE KOAUTORA, POTREBNO JE UREDITI ODNOSE IZMEĐU ISTIH I ODREDITI LIC EKOJE ĆE IH ZATUPTAI U PRAVNOM PROMETU, KAO I OBAVLJATI DRUGE VITALNE FUNKCIJE – TO LICE JE FILMSKI PRODUCENT, a ugovor je ugovor o filmskoj produkciji </a:t>
            </a:r>
            <a:endParaRPr lang="en-US" dirty="0"/>
          </a:p>
        </p:txBody>
      </p:sp>
    </p:spTree>
    <p:extLst>
      <p:ext uri="{BB962C8B-B14F-4D97-AF65-F5344CB8AC3E}">
        <p14:creationId xmlns:p14="http://schemas.microsoft.com/office/powerpoint/2010/main" val="3905314724"/>
      </p:ext>
    </p:extLst>
  </p:cSld>
  <p:clrMapOvr>
    <a:masterClrMapping/>
  </p:clrMapOvr>
  <p:transition>
    <p:wipe dir="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Ugovor o filmskoj produkciji</a:t>
            </a:r>
            <a:endParaRPr lang="en-US" dirty="0"/>
          </a:p>
        </p:txBody>
      </p:sp>
      <p:sp>
        <p:nvSpPr>
          <p:cNvPr id="5" name="Content Placeholder 4"/>
          <p:cNvSpPr>
            <a:spLocks noGrp="1"/>
          </p:cNvSpPr>
          <p:nvPr>
            <p:ph sz="half" idx="1"/>
          </p:nvPr>
        </p:nvSpPr>
        <p:spPr/>
        <p:txBody>
          <a:bodyPr/>
          <a:lstStyle/>
          <a:p>
            <a:r>
              <a:rPr lang="bs-Latn-BA" dirty="0"/>
              <a:t>Odnosi između filmskog producenta i koautora audiovizuelnog djela i autora doprinosa tom djelu, kao i odnosi između samih autora uređuju se ugovorom o filmskoj produkciji, koji mora biti u pisanoj formi. </a:t>
            </a:r>
            <a:endParaRPr lang="en-US" dirty="0"/>
          </a:p>
          <a:p>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76695" y="1600200"/>
            <a:ext cx="3286410" cy="4724400"/>
          </a:xfrm>
        </p:spPr>
      </p:pic>
    </p:spTree>
    <p:extLst>
      <p:ext uri="{BB962C8B-B14F-4D97-AF65-F5344CB8AC3E}">
        <p14:creationId xmlns:p14="http://schemas.microsoft.com/office/powerpoint/2010/main" val="3102740596"/>
      </p:ext>
    </p:extLst>
  </p:cSld>
  <p:clrMapOvr>
    <a:masterClrMapping/>
  </p:clrMapOvr>
  <p:transition>
    <p:wipe dir="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Ugovor o filmskoj produkciji</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38237" y="2176462"/>
            <a:ext cx="2524125" cy="3571875"/>
          </a:xfrm>
        </p:spPr>
      </p:pic>
      <p:sp>
        <p:nvSpPr>
          <p:cNvPr id="4" name="Content Placeholder 3"/>
          <p:cNvSpPr>
            <a:spLocks noGrp="1"/>
          </p:cNvSpPr>
          <p:nvPr>
            <p:ph sz="half" idx="2"/>
          </p:nvPr>
        </p:nvSpPr>
        <p:spPr/>
        <p:txBody>
          <a:bodyPr>
            <a:normAutofit fontScale="85000" lnSpcReduction="10000"/>
          </a:bodyPr>
          <a:lstStyle/>
          <a:p>
            <a:r>
              <a:rPr lang="bs-Latn-BA" dirty="0"/>
              <a:t>Zaključenjem ugovora o filmskoj produkciji smatra se da su koautori isključivo i neograničeno prenijeli na filmskog producenta sva svoja autorska imovinska prava na audiovizuelnom djelu, njegovom prijevodu, njegovim audiovizuelnim preradama i fotografijama nastalim u vezi s produkcijom audiovizuelnog djela, ako ugovorom nije drugačije određeno. </a:t>
            </a:r>
            <a:endParaRPr lang="en-US" dirty="0"/>
          </a:p>
          <a:p>
            <a:endParaRPr lang="en-US" dirty="0"/>
          </a:p>
        </p:txBody>
      </p:sp>
    </p:spTree>
    <p:extLst>
      <p:ext uri="{BB962C8B-B14F-4D97-AF65-F5344CB8AC3E}">
        <p14:creationId xmlns:p14="http://schemas.microsoft.com/office/powerpoint/2010/main" val="2993624656"/>
      </p:ext>
    </p:extLst>
  </p:cSld>
  <p:clrMapOvr>
    <a:masterClrMapping/>
  </p:clrMapOvr>
  <p:transition>
    <p:wipe dir="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Ugovor o filmskoj produkciji</a:t>
            </a:r>
            <a:endParaRPr lang="en-US" dirty="0"/>
          </a:p>
        </p:txBody>
      </p:sp>
      <p:sp>
        <p:nvSpPr>
          <p:cNvPr id="3" name="Content Placeholder 2"/>
          <p:cNvSpPr>
            <a:spLocks noGrp="1"/>
          </p:cNvSpPr>
          <p:nvPr>
            <p:ph sz="half" idx="1"/>
          </p:nvPr>
        </p:nvSpPr>
        <p:spPr/>
        <p:txBody>
          <a:bodyPr>
            <a:normAutofit lnSpcReduction="10000"/>
          </a:bodyPr>
          <a:lstStyle/>
          <a:p>
            <a:r>
              <a:rPr lang="bs-Latn-BA" dirty="0"/>
              <a:t>Koautorima audiovizuelnog djela pripada posebna naknada za svako preneseno autorsko imovinsko pravo ili drugo pravo autora</a:t>
            </a:r>
            <a:r>
              <a:rPr lang="bs-Latn-BA" dirty="0" smtClean="0"/>
              <a:t>.</a:t>
            </a:r>
          </a:p>
          <a:p>
            <a:r>
              <a:rPr lang="bs-Latn-BA" dirty="0" smtClean="0"/>
              <a:t>Takođe se smatra da su autori doprinosa isključivo prenjeli prava na filmskog producenta  </a:t>
            </a:r>
            <a:endParaRPr lang="en-US" dirty="0"/>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31364" y="1600200"/>
            <a:ext cx="3377071" cy="4724400"/>
          </a:xfrm>
        </p:spPr>
      </p:pic>
    </p:spTree>
    <p:extLst>
      <p:ext uri="{BB962C8B-B14F-4D97-AF65-F5344CB8AC3E}">
        <p14:creationId xmlns:p14="http://schemas.microsoft.com/office/powerpoint/2010/main" val="2109033248"/>
      </p:ext>
    </p:extLst>
  </p:cSld>
  <p:clrMapOvr>
    <a:masterClrMapping/>
  </p:clrMapOvr>
  <p:transition>
    <p:wipe dir="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324" r="4324"/>
          <a:stretch>
            <a:fillRect/>
          </a:stretch>
        </p:blipFill>
        <p:spPr/>
      </p:pic>
      <p:sp>
        <p:nvSpPr>
          <p:cNvPr id="5" name="Title 4"/>
          <p:cNvSpPr>
            <a:spLocks noGrp="1"/>
          </p:cNvSpPr>
          <p:nvPr>
            <p:ph type="title"/>
          </p:nvPr>
        </p:nvSpPr>
        <p:spPr/>
        <p:txBody>
          <a:bodyPr/>
          <a:lstStyle/>
          <a:p>
            <a:r>
              <a:rPr lang="bs-Latn-BA" dirty="0" smtClean="0"/>
              <a:t>Prava filmskih producenata</a:t>
            </a:r>
            <a:endParaRPr lang="en-US" dirty="0"/>
          </a:p>
        </p:txBody>
      </p:sp>
      <p:sp>
        <p:nvSpPr>
          <p:cNvPr id="7" name="Text Placeholder 6"/>
          <p:cNvSpPr>
            <a:spLocks noGrp="1"/>
          </p:cNvSpPr>
          <p:nvPr>
            <p:ph type="body" sz="half" idx="2"/>
          </p:nvPr>
        </p:nvSpPr>
        <p:spPr/>
        <p:txBody>
          <a:bodyPr/>
          <a:lstStyle/>
          <a:p>
            <a:r>
              <a:rPr lang="bs-Latn-BA" dirty="0" smtClean="0"/>
              <a:t>Ovo je srodno pravo!</a:t>
            </a:r>
            <a:endParaRPr lang="en-US" dirty="0"/>
          </a:p>
        </p:txBody>
      </p:sp>
    </p:spTree>
    <p:extLst>
      <p:ext uri="{BB962C8B-B14F-4D97-AF65-F5344CB8AC3E}">
        <p14:creationId xmlns:p14="http://schemas.microsoft.com/office/powerpoint/2010/main" val="421605549"/>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bs-Latn-BA"/>
          </a:p>
        </p:txBody>
      </p:sp>
      <p:sp>
        <p:nvSpPr>
          <p:cNvPr id="4" name="Title 3"/>
          <p:cNvSpPr>
            <a:spLocks noGrp="1"/>
          </p:cNvSpPr>
          <p:nvPr>
            <p:ph type="title"/>
          </p:nvPr>
        </p:nvSpPr>
        <p:spPr/>
        <p:txBody>
          <a:bodyPr>
            <a:normAutofit fontScale="90000"/>
          </a:bodyPr>
          <a:lstStyle/>
          <a:p>
            <a:r>
              <a:rPr lang="bs-Latn-BA" dirty="0" smtClean="0"/>
              <a:t>Diskusija: da li bi pravna lica trebala imati autorska prava u BIH!</a:t>
            </a:r>
            <a:endParaRPr lang="bs-Latn-BA" dirty="0"/>
          </a:p>
        </p:txBody>
      </p:sp>
    </p:spTree>
    <p:extLst>
      <p:ext uri="{BB962C8B-B14F-4D97-AF65-F5344CB8AC3E}">
        <p14:creationId xmlns:p14="http://schemas.microsoft.com/office/powerpoint/2010/main" val="2968228914"/>
      </p:ext>
    </p:extLst>
  </p:cSld>
  <p:clrMapOvr>
    <a:masterClrMapping/>
  </p:clrMapOvr>
  <p:transition>
    <p:wipe dir="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normAutofit fontScale="90000"/>
          </a:bodyPr>
          <a:lstStyle/>
          <a:p>
            <a:r>
              <a:rPr lang="bs-Latn-BA" dirty="0" smtClean="0"/>
              <a:t>Filmski producent se naziva i proizvođač videograma, a ovo pravo se nekada zove pravo proizvođača videograma</a:t>
            </a:r>
            <a:endParaRPr lang="en-US" dirty="0"/>
          </a:p>
        </p:txBody>
      </p:sp>
    </p:spTree>
    <p:extLst>
      <p:ext uri="{BB962C8B-B14F-4D97-AF65-F5344CB8AC3E}">
        <p14:creationId xmlns:p14="http://schemas.microsoft.com/office/powerpoint/2010/main" val="3395326002"/>
      </p:ext>
    </p:extLst>
  </p:cSld>
  <p:clrMapOvr>
    <a:masterClrMapping/>
  </p:clrMapOvr>
  <p:transition>
    <p:wipe dir="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Pojam filmskog producenta</a:t>
            </a:r>
            <a:endParaRPr lang="hr-HR" dirty="0"/>
          </a:p>
        </p:txBody>
      </p:sp>
      <p:sp>
        <p:nvSpPr>
          <p:cNvPr id="3" name="Content Placeholder 2"/>
          <p:cNvSpPr>
            <a:spLocks noGrp="1"/>
          </p:cNvSpPr>
          <p:nvPr>
            <p:ph sz="half" idx="1"/>
          </p:nvPr>
        </p:nvSpPr>
        <p:spPr/>
        <p:txBody>
          <a:bodyPr>
            <a:normAutofit/>
          </a:bodyPr>
          <a:lstStyle/>
          <a:p>
            <a:r>
              <a:rPr lang="en-US" dirty="0" err="1"/>
              <a:t>Filmski</a:t>
            </a:r>
            <a:r>
              <a:rPr lang="en-US" dirty="0"/>
              <a:t> </a:t>
            </a:r>
            <a:r>
              <a:rPr lang="en-US" dirty="0" err="1"/>
              <a:t>producent</a:t>
            </a:r>
            <a:r>
              <a:rPr lang="en-US" dirty="0"/>
              <a:t> </a:t>
            </a:r>
            <a:r>
              <a:rPr lang="en-US" dirty="0" smtClean="0"/>
              <a:t>je </a:t>
            </a:r>
            <a:r>
              <a:rPr lang="en-US" dirty="0" err="1"/>
              <a:t>fizičko</a:t>
            </a:r>
            <a:r>
              <a:rPr lang="en-US" dirty="0"/>
              <a:t> </a:t>
            </a:r>
            <a:r>
              <a:rPr lang="en-US" dirty="0" err="1"/>
              <a:t>ili</a:t>
            </a:r>
            <a:r>
              <a:rPr lang="en-US" dirty="0"/>
              <a:t> </a:t>
            </a:r>
            <a:r>
              <a:rPr lang="en-US" dirty="0" err="1"/>
              <a:t>pravno</a:t>
            </a:r>
            <a:r>
              <a:rPr lang="en-US" dirty="0"/>
              <a:t> lice </a:t>
            </a:r>
            <a:r>
              <a:rPr lang="en-US" dirty="0" err="1"/>
              <a:t>koje</a:t>
            </a:r>
            <a:r>
              <a:rPr lang="en-US" dirty="0"/>
              <a:t> u </a:t>
            </a:r>
            <a:r>
              <a:rPr lang="en-US" dirty="0" err="1"/>
              <a:t>svoje</a:t>
            </a:r>
            <a:r>
              <a:rPr lang="en-US" dirty="0"/>
              <a:t> </a:t>
            </a:r>
            <a:r>
              <a:rPr lang="en-US" dirty="0" err="1"/>
              <a:t>ime</a:t>
            </a:r>
            <a:r>
              <a:rPr lang="en-US" dirty="0"/>
              <a:t> </a:t>
            </a:r>
            <a:r>
              <a:rPr lang="en-US" dirty="0" err="1"/>
              <a:t>daje</a:t>
            </a:r>
            <a:r>
              <a:rPr lang="en-US" dirty="0"/>
              <a:t> </a:t>
            </a:r>
            <a:r>
              <a:rPr lang="en-US" dirty="0" err="1"/>
              <a:t>inicijativu</a:t>
            </a:r>
            <a:r>
              <a:rPr lang="en-US" dirty="0"/>
              <a:t>, </a:t>
            </a:r>
            <a:r>
              <a:rPr lang="en-US" dirty="0" err="1"/>
              <a:t>prikuplja</a:t>
            </a:r>
            <a:r>
              <a:rPr lang="en-US" dirty="0"/>
              <a:t> </a:t>
            </a:r>
            <a:r>
              <a:rPr lang="en-US" dirty="0" err="1"/>
              <a:t>finansijska</a:t>
            </a:r>
            <a:r>
              <a:rPr lang="en-US" dirty="0"/>
              <a:t> </a:t>
            </a:r>
            <a:r>
              <a:rPr lang="en-US" dirty="0" err="1"/>
              <a:t>sredstva</a:t>
            </a:r>
            <a:r>
              <a:rPr lang="en-US" dirty="0"/>
              <a:t>, </a:t>
            </a:r>
            <a:r>
              <a:rPr lang="en-US" dirty="0" err="1"/>
              <a:t>organizira</a:t>
            </a:r>
            <a:r>
              <a:rPr lang="en-US" dirty="0"/>
              <a:t>, </a:t>
            </a:r>
            <a:r>
              <a:rPr lang="en-US" dirty="0" err="1"/>
              <a:t>rukovodi</a:t>
            </a:r>
            <a:r>
              <a:rPr lang="en-US" dirty="0"/>
              <a:t> </a:t>
            </a:r>
            <a:r>
              <a:rPr lang="en-US" dirty="0" err="1"/>
              <a:t>i</a:t>
            </a:r>
            <a:r>
              <a:rPr lang="en-US" dirty="0"/>
              <a:t> </a:t>
            </a:r>
            <a:r>
              <a:rPr lang="en-US" dirty="0" err="1"/>
              <a:t>preuzima</a:t>
            </a:r>
            <a:r>
              <a:rPr lang="en-US" dirty="0"/>
              <a:t> </a:t>
            </a:r>
            <a:r>
              <a:rPr lang="en-US" dirty="0" err="1"/>
              <a:t>odgovornost</a:t>
            </a:r>
            <a:r>
              <a:rPr lang="en-US" dirty="0"/>
              <a:t> </a:t>
            </a:r>
            <a:r>
              <a:rPr lang="en-US" dirty="0" err="1"/>
              <a:t>za</a:t>
            </a:r>
            <a:r>
              <a:rPr lang="en-US" dirty="0"/>
              <a:t> </a:t>
            </a:r>
            <a:r>
              <a:rPr lang="en-US" dirty="0" err="1"/>
              <a:t>fiksiranje</a:t>
            </a:r>
            <a:r>
              <a:rPr lang="en-US" dirty="0"/>
              <a:t> </a:t>
            </a:r>
            <a:r>
              <a:rPr lang="en-US" dirty="0" err="1"/>
              <a:t>audiovizuelnog</a:t>
            </a:r>
            <a:r>
              <a:rPr lang="en-US" dirty="0"/>
              <a:t> </a:t>
            </a:r>
            <a:r>
              <a:rPr lang="en-US" dirty="0" err="1" smtClean="0"/>
              <a:t>djela</a:t>
            </a:r>
            <a:r>
              <a:rPr lang="bs-Latn-BA" dirty="0" smtClean="0"/>
              <a:t>.</a:t>
            </a:r>
            <a:endParaRPr lang="hr-HR"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603336"/>
            <a:ext cx="4343400" cy="2718127"/>
          </a:xfrm>
        </p:spPr>
      </p:pic>
    </p:spTree>
    <p:extLst>
      <p:ext uri="{BB962C8B-B14F-4D97-AF65-F5344CB8AC3E}">
        <p14:creationId xmlns:p14="http://schemas.microsoft.com/office/powerpoint/2010/main" val="1767941638"/>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Pojam videograma</a:t>
            </a:r>
            <a:endParaRPr lang="en-US" dirty="0"/>
          </a:p>
        </p:txBody>
      </p:sp>
      <p:sp>
        <p:nvSpPr>
          <p:cNvPr id="3" name="Content Placeholder 2"/>
          <p:cNvSpPr>
            <a:spLocks noGrp="1"/>
          </p:cNvSpPr>
          <p:nvPr>
            <p:ph sz="half" idx="1"/>
          </p:nvPr>
        </p:nvSpPr>
        <p:spPr/>
        <p:txBody>
          <a:bodyPr>
            <a:normAutofit fontScale="92500" lnSpcReduction="20000"/>
          </a:bodyPr>
          <a:lstStyle/>
          <a:p>
            <a:r>
              <a:rPr lang="bs-Latn-BA" dirty="0" smtClean="0"/>
              <a:t>Videogram je niz slika koje, kada su prikazane u sekvencijalnom slijedu, stvaraju utisak pokreta, koji može ali ne mora biti praćen zvukom.</a:t>
            </a:r>
          </a:p>
          <a:p>
            <a:r>
              <a:rPr lang="bs-Latn-BA" dirty="0" smtClean="0"/>
              <a:t>Videogram je nematerijalno dobro.</a:t>
            </a:r>
          </a:p>
          <a:p>
            <a:r>
              <a:rPr lang="bs-Latn-BA" dirty="0" smtClean="0"/>
              <a:t>Ukoliko zvuk ulazi u sastav videograma, onda taj zvuk, dok je u sastavu videograma nije fonogram.</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14900" y="2886075"/>
            <a:ext cx="3810000" cy="2152650"/>
          </a:xfrm>
        </p:spPr>
      </p:pic>
    </p:spTree>
    <p:extLst>
      <p:ext uri="{BB962C8B-B14F-4D97-AF65-F5344CB8AC3E}">
        <p14:creationId xmlns:p14="http://schemas.microsoft.com/office/powerpoint/2010/main" val="1137822271"/>
      </p:ext>
    </p:extLst>
  </p:cSld>
  <p:clrMapOvr>
    <a:masterClrMapping/>
  </p:clrMapOvr>
  <p:transition>
    <p:wipe dir="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normAutofit fontScale="90000"/>
          </a:bodyPr>
          <a:lstStyle/>
          <a:p>
            <a:r>
              <a:rPr lang="bs-Latn-BA" dirty="0" smtClean="0"/>
              <a:t>Filmski producent nema moralnih prava.</a:t>
            </a:r>
            <a:endParaRPr lang="en-US" dirty="0"/>
          </a:p>
        </p:txBody>
      </p:sp>
    </p:spTree>
    <p:extLst>
      <p:ext uri="{BB962C8B-B14F-4D97-AF65-F5344CB8AC3E}">
        <p14:creationId xmlns:p14="http://schemas.microsoft.com/office/powerpoint/2010/main" val="3193687136"/>
      </p:ext>
    </p:extLst>
  </p:cSld>
  <p:clrMapOvr>
    <a:masterClrMapping/>
  </p:clrMapOvr>
  <p:transition>
    <p:wipe dir="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Prava filmskog producenta – Čl. 132 ZAISP-a</a:t>
            </a:r>
            <a:endParaRPr lang="en-US"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4800" y="1866900"/>
            <a:ext cx="4191000" cy="4191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Content Placeholder 5"/>
          <p:cNvSpPr>
            <a:spLocks noGrp="1"/>
          </p:cNvSpPr>
          <p:nvPr>
            <p:ph sz="half" idx="2"/>
          </p:nvPr>
        </p:nvSpPr>
        <p:spPr/>
        <p:txBody>
          <a:bodyPr>
            <a:normAutofit fontScale="92500"/>
          </a:bodyPr>
          <a:lstStyle/>
          <a:p>
            <a:r>
              <a:rPr lang="bs-Latn-BA" dirty="0"/>
              <a:t>Filmski producent ima isključivo pravo: </a:t>
            </a:r>
            <a:endParaRPr lang="en-US" dirty="0"/>
          </a:p>
          <a:p>
            <a:pPr lvl="1"/>
            <a:r>
              <a:rPr lang="bs-Latn-BA" dirty="0"/>
              <a:t>a) reproduciranja svojih videograma, </a:t>
            </a:r>
            <a:endParaRPr lang="en-US" dirty="0"/>
          </a:p>
          <a:p>
            <a:pPr lvl="1"/>
            <a:r>
              <a:rPr lang="bs-Latn-BA" dirty="0"/>
              <a:t>b) distribuiranja svojih videograma, </a:t>
            </a:r>
            <a:endParaRPr lang="en-US" dirty="0"/>
          </a:p>
          <a:p>
            <a:pPr lvl="1"/>
            <a:r>
              <a:rPr lang="bs-Latn-BA" dirty="0"/>
              <a:t>c) davanja u zakup svojih videograma, </a:t>
            </a:r>
            <a:endParaRPr lang="en-US" dirty="0"/>
          </a:p>
          <a:p>
            <a:pPr lvl="1"/>
            <a:r>
              <a:rPr lang="bs-Latn-BA" dirty="0"/>
              <a:t>d) javnog prikazivanja svojih videograma, </a:t>
            </a:r>
            <a:endParaRPr lang="en-US" dirty="0"/>
          </a:p>
          <a:p>
            <a:pPr lvl="1"/>
            <a:r>
              <a:rPr lang="bs-Latn-BA" dirty="0"/>
              <a:t>e) činjenja dostupnim javnosti svojih videograma. </a:t>
            </a:r>
            <a:endParaRPr lang="en-US" dirty="0"/>
          </a:p>
          <a:p>
            <a:endParaRPr lang="en-US" dirty="0"/>
          </a:p>
        </p:txBody>
      </p:sp>
    </p:spTree>
    <p:extLst>
      <p:ext uri="{BB962C8B-B14F-4D97-AF65-F5344CB8AC3E}">
        <p14:creationId xmlns:p14="http://schemas.microsoft.com/office/powerpoint/2010/main" val="2156315519"/>
      </p:ext>
    </p:extLst>
  </p:cSld>
  <p:clrMapOvr>
    <a:masterClrMapping/>
  </p:clrMapOvr>
  <p:transition>
    <p:wipe dir="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normAutofit fontScale="90000"/>
          </a:bodyPr>
          <a:lstStyle/>
          <a:p>
            <a:r>
              <a:rPr lang="bs-Latn-BA" dirty="0" smtClean="0"/>
              <a:t>Filmski producent takođe ima pravo na naknadu za privatnu upotrebu.</a:t>
            </a:r>
            <a:endParaRPr lang="en-US" dirty="0"/>
          </a:p>
        </p:txBody>
      </p:sp>
    </p:spTree>
    <p:extLst>
      <p:ext uri="{BB962C8B-B14F-4D97-AF65-F5344CB8AC3E}">
        <p14:creationId xmlns:p14="http://schemas.microsoft.com/office/powerpoint/2010/main" val="477918272"/>
      </p:ext>
    </p:extLst>
  </p:cSld>
  <p:clrMapOvr>
    <a:masterClrMapping/>
  </p:clrMapOvr>
  <p:transition>
    <p:wipe dir="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Vremensko ograničenje prava proizvođača videograma</a:t>
            </a:r>
            <a:endParaRPr lang="en-US" dirty="0"/>
          </a:p>
        </p:txBody>
      </p:sp>
      <p:sp>
        <p:nvSpPr>
          <p:cNvPr id="5" name="Content Placeholder 4"/>
          <p:cNvSpPr>
            <a:spLocks noGrp="1"/>
          </p:cNvSpPr>
          <p:nvPr>
            <p:ph sz="half" idx="1"/>
          </p:nvPr>
        </p:nvSpPr>
        <p:spPr/>
        <p:txBody>
          <a:bodyPr>
            <a:normAutofit fontScale="92500" lnSpcReduction="20000"/>
          </a:bodyPr>
          <a:lstStyle/>
          <a:p>
            <a:r>
              <a:rPr lang="en-US" dirty="0" err="1"/>
              <a:t>Prava</a:t>
            </a:r>
            <a:r>
              <a:rPr lang="en-US" dirty="0"/>
              <a:t> </a:t>
            </a:r>
            <a:r>
              <a:rPr lang="en-US" dirty="0" err="1"/>
              <a:t>filmskog</a:t>
            </a:r>
            <a:r>
              <a:rPr lang="en-US" dirty="0"/>
              <a:t> </a:t>
            </a:r>
            <a:r>
              <a:rPr lang="en-US" dirty="0" err="1"/>
              <a:t>producenta</a:t>
            </a:r>
            <a:r>
              <a:rPr lang="en-US" dirty="0"/>
              <a:t> </a:t>
            </a:r>
            <a:r>
              <a:rPr lang="en-US" dirty="0" err="1"/>
              <a:t>traju</a:t>
            </a:r>
            <a:r>
              <a:rPr lang="en-US" dirty="0"/>
              <a:t> 50 </a:t>
            </a:r>
            <a:r>
              <a:rPr lang="en-US" dirty="0" err="1"/>
              <a:t>godina</a:t>
            </a:r>
            <a:r>
              <a:rPr lang="en-US" dirty="0"/>
              <a:t> od </a:t>
            </a:r>
            <a:r>
              <a:rPr lang="en-US" dirty="0" err="1"/>
              <a:t>dana</a:t>
            </a:r>
            <a:r>
              <a:rPr lang="en-US" dirty="0"/>
              <a:t> </a:t>
            </a:r>
            <a:r>
              <a:rPr lang="en-US" dirty="0" err="1"/>
              <a:t>prvog</a:t>
            </a:r>
            <a:r>
              <a:rPr lang="en-US" dirty="0"/>
              <a:t> </a:t>
            </a:r>
            <a:r>
              <a:rPr lang="en-US" dirty="0" err="1"/>
              <a:t>fiksiranja</a:t>
            </a:r>
            <a:r>
              <a:rPr lang="en-US" dirty="0"/>
              <a:t> </a:t>
            </a:r>
            <a:r>
              <a:rPr lang="en-US" dirty="0" err="1"/>
              <a:t>videograma</a:t>
            </a:r>
            <a:r>
              <a:rPr lang="en-US" dirty="0"/>
              <a:t>. </a:t>
            </a:r>
            <a:endParaRPr lang="bs-Latn-BA" dirty="0" smtClean="0"/>
          </a:p>
          <a:p>
            <a:r>
              <a:rPr lang="en-US" dirty="0" err="1" smtClean="0"/>
              <a:t>Ako</a:t>
            </a:r>
            <a:r>
              <a:rPr lang="en-US" dirty="0" smtClean="0"/>
              <a:t> </a:t>
            </a:r>
            <a:r>
              <a:rPr lang="en-US" dirty="0"/>
              <a:t>je </a:t>
            </a:r>
            <a:r>
              <a:rPr lang="en-US" dirty="0" err="1"/>
              <a:t>videogram</a:t>
            </a:r>
            <a:r>
              <a:rPr lang="en-US" dirty="0"/>
              <a:t> u tom </a:t>
            </a:r>
            <a:r>
              <a:rPr lang="en-US" dirty="0" err="1"/>
              <a:t>roku</a:t>
            </a:r>
            <a:r>
              <a:rPr lang="en-US" dirty="0"/>
              <a:t> </a:t>
            </a:r>
            <a:r>
              <a:rPr lang="en-US" dirty="0" err="1"/>
              <a:t>zakonito</a:t>
            </a:r>
            <a:r>
              <a:rPr lang="en-US" dirty="0"/>
              <a:t> </a:t>
            </a:r>
            <a:r>
              <a:rPr lang="en-US" dirty="0" err="1"/>
              <a:t>izdat</a:t>
            </a:r>
            <a:r>
              <a:rPr lang="en-US" dirty="0"/>
              <a:t> </a:t>
            </a:r>
            <a:r>
              <a:rPr lang="en-US" dirty="0" err="1"/>
              <a:t>ili</a:t>
            </a:r>
            <a:r>
              <a:rPr lang="en-US" dirty="0"/>
              <a:t> </a:t>
            </a:r>
            <a:r>
              <a:rPr lang="en-US" dirty="0" err="1"/>
              <a:t>zakonito</a:t>
            </a:r>
            <a:r>
              <a:rPr lang="en-US" dirty="0"/>
              <a:t> </a:t>
            </a:r>
            <a:r>
              <a:rPr lang="en-US" dirty="0" err="1"/>
              <a:t>saopćen</a:t>
            </a:r>
            <a:r>
              <a:rPr lang="en-US" dirty="0"/>
              <a:t> </a:t>
            </a:r>
            <a:r>
              <a:rPr lang="en-US" dirty="0" err="1"/>
              <a:t>javnosti</a:t>
            </a:r>
            <a:r>
              <a:rPr lang="en-US" dirty="0"/>
              <a:t>, </a:t>
            </a:r>
            <a:r>
              <a:rPr lang="en-US" dirty="0" err="1"/>
              <a:t>prava</a:t>
            </a:r>
            <a:r>
              <a:rPr lang="en-US" dirty="0"/>
              <a:t> </a:t>
            </a:r>
            <a:r>
              <a:rPr lang="en-US" dirty="0" err="1"/>
              <a:t>traju</a:t>
            </a:r>
            <a:r>
              <a:rPr lang="en-US" dirty="0"/>
              <a:t> 50 </a:t>
            </a:r>
            <a:r>
              <a:rPr lang="en-US" dirty="0" err="1"/>
              <a:t>godina</a:t>
            </a:r>
            <a:r>
              <a:rPr lang="en-US" dirty="0"/>
              <a:t> od </a:t>
            </a:r>
            <a:r>
              <a:rPr lang="en-US" dirty="0" err="1"/>
              <a:t>dana</a:t>
            </a:r>
            <a:r>
              <a:rPr lang="en-US" dirty="0"/>
              <a:t> </a:t>
            </a:r>
            <a:r>
              <a:rPr lang="en-US" dirty="0" err="1"/>
              <a:t>takvog</a:t>
            </a:r>
            <a:r>
              <a:rPr lang="en-US" dirty="0"/>
              <a:t> </a:t>
            </a:r>
            <a:r>
              <a:rPr lang="en-US" dirty="0" err="1"/>
              <a:t>prvog</a:t>
            </a:r>
            <a:r>
              <a:rPr lang="en-US" dirty="0"/>
              <a:t> </a:t>
            </a:r>
            <a:r>
              <a:rPr lang="en-US" dirty="0" err="1"/>
              <a:t>izdanja</a:t>
            </a:r>
            <a:r>
              <a:rPr lang="en-US" dirty="0"/>
              <a:t> </a:t>
            </a:r>
            <a:r>
              <a:rPr lang="en-US" dirty="0" err="1"/>
              <a:t>ili</a:t>
            </a:r>
            <a:r>
              <a:rPr lang="en-US" dirty="0"/>
              <a:t> </a:t>
            </a:r>
            <a:r>
              <a:rPr lang="en-US" dirty="0" err="1"/>
              <a:t>dana</a:t>
            </a:r>
            <a:r>
              <a:rPr lang="en-US" dirty="0"/>
              <a:t> </a:t>
            </a:r>
            <a:r>
              <a:rPr lang="en-US" dirty="0" err="1"/>
              <a:t>takvog</a:t>
            </a:r>
            <a:r>
              <a:rPr lang="en-US" dirty="0"/>
              <a:t> </a:t>
            </a:r>
            <a:r>
              <a:rPr lang="en-US" dirty="0" err="1"/>
              <a:t>prvog</a:t>
            </a:r>
            <a:r>
              <a:rPr lang="en-US" dirty="0"/>
              <a:t> </a:t>
            </a:r>
            <a:r>
              <a:rPr lang="en-US" dirty="0" err="1"/>
              <a:t>saopćavanja</a:t>
            </a:r>
            <a:r>
              <a:rPr lang="en-US" dirty="0"/>
              <a:t>, </a:t>
            </a:r>
            <a:r>
              <a:rPr lang="en-US" dirty="0" err="1"/>
              <a:t>zavisno</a:t>
            </a:r>
            <a:r>
              <a:rPr lang="en-US" dirty="0"/>
              <a:t> od toga </a:t>
            </a:r>
            <a:r>
              <a:rPr lang="en-US" dirty="0" err="1"/>
              <a:t>koji</a:t>
            </a:r>
            <a:r>
              <a:rPr lang="en-US" dirty="0"/>
              <a:t> </a:t>
            </a:r>
            <a:r>
              <a:rPr lang="en-US" dirty="0" err="1"/>
              <a:t>dan</a:t>
            </a:r>
            <a:r>
              <a:rPr lang="en-US" dirty="0"/>
              <a:t> je bio </a:t>
            </a:r>
            <a:r>
              <a:rPr lang="en-US" dirty="0" err="1"/>
              <a:t>ranije</a:t>
            </a:r>
            <a:r>
              <a:rPr lang="en-US" dirty="0"/>
              <a:t>. </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85492" y="1600200"/>
            <a:ext cx="3468816" cy="4724400"/>
          </a:xfrm>
        </p:spPr>
      </p:pic>
    </p:spTree>
    <p:extLst>
      <p:ext uri="{BB962C8B-B14F-4D97-AF65-F5344CB8AC3E}">
        <p14:creationId xmlns:p14="http://schemas.microsoft.com/office/powerpoint/2010/main" val="1995297396"/>
      </p:ext>
    </p:extLst>
  </p:cSld>
  <p:clrMapOvr>
    <a:masterClrMapping/>
  </p:clrMapOvr>
  <p:transition>
    <p:wipe dir="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Da malo predahnemo...</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1734" y="1905001"/>
            <a:ext cx="5937834" cy="4038600"/>
          </a:xfrm>
        </p:spPr>
      </p:pic>
    </p:spTree>
    <p:extLst>
      <p:ext uri="{BB962C8B-B14F-4D97-AF65-F5344CB8AC3E}">
        <p14:creationId xmlns:p14="http://schemas.microsoft.com/office/powerpoint/2010/main" val="3261056067"/>
      </p:ext>
    </p:extLst>
  </p:cSld>
  <p:clrMapOvr>
    <a:masterClrMapping/>
  </p:clrMapOvr>
  <p:transition>
    <p:wipe dir="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5" name="Title 4"/>
          <p:cNvSpPr>
            <a:spLocks noGrp="1"/>
          </p:cNvSpPr>
          <p:nvPr>
            <p:ph type="title"/>
          </p:nvPr>
        </p:nvSpPr>
        <p:spPr/>
        <p:txBody>
          <a:bodyPr/>
          <a:lstStyle/>
          <a:p>
            <a:r>
              <a:rPr lang="hr-HR" dirty="0" smtClean="0"/>
              <a:t>Prava organizacije za radiodifuziju</a:t>
            </a:r>
            <a:endParaRPr lang="hr-HR" dirty="0"/>
          </a:p>
        </p:txBody>
      </p:sp>
      <p:sp>
        <p:nvSpPr>
          <p:cNvPr id="3" name="Text Placeholder 2"/>
          <p:cNvSpPr>
            <a:spLocks noGrp="1"/>
          </p:cNvSpPr>
          <p:nvPr>
            <p:ph type="body" sz="half" idx="2"/>
          </p:nvPr>
        </p:nvSpPr>
        <p:spPr/>
        <p:txBody>
          <a:bodyPr/>
          <a:lstStyle/>
          <a:p>
            <a:r>
              <a:rPr lang="bs-Latn-BA" dirty="0" smtClean="0"/>
              <a:t>Srodno pravo!</a:t>
            </a:r>
            <a:endParaRPr lang="en-US" dirty="0"/>
          </a:p>
        </p:txBody>
      </p:sp>
      <p:pic>
        <p:nvPicPr>
          <p:cNvPr id="7" name="Picture 6" descr="94370f66.jpg"/>
          <p:cNvPicPr>
            <a:picLocks noChangeAspect="1"/>
          </p:cNvPicPr>
          <p:nvPr/>
        </p:nvPicPr>
        <p:blipFill>
          <a:blip r:embed="rId2" cstate="print"/>
          <a:stretch>
            <a:fillRect/>
          </a:stretch>
        </p:blipFill>
        <p:spPr>
          <a:xfrm>
            <a:off x="500034" y="642918"/>
            <a:ext cx="8128000" cy="4419600"/>
          </a:xfrm>
          <a:prstGeom prst="rect">
            <a:avLst/>
          </a:prstGeom>
        </p:spPr>
      </p:pic>
    </p:spTree>
    <p:extLst>
      <p:ext uri="{BB962C8B-B14F-4D97-AF65-F5344CB8AC3E}">
        <p14:creationId xmlns:p14="http://schemas.microsoft.com/office/powerpoint/2010/main" val="2421391822"/>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normAutofit fontScale="90000"/>
          </a:bodyPr>
          <a:lstStyle/>
          <a:p>
            <a:r>
              <a:rPr lang="bs-Latn-BA" dirty="0" smtClean="0"/>
              <a:t>Ovo pravo je poznato i kao pravo proizvođača emisije.</a:t>
            </a:r>
            <a:endParaRPr lang="en-US" dirty="0"/>
          </a:p>
        </p:txBody>
      </p:sp>
    </p:spTree>
    <p:extLst>
      <p:ext uri="{BB962C8B-B14F-4D97-AF65-F5344CB8AC3E}">
        <p14:creationId xmlns:p14="http://schemas.microsoft.com/office/powerpoint/2010/main" val="2415885664"/>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250" r="4250"/>
          <a:stretch>
            <a:fillRect/>
          </a:stretch>
        </p:blipFill>
        <p:spPr/>
      </p:pic>
      <p:sp>
        <p:nvSpPr>
          <p:cNvPr id="4" name="Title 3"/>
          <p:cNvSpPr>
            <a:spLocks noGrp="1"/>
          </p:cNvSpPr>
          <p:nvPr>
            <p:ph type="title"/>
          </p:nvPr>
        </p:nvSpPr>
        <p:spPr/>
        <p:txBody>
          <a:bodyPr/>
          <a:lstStyle/>
          <a:p>
            <a:r>
              <a:rPr lang="bs-Latn-BA" dirty="0" smtClean="0"/>
              <a:t>Pojam duhovne ili intelektualne tvorevine</a:t>
            </a:r>
            <a:endParaRPr lang="bs-Latn-BA" dirty="0"/>
          </a:p>
        </p:txBody>
      </p:sp>
      <p:sp>
        <p:nvSpPr>
          <p:cNvPr id="6" name="Text Placeholder 5"/>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2874860186"/>
      </p:ext>
    </p:extLst>
  </p:cSld>
  <p:clrMapOvr>
    <a:masterClrMapping/>
  </p:clrMapOvr>
  <p:transition>
    <p:wipe dir="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Pojam organizacije za radiodifuziju </a:t>
            </a:r>
            <a:endParaRPr lang="hr-HR" dirty="0"/>
          </a:p>
        </p:txBody>
      </p:sp>
      <p:sp>
        <p:nvSpPr>
          <p:cNvPr id="4" name="Content Placeholder 3"/>
          <p:cNvSpPr>
            <a:spLocks noGrp="1"/>
          </p:cNvSpPr>
          <p:nvPr>
            <p:ph sz="half" idx="2"/>
          </p:nvPr>
        </p:nvSpPr>
        <p:spPr/>
        <p:txBody>
          <a:bodyPr>
            <a:normAutofit/>
          </a:bodyPr>
          <a:lstStyle/>
          <a:p>
            <a:r>
              <a:rPr lang="bs-Latn-BA" dirty="0"/>
              <a:t>Organizacija za radiodifuziju je pravno lice koje preduzima inicijativu i snosi odgovornost za proizvodnju emisije. </a:t>
            </a:r>
            <a:endParaRPr lang="en-US" dirty="0"/>
          </a:p>
        </p:txBody>
      </p:sp>
      <p:pic>
        <p:nvPicPr>
          <p:cNvPr id="7" name="Content Placeholder 6" descr="The-Big-Bang-Theory.jpg"/>
          <p:cNvPicPr>
            <a:picLocks noGrp="1" noChangeAspect="1"/>
          </p:cNvPicPr>
          <p:nvPr>
            <p:ph sz="half" idx="1"/>
          </p:nvPr>
        </p:nvPicPr>
        <p:blipFill>
          <a:blip r:embed="rId2" cstate="print"/>
          <a:stretch>
            <a:fillRect/>
          </a:stretch>
        </p:blipFill>
        <p:spPr>
          <a:xfrm>
            <a:off x="436299" y="1600200"/>
            <a:ext cx="3928001" cy="4724400"/>
          </a:xfrm>
        </p:spPr>
      </p:pic>
    </p:spTree>
    <p:extLst>
      <p:ext uri="{BB962C8B-B14F-4D97-AF65-F5344CB8AC3E}">
        <p14:creationId xmlns:p14="http://schemas.microsoft.com/office/powerpoint/2010/main" val="2021665073"/>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Pojam emisije</a:t>
            </a:r>
            <a:endParaRPr lang="hr-HR" dirty="0"/>
          </a:p>
        </p:txBody>
      </p:sp>
      <p:sp>
        <p:nvSpPr>
          <p:cNvPr id="3" name="Content Placeholder 2"/>
          <p:cNvSpPr>
            <a:spLocks noGrp="1"/>
          </p:cNvSpPr>
          <p:nvPr>
            <p:ph sz="half" idx="1"/>
          </p:nvPr>
        </p:nvSpPr>
        <p:spPr/>
        <p:txBody>
          <a:bodyPr>
            <a:normAutofit/>
          </a:bodyPr>
          <a:lstStyle/>
          <a:p>
            <a:r>
              <a:rPr lang="bs-Latn-BA" dirty="0"/>
              <a:t>Emisija je zvučni, vizuelni, odnosno zvučno-vizuelni sadržaj pretvoren u električni, elektromagnetni ili drugi signal koji se emitira radi saopćavanja javnosti. </a:t>
            </a:r>
            <a:endParaRPr lang="en-US" dirty="0"/>
          </a:p>
        </p:txBody>
      </p:sp>
      <p:pic>
        <p:nvPicPr>
          <p:cNvPr id="5" name="Content Placeholder 4" descr="the-west-wing.jpg"/>
          <p:cNvPicPr>
            <a:picLocks noGrp="1" noChangeAspect="1"/>
          </p:cNvPicPr>
          <p:nvPr>
            <p:ph sz="half" idx="2"/>
          </p:nvPr>
        </p:nvPicPr>
        <p:blipFill>
          <a:blip r:embed="rId2" cstate="print"/>
          <a:stretch>
            <a:fillRect/>
          </a:stretch>
        </p:blipFill>
        <p:spPr>
          <a:xfrm>
            <a:off x="4724400" y="2133600"/>
            <a:ext cx="4156648" cy="33807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70480051"/>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Prava organizacije za radiodifuziju – čl. 136 zaisp-a</a:t>
            </a:r>
            <a:endParaRPr lang="hr-HR" dirty="0"/>
          </a:p>
        </p:txBody>
      </p:sp>
      <p:pic>
        <p:nvPicPr>
          <p:cNvPr id="5" name="Content Placeholder 4" descr="Friends.jpg"/>
          <p:cNvPicPr>
            <a:picLocks noGrp="1" noChangeAspect="1"/>
          </p:cNvPicPr>
          <p:nvPr>
            <p:ph sz="half" idx="1"/>
          </p:nvPr>
        </p:nvPicPr>
        <p:blipFill>
          <a:blip r:embed="rId2" cstate="print"/>
          <a:stretch>
            <a:fillRect/>
          </a:stretch>
        </p:blipFill>
        <p:spPr>
          <a:xfrm>
            <a:off x="457200" y="1676400"/>
            <a:ext cx="3657600" cy="4846321"/>
          </a:xfrm>
        </p:spPr>
      </p:pic>
      <p:sp>
        <p:nvSpPr>
          <p:cNvPr id="4" name="Content Placeholder 3"/>
          <p:cNvSpPr>
            <a:spLocks noGrp="1"/>
          </p:cNvSpPr>
          <p:nvPr>
            <p:ph sz="half" idx="2"/>
          </p:nvPr>
        </p:nvSpPr>
        <p:spPr/>
        <p:txBody>
          <a:bodyPr>
            <a:normAutofit fontScale="85000" lnSpcReduction="10000"/>
          </a:bodyPr>
          <a:lstStyle/>
          <a:p>
            <a:r>
              <a:rPr lang="bs-Latn-BA" dirty="0"/>
              <a:t>Organizacija za radiodifuziju ima isključivo pravo: </a:t>
            </a:r>
            <a:endParaRPr lang="en-US" dirty="0"/>
          </a:p>
          <a:p>
            <a:pPr lvl="1"/>
            <a:r>
              <a:rPr lang="bs-Latn-BA" dirty="0"/>
              <a:t>a) reemitiranja svojih emisija bežično ili putem žica, </a:t>
            </a:r>
            <a:endParaRPr lang="en-US" dirty="0"/>
          </a:p>
          <a:p>
            <a:pPr lvl="1"/>
            <a:r>
              <a:rPr lang="bs-Latn-BA" dirty="0"/>
              <a:t>b) sekundarnog korištenja svojih emisija, u smislu člana 31. ovog Zakona, ako se to radi uz naplatu ulaznica, </a:t>
            </a:r>
            <a:endParaRPr lang="en-US" dirty="0"/>
          </a:p>
          <a:p>
            <a:pPr lvl="1"/>
            <a:r>
              <a:rPr lang="bs-Latn-BA" dirty="0"/>
              <a:t>c) snimanja svojih emisija, </a:t>
            </a:r>
            <a:endParaRPr lang="en-US" dirty="0"/>
          </a:p>
          <a:p>
            <a:pPr lvl="1"/>
            <a:r>
              <a:rPr lang="bs-Latn-BA" dirty="0"/>
              <a:t>d) reproduciranja snimaka svojih emisija, </a:t>
            </a:r>
            <a:endParaRPr lang="en-US" dirty="0"/>
          </a:p>
          <a:p>
            <a:pPr lvl="1"/>
            <a:r>
              <a:rPr lang="bs-Latn-BA" dirty="0"/>
              <a:t>e) distribuiranja snimaka svojih emisija, </a:t>
            </a:r>
            <a:endParaRPr lang="en-US" dirty="0"/>
          </a:p>
          <a:p>
            <a:pPr lvl="1"/>
            <a:r>
              <a:rPr lang="bs-Latn-BA" dirty="0"/>
              <a:t>f) činjenja dostupnim javnosti svojih emisija. </a:t>
            </a:r>
            <a:endParaRPr lang="en-US" dirty="0"/>
          </a:p>
          <a:p>
            <a:endParaRPr lang="en-US" dirty="0"/>
          </a:p>
        </p:txBody>
      </p:sp>
    </p:spTree>
    <p:extLst>
      <p:ext uri="{BB962C8B-B14F-4D97-AF65-F5344CB8AC3E}">
        <p14:creationId xmlns:p14="http://schemas.microsoft.com/office/powerpoint/2010/main" val="3142591877"/>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Vremensko ograničenje prava organizacije za radiodifuziju</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76300" y="2819400"/>
            <a:ext cx="3048000" cy="2286000"/>
          </a:xfrm>
        </p:spPr>
      </p:pic>
      <p:sp>
        <p:nvSpPr>
          <p:cNvPr id="4" name="Content Placeholder 3"/>
          <p:cNvSpPr>
            <a:spLocks noGrp="1"/>
          </p:cNvSpPr>
          <p:nvPr>
            <p:ph sz="half" idx="2"/>
          </p:nvPr>
        </p:nvSpPr>
        <p:spPr/>
        <p:txBody>
          <a:bodyPr/>
          <a:lstStyle/>
          <a:p>
            <a:r>
              <a:rPr lang="bs-Latn-BA" sz="3200" dirty="0"/>
              <a:t>Prava organizacije za radiodifuziju traju 50 godina od dana prvog emitiranja. </a:t>
            </a:r>
            <a:endParaRPr lang="en-US" sz="3200" dirty="0"/>
          </a:p>
          <a:p>
            <a:endParaRPr lang="en-US" dirty="0"/>
          </a:p>
        </p:txBody>
      </p:sp>
    </p:spTree>
    <p:extLst>
      <p:ext uri="{BB962C8B-B14F-4D97-AF65-F5344CB8AC3E}">
        <p14:creationId xmlns:p14="http://schemas.microsoft.com/office/powerpoint/2010/main" val="1182339368"/>
      </p:ext>
    </p:extLst>
  </p:cSld>
  <p:clrMapOvr>
    <a:masterClrMapping/>
  </p:clrMapOvr>
  <p:transition>
    <p:wipe dir="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rcRect t="1324" b="1324"/>
          <a:stretch>
            <a:fillRect/>
          </a:stretch>
        </p:blipFill>
        <p:spPr/>
      </p:pic>
      <p:sp>
        <p:nvSpPr>
          <p:cNvPr id="5" name="Title 4"/>
          <p:cNvSpPr>
            <a:spLocks noGrp="1"/>
          </p:cNvSpPr>
          <p:nvPr>
            <p:ph type="title"/>
          </p:nvPr>
        </p:nvSpPr>
        <p:spPr/>
        <p:txBody>
          <a:bodyPr/>
          <a:lstStyle/>
          <a:p>
            <a:r>
              <a:rPr lang="bs-Latn-BA" dirty="0" smtClean="0"/>
              <a:t>Prava izdavača</a:t>
            </a:r>
            <a:endParaRPr lang="en-US" dirty="0"/>
          </a:p>
        </p:txBody>
      </p:sp>
      <p:sp>
        <p:nvSpPr>
          <p:cNvPr id="7" name="Text Placeholder 6"/>
          <p:cNvSpPr>
            <a:spLocks noGrp="1"/>
          </p:cNvSpPr>
          <p:nvPr>
            <p:ph type="body" sz="half" idx="2"/>
          </p:nvPr>
        </p:nvSpPr>
        <p:spPr/>
        <p:txBody>
          <a:bodyPr/>
          <a:lstStyle/>
          <a:p>
            <a:r>
              <a:rPr lang="bs-Latn-BA" dirty="0" smtClean="0"/>
              <a:t>Srodno pravo!</a:t>
            </a:r>
            <a:endParaRPr lang="en-US" dirty="0"/>
          </a:p>
        </p:txBody>
      </p:sp>
    </p:spTree>
    <p:extLst>
      <p:ext uri="{BB962C8B-B14F-4D97-AF65-F5344CB8AC3E}">
        <p14:creationId xmlns:p14="http://schemas.microsoft.com/office/powerpoint/2010/main" val="3046810362"/>
      </p:ext>
    </p:extLst>
  </p:cSld>
  <p:clrMapOvr>
    <a:masterClrMapping/>
  </p:clrMapOvr>
  <p:transition>
    <p:wipe dir="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normAutofit fontScale="90000"/>
          </a:bodyPr>
          <a:lstStyle/>
          <a:p>
            <a:r>
              <a:rPr lang="bs-Latn-BA" dirty="0" smtClean="0"/>
              <a:t>Izdavač ima pravo na naknadu za privatnu upotrebu.</a:t>
            </a:r>
            <a:endParaRPr lang="en-US" dirty="0"/>
          </a:p>
        </p:txBody>
      </p:sp>
    </p:spTree>
    <p:extLst>
      <p:ext uri="{BB962C8B-B14F-4D97-AF65-F5344CB8AC3E}">
        <p14:creationId xmlns:p14="http://schemas.microsoft.com/office/powerpoint/2010/main" val="4043727373"/>
      </p:ext>
    </p:extLst>
  </p:cSld>
  <p:clrMapOvr>
    <a:masterClrMapping/>
  </p:clrMapOvr>
  <p:transition>
    <p:wipe dir="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Prava izdavača povodom neobjavljenih slobodnih djela – Čl. 139 zaisp-a</a:t>
            </a:r>
            <a:endParaRPr lang="en-US" dirty="0"/>
          </a:p>
        </p:txBody>
      </p:sp>
      <p:sp>
        <p:nvSpPr>
          <p:cNvPr id="5" name="Content Placeholder 4"/>
          <p:cNvSpPr>
            <a:spLocks noGrp="1"/>
          </p:cNvSpPr>
          <p:nvPr>
            <p:ph idx="1"/>
          </p:nvPr>
        </p:nvSpPr>
        <p:spPr/>
        <p:txBody>
          <a:bodyPr/>
          <a:lstStyle/>
          <a:p>
            <a:r>
              <a:rPr lang="bs-Latn-BA" dirty="0"/>
              <a:t>Lice koje prvi put zakonito izda ili saopći javnosti još neobjavljeno autorsko djelo na kojem su autorska prava već istekla stiče prava koja odgovaraju autorskim imovinskim pravima i drugim pravima </a:t>
            </a:r>
            <a:r>
              <a:rPr lang="bs-Latn-BA" dirty="0" smtClean="0"/>
              <a:t>autora.</a:t>
            </a:r>
            <a:endParaRPr lang="en-US" dirty="0"/>
          </a:p>
          <a:p>
            <a:r>
              <a:rPr lang="bs-Latn-BA" dirty="0" smtClean="0"/>
              <a:t>Ova prava </a:t>
            </a:r>
            <a:r>
              <a:rPr lang="bs-Latn-BA" dirty="0"/>
              <a:t>traju 25 godina od prvog zakonitog izdanja djela ili prvog zakonitog saopćavanja javnosti. </a:t>
            </a:r>
            <a:endParaRPr lang="en-US" dirty="0"/>
          </a:p>
          <a:p>
            <a:endParaRPr lang="en-US" dirty="0"/>
          </a:p>
        </p:txBody>
      </p:sp>
    </p:spTree>
    <p:extLst>
      <p:ext uri="{BB962C8B-B14F-4D97-AF65-F5344CB8AC3E}">
        <p14:creationId xmlns:p14="http://schemas.microsoft.com/office/powerpoint/2010/main" val="1009575164"/>
      </p:ext>
    </p:extLst>
  </p:cSld>
  <p:clrMapOvr>
    <a:masterClrMapping/>
  </p:clrMapOvr>
  <p:transition>
    <p:wipe dir="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Po pitanju kritičkih i naučnih izdanja slobodnih djela</a:t>
            </a:r>
            <a:endParaRPr lang="en-US" dirty="0"/>
          </a:p>
        </p:txBody>
      </p:sp>
      <p:sp>
        <p:nvSpPr>
          <p:cNvPr id="3" name="Content Placeholder 2"/>
          <p:cNvSpPr>
            <a:spLocks noGrp="1"/>
          </p:cNvSpPr>
          <p:nvPr>
            <p:ph idx="1"/>
          </p:nvPr>
        </p:nvSpPr>
        <p:spPr/>
        <p:txBody>
          <a:bodyPr>
            <a:normAutofit/>
          </a:bodyPr>
          <a:lstStyle/>
          <a:p>
            <a:r>
              <a:rPr lang="bs-Latn-BA" dirty="0"/>
              <a:t>Lice koje pripremi izdanje autorskog djela na kojem su autorska prava već istekla, a koje je rezultat naučnog istraživanja ili obrade i bitno se razlikuje od postojećih izdanja tog djela stiče prava koja odgovaraju autorskim imovinskim pravima i drugim pravima </a:t>
            </a:r>
            <a:r>
              <a:rPr lang="bs-Latn-BA" dirty="0" smtClean="0"/>
              <a:t>autora. </a:t>
            </a:r>
          </a:p>
          <a:p>
            <a:r>
              <a:rPr lang="bs-Latn-BA" dirty="0" smtClean="0"/>
              <a:t>Ova prava traju </a:t>
            </a:r>
            <a:r>
              <a:rPr lang="bs-Latn-BA" dirty="0"/>
              <a:t>traju 30 godina od prvog zakonitog izdanja djela.</a:t>
            </a:r>
            <a:endParaRPr lang="en-US" dirty="0"/>
          </a:p>
          <a:p>
            <a:endParaRPr lang="en-US" dirty="0"/>
          </a:p>
        </p:txBody>
      </p:sp>
    </p:spTree>
    <p:extLst>
      <p:ext uri="{BB962C8B-B14F-4D97-AF65-F5344CB8AC3E}">
        <p14:creationId xmlns:p14="http://schemas.microsoft.com/office/powerpoint/2010/main" val="2083648964"/>
      </p:ext>
    </p:extLst>
  </p:cSld>
  <p:clrMapOvr>
    <a:masterClrMapping/>
  </p:clrMapOvr>
  <p:transition>
    <p:wipe dir="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hr-HR" dirty="0" smtClean="0"/>
              <a:t>Pravo proizvođača baze podataka</a:t>
            </a:r>
            <a:endParaRPr lang="hr-HR" dirty="0"/>
          </a:p>
        </p:txBody>
      </p:sp>
      <p:sp>
        <p:nvSpPr>
          <p:cNvPr id="3" name="Text Placeholder 2"/>
          <p:cNvSpPr>
            <a:spLocks noGrp="1"/>
          </p:cNvSpPr>
          <p:nvPr>
            <p:ph type="body" sz="half" idx="2"/>
          </p:nvPr>
        </p:nvSpPr>
        <p:spPr/>
        <p:txBody>
          <a:bodyPr/>
          <a:lstStyle/>
          <a:p>
            <a:r>
              <a:rPr lang="bs-Latn-BA" dirty="0" smtClean="0"/>
              <a:t>Srodno pravo!</a:t>
            </a:r>
            <a:endParaRPr lang="en-US" dirty="0"/>
          </a:p>
        </p:txBody>
      </p:sp>
      <p:pic>
        <p:nvPicPr>
          <p:cNvPr id="7" name="Picture 6" descr="42816v1.png"/>
          <p:cNvPicPr>
            <a:picLocks noChangeAspect="1"/>
          </p:cNvPicPr>
          <p:nvPr/>
        </p:nvPicPr>
        <p:blipFill>
          <a:blip r:embed="rId2" cstate="print"/>
          <a:stretch>
            <a:fillRect/>
          </a:stretch>
        </p:blipFill>
        <p:spPr>
          <a:xfrm>
            <a:off x="1600200" y="914400"/>
            <a:ext cx="7343157" cy="3352800"/>
          </a:xfrm>
          <a:prstGeom prst="rect">
            <a:avLst/>
          </a:prstGeom>
        </p:spPr>
      </p:pic>
    </p:spTree>
    <p:extLst>
      <p:ext uri="{BB962C8B-B14F-4D97-AF65-F5344CB8AC3E}">
        <p14:creationId xmlns:p14="http://schemas.microsoft.com/office/powerpoint/2010/main" val="210249245"/>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Pojam baze podataka</a:t>
            </a:r>
            <a:endParaRPr lang="hr-HR" dirty="0"/>
          </a:p>
        </p:txBody>
      </p:sp>
      <p:sp>
        <p:nvSpPr>
          <p:cNvPr id="3" name="Content Placeholder 2"/>
          <p:cNvSpPr>
            <a:spLocks noGrp="1"/>
          </p:cNvSpPr>
          <p:nvPr>
            <p:ph sz="half" idx="1"/>
          </p:nvPr>
        </p:nvSpPr>
        <p:spPr/>
        <p:txBody>
          <a:bodyPr>
            <a:normAutofit fontScale="85000" lnSpcReduction="10000"/>
          </a:bodyPr>
          <a:lstStyle/>
          <a:p>
            <a:r>
              <a:rPr lang="bs-Latn-BA" dirty="0"/>
              <a:t>Baza </a:t>
            </a:r>
            <a:r>
              <a:rPr lang="bs-Latn-BA" dirty="0" smtClean="0"/>
              <a:t>podataka jeste </a:t>
            </a:r>
            <a:r>
              <a:rPr lang="bs-Latn-BA" dirty="0"/>
              <a:t>zbirka samostalnih djela, podataka ili druge građe u bilo </a:t>
            </a:r>
            <a:r>
              <a:rPr lang="bs-Latn-BA" dirty="0" smtClean="0"/>
              <a:t>kojm </a:t>
            </a:r>
            <a:r>
              <a:rPr lang="bs-Latn-BA" dirty="0"/>
              <a:t>obliku koja je sistematski ili metodički uređena i pojedinačno pristupačna putem elektronskih ili drugih sredstava i kod koje je pribavljanje, verifikacija ili predstavljanje njenog sadržaja tražilo kvalitativno ili kvantitativno značajno ulaganje ljudskih, tehničkih ili finansijskih sredstava. </a:t>
            </a:r>
            <a:endParaRPr lang="en-US" dirty="0"/>
          </a:p>
          <a:p>
            <a:endParaRPr lang="hr-HR"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14900" y="2057400"/>
            <a:ext cx="3810000" cy="3810000"/>
          </a:xfrm>
        </p:spPr>
      </p:pic>
    </p:spTree>
    <p:extLst>
      <p:ext uri="{BB962C8B-B14F-4D97-AF65-F5344CB8AC3E}">
        <p14:creationId xmlns:p14="http://schemas.microsoft.com/office/powerpoint/2010/main" val="368453190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2149" b="12149"/>
          <a:stretch>
            <a:fillRect/>
          </a:stretch>
        </p:blipFill>
        <p:spPr>
          <a:xfrm>
            <a:off x="3505200" y="616634"/>
            <a:ext cx="5029200" cy="3650566"/>
          </a:xfrm>
        </p:spPr>
      </p:pic>
      <p:sp>
        <p:nvSpPr>
          <p:cNvPr id="3" name="Title 2"/>
          <p:cNvSpPr>
            <a:spLocks noGrp="1"/>
          </p:cNvSpPr>
          <p:nvPr>
            <p:ph type="title"/>
          </p:nvPr>
        </p:nvSpPr>
        <p:spPr/>
        <p:txBody>
          <a:bodyPr>
            <a:normAutofit fontScale="90000"/>
          </a:bodyPr>
          <a:lstStyle/>
          <a:p>
            <a:r>
              <a:rPr lang="bs-Latn-BA" dirty="0" smtClean="0"/>
              <a:t>Zašto ja ne volimo izraz „duhovna“ tvorevina</a:t>
            </a:r>
            <a:endParaRPr lang="bs-Latn-BA" dirty="0"/>
          </a:p>
        </p:txBody>
      </p:sp>
      <p:sp>
        <p:nvSpPr>
          <p:cNvPr id="4" name="Text Placeholder 3"/>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4211314554"/>
      </p:ext>
    </p:extLst>
  </p:cSld>
  <p:clrMapOvr>
    <a:masterClrMapping/>
  </p:clrMapOvr>
  <p:transition>
    <p:wipe dir="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normAutofit fontScale="90000"/>
          </a:bodyPr>
          <a:lstStyle/>
          <a:p>
            <a:pPr algn="ctr"/>
            <a:r>
              <a:rPr lang="bs-Latn-BA" dirty="0" smtClean="0"/>
              <a:t>Riječ ili dvije o sve većem značaju baza podataka</a:t>
            </a:r>
            <a:endParaRPr lang="en-US" dirty="0"/>
          </a:p>
        </p:txBody>
      </p:sp>
    </p:spTree>
    <p:extLst>
      <p:ext uri="{BB962C8B-B14F-4D97-AF65-F5344CB8AC3E}">
        <p14:creationId xmlns:p14="http://schemas.microsoft.com/office/powerpoint/2010/main" val="2586729319"/>
      </p:ext>
    </p:extLst>
  </p:cSld>
  <p:clrMapOvr>
    <a:masterClrMapping/>
  </p:clrMapOvr>
  <p:transition>
    <p:wipe dir="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bs-Latn-BA" dirty="0" smtClean="0"/>
              <a:t>Pojam proizvođača baze podataka</a:t>
            </a:r>
            <a:endParaRPr lang="en-US" dirty="0"/>
          </a:p>
        </p:txBody>
      </p:sp>
      <p:sp>
        <p:nvSpPr>
          <p:cNvPr id="8" name="Content Placeholder 7"/>
          <p:cNvSpPr>
            <a:spLocks noGrp="1"/>
          </p:cNvSpPr>
          <p:nvPr>
            <p:ph sz="half" idx="1"/>
          </p:nvPr>
        </p:nvSpPr>
        <p:spPr/>
        <p:txBody>
          <a:bodyPr/>
          <a:lstStyle/>
          <a:p>
            <a:r>
              <a:rPr lang="bs-Latn-BA" dirty="0"/>
              <a:t>Proizvođač baze podataka je pravno ili fizičko lice koje preduzima inicijativu i preuzima rizik ulaganja </a:t>
            </a:r>
            <a:r>
              <a:rPr lang="bs-Latn-BA" dirty="0" smtClean="0"/>
              <a:t>sredstava </a:t>
            </a:r>
            <a:r>
              <a:rPr lang="bs-Latn-BA" dirty="0"/>
              <a:t>u njeno izrađivanje. </a:t>
            </a:r>
            <a:endParaRPr lang="en-US" dirty="0"/>
          </a:p>
          <a:p>
            <a:endParaRPr lang="en-US" dirty="0"/>
          </a:p>
        </p:txBody>
      </p:sp>
      <p:pic>
        <p:nvPicPr>
          <p:cNvPr id="10" name="Content Placeholder 4" descr="Platform-as-a-Service.jpg"/>
          <p:cNvPicPr>
            <a:picLocks noGrp="1" noChangeAspect="1"/>
          </p:cNvPicPr>
          <p:nvPr>
            <p:ph sz="half" idx="2"/>
          </p:nvPr>
        </p:nvPicPr>
        <p:blipFill>
          <a:blip r:embed="rId2" cstate="print"/>
          <a:stretch>
            <a:fillRect/>
          </a:stretch>
        </p:blipFill>
        <p:spPr>
          <a:xfrm>
            <a:off x="4991100" y="2590800"/>
            <a:ext cx="3657600" cy="27432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16768416"/>
      </p:ext>
    </p:extLst>
  </p:cSld>
  <p:clrMapOvr>
    <a:masterClrMapping/>
  </p:clrMapOvr>
  <p:transition>
    <p:wipe dir="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Nota bene!</a:t>
            </a:r>
            <a:endParaRPr lang="en-US" dirty="0"/>
          </a:p>
        </p:txBody>
      </p:sp>
      <p:sp>
        <p:nvSpPr>
          <p:cNvPr id="5" name="Content Placeholder 4"/>
          <p:cNvSpPr>
            <a:spLocks noGrp="1"/>
          </p:cNvSpPr>
          <p:nvPr>
            <p:ph idx="1"/>
          </p:nvPr>
        </p:nvSpPr>
        <p:spPr/>
        <p:txBody>
          <a:bodyPr>
            <a:normAutofit/>
          </a:bodyPr>
          <a:lstStyle/>
          <a:p>
            <a:r>
              <a:rPr lang="en-US" sz="4000" dirty="0" err="1"/>
              <a:t>Zaštita</a:t>
            </a:r>
            <a:r>
              <a:rPr lang="en-US" sz="4000" dirty="0"/>
              <a:t> </a:t>
            </a:r>
            <a:r>
              <a:rPr lang="en-US" sz="4000" dirty="0" err="1"/>
              <a:t>baze</a:t>
            </a:r>
            <a:r>
              <a:rPr lang="en-US" sz="4000" dirty="0"/>
              <a:t> </a:t>
            </a:r>
            <a:r>
              <a:rPr lang="en-US" sz="4000" dirty="0" err="1"/>
              <a:t>podataka</a:t>
            </a:r>
            <a:r>
              <a:rPr lang="en-US" sz="4000" dirty="0"/>
              <a:t> </a:t>
            </a:r>
            <a:r>
              <a:rPr lang="en-US" sz="4000" dirty="0" err="1"/>
              <a:t>ili</a:t>
            </a:r>
            <a:r>
              <a:rPr lang="en-US" sz="4000" dirty="0"/>
              <a:t> </a:t>
            </a:r>
            <a:r>
              <a:rPr lang="en-US" sz="4000" dirty="0" err="1"/>
              <a:t>njenog</a:t>
            </a:r>
            <a:r>
              <a:rPr lang="en-US" sz="4000" dirty="0"/>
              <a:t> </a:t>
            </a:r>
            <a:r>
              <a:rPr lang="en-US" sz="4000" dirty="0" err="1" smtClean="0"/>
              <a:t>sadržaja</a:t>
            </a:r>
            <a:r>
              <a:rPr lang="bs-Latn-BA" sz="4000" dirty="0" smtClean="0"/>
              <a:t> </a:t>
            </a:r>
            <a:r>
              <a:rPr lang="en-US" sz="4000" dirty="0" err="1" smtClean="0"/>
              <a:t>nezavisna</a:t>
            </a:r>
            <a:r>
              <a:rPr lang="en-US" sz="4000" dirty="0" smtClean="0"/>
              <a:t> </a:t>
            </a:r>
            <a:r>
              <a:rPr lang="en-US" sz="4000" dirty="0"/>
              <a:t>je od </a:t>
            </a:r>
            <a:r>
              <a:rPr lang="en-US" sz="4000" dirty="0" err="1"/>
              <a:t>njene</a:t>
            </a:r>
            <a:r>
              <a:rPr lang="en-US" sz="4000" dirty="0"/>
              <a:t> </a:t>
            </a:r>
            <a:r>
              <a:rPr lang="en-US" sz="4000" dirty="0" err="1"/>
              <a:t>zaštite</a:t>
            </a:r>
            <a:r>
              <a:rPr lang="en-US" sz="4000" dirty="0"/>
              <a:t> </a:t>
            </a:r>
            <a:r>
              <a:rPr lang="en-US" sz="4000" dirty="0" err="1"/>
              <a:t>autorskim</a:t>
            </a:r>
            <a:r>
              <a:rPr lang="en-US" sz="4000" dirty="0"/>
              <a:t> </a:t>
            </a:r>
            <a:r>
              <a:rPr lang="en-US" sz="4000" dirty="0" err="1"/>
              <a:t>pravom</a:t>
            </a:r>
            <a:r>
              <a:rPr lang="en-US" sz="4000" dirty="0"/>
              <a:t> </a:t>
            </a:r>
            <a:r>
              <a:rPr lang="en-US" sz="4000" dirty="0" err="1"/>
              <a:t>ili</a:t>
            </a:r>
            <a:r>
              <a:rPr lang="en-US" sz="4000" dirty="0"/>
              <a:t> </a:t>
            </a:r>
            <a:r>
              <a:rPr lang="en-US" sz="4000" dirty="0" err="1"/>
              <a:t>drugim</a:t>
            </a:r>
            <a:r>
              <a:rPr lang="en-US" sz="4000" dirty="0"/>
              <a:t> </a:t>
            </a:r>
            <a:r>
              <a:rPr lang="en-US" sz="4000" dirty="0" err="1"/>
              <a:t>pravima</a:t>
            </a:r>
            <a:r>
              <a:rPr lang="en-US" sz="4000" dirty="0"/>
              <a:t>. </a:t>
            </a:r>
            <a:r>
              <a:rPr lang="en-US" sz="4000" dirty="0" err="1"/>
              <a:t>Uključivanjem</a:t>
            </a:r>
            <a:r>
              <a:rPr lang="en-US" sz="4000" dirty="0"/>
              <a:t> </a:t>
            </a:r>
            <a:r>
              <a:rPr lang="en-US" sz="4000" dirty="0" err="1"/>
              <a:t>građe</a:t>
            </a:r>
            <a:r>
              <a:rPr lang="en-US" sz="4000" dirty="0"/>
              <a:t> u </a:t>
            </a:r>
            <a:r>
              <a:rPr lang="en-US" sz="4000" dirty="0" err="1"/>
              <a:t>bazu</a:t>
            </a:r>
            <a:r>
              <a:rPr lang="en-US" sz="4000" dirty="0"/>
              <a:t> </a:t>
            </a:r>
            <a:r>
              <a:rPr lang="en-US" sz="4000" dirty="0" err="1"/>
              <a:t>podataka</a:t>
            </a:r>
            <a:r>
              <a:rPr lang="en-US" sz="4000" dirty="0"/>
              <a:t> </a:t>
            </a:r>
            <a:r>
              <a:rPr lang="en-US" sz="4000" dirty="0" err="1"/>
              <a:t>i</a:t>
            </a:r>
            <a:r>
              <a:rPr lang="en-US" sz="4000" dirty="0"/>
              <a:t> </a:t>
            </a:r>
            <a:r>
              <a:rPr lang="en-US" sz="4000" dirty="0" err="1"/>
              <a:t>njenim</a:t>
            </a:r>
            <a:r>
              <a:rPr lang="en-US" sz="4000" dirty="0"/>
              <a:t> </a:t>
            </a:r>
            <a:r>
              <a:rPr lang="en-US" sz="4000" dirty="0" err="1"/>
              <a:t>korištenjem</a:t>
            </a:r>
            <a:r>
              <a:rPr lang="en-US" sz="4000" dirty="0"/>
              <a:t> ne </a:t>
            </a:r>
            <a:r>
              <a:rPr lang="en-US" sz="4000" dirty="0" err="1"/>
              <a:t>smije</a:t>
            </a:r>
            <a:r>
              <a:rPr lang="en-US" sz="4000" dirty="0"/>
              <a:t> se </a:t>
            </a:r>
            <a:r>
              <a:rPr lang="en-US" sz="4000" dirty="0" err="1"/>
              <a:t>zadirati</a:t>
            </a:r>
            <a:r>
              <a:rPr lang="en-US" sz="4000" dirty="0"/>
              <a:t> u </a:t>
            </a:r>
            <a:r>
              <a:rPr lang="en-US" sz="4000" dirty="0" err="1"/>
              <a:t>prava</a:t>
            </a:r>
            <a:r>
              <a:rPr lang="en-US" sz="4000" dirty="0"/>
              <a:t> </a:t>
            </a:r>
            <a:r>
              <a:rPr lang="en-US" sz="4000" dirty="0" err="1"/>
              <a:t>koja</a:t>
            </a:r>
            <a:r>
              <a:rPr lang="en-US" sz="4000" dirty="0"/>
              <a:t> </a:t>
            </a:r>
            <a:r>
              <a:rPr lang="en-US" sz="4000" dirty="0" err="1"/>
              <a:t>postoje</a:t>
            </a:r>
            <a:r>
              <a:rPr lang="en-US" sz="4000" dirty="0"/>
              <a:t> </a:t>
            </a:r>
            <a:r>
              <a:rPr lang="en-US" sz="4000" dirty="0" err="1"/>
              <a:t>na</a:t>
            </a:r>
            <a:r>
              <a:rPr lang="en-US" sz="4000" dirty="0"/>
              <a:t> </a:t>
            </a:r>
            <a:r>
              <a:rPr lang="en-US" sz="4000" dirty="0" err="1"/>
              <a:t>toj</a:t>
            </a:r>
            <a:r>
              <a:rPr lang="en-US" sz="4000" dirty="0"/>
              <a:t> </a:t>
            </a:r>
            <a:r>
              <a:rPr lang="en-US" sz="4000" dirty="0" err="1"/>
              <a:t>građi</a:t>
            </a:r>
            <a:r>
              <a:rPr lang="en-US" sz="4000" dirty="0"/>
              <a:t>.</a:t>
            </a:r>
          </a:p>
        </p:txBody>
      </p:sp>
    </p:spTree>
    <p:extLst>
      <p:ext uri="{BB962C8B-B14F-4D97-AF65-F5344CB8AC3E}">
        <p14:creationId xmlns:p14="http://schemas.microsoft.com/office/powerpoint/2010/main" val="3359476186"/>
      </p:ext>
    </p:extLst>
  </p:cSld>
  <p:clrMapOvr>
    <a:masterClrMapping/>
  </p:clrMapOvr>
  <p:transition>
    <p:wipe dir="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Obim zaštite baze podataka</a:t>
            </a:r>
            <a:endParaRPr lang="en-US" dirty="0"/>
          </a:p>
        </p:txBody>
      </p:sp>
      <p:sp>
        <p:nvSpPr>
          <p:cNvPr id="5" name="Content Placeholder 4"/>
          <p:cNvSpPr>
            <a:spLocks noGrp="1"/>
          </p:cNvSpPr>
          <p:nvPr>
            <p:ph sz="half" idx="1"/>
          </p:nvPr>
        </p:nvSpPr>
        <p:spPr/>
        <p:txBody>
          <a:bodyPr>
            <a:normAutofit fontScale="85000" lnSpcReduction="20000"/>
          </a:bodyPr>
          <a:lstStyle/>
          <a:p>
            <a:r>
              <a:rPr lang="bs-Latn-BA" dirty="0"/>
              <a:t>Zaštita baze podataka obuhvata: </a:t>
            </a:r>
            <a:endParaRPr lang="en-US" dirty="0"/>
          </a:p>
          <a:p>
            <a:pPr lvl="1"/>
            <a:r>
              <a:rPr lang="bs-Latn-BA" dirty="0"/>
              <a:t>a) cjelokupan sadržaj baze podataka, </a:t>
            </a:r>
            <a:endParaRPr lang="en-US" dirty="0"/>
          </a:p>
          <a:p>
            <a:pPr lvl="1"/>
            <a:r>
              <a:rPr lang="bs-Latn-BA" dirty="0"/>
              <a:t>b) svaki kvalitativno ili kvantitativno znatan dio sadržaja baze podataka, </a:t>
            </a:r>
            <a:endParaRPr lang="en-US" dirty="0"/>
          </a:p>
          <a:p>
            <a:pPr lvl="1"/>
            <a:r>
              <a:rPr lang="bs-Latn-BA" dirty="0"/>
              <a:t>c) kvalitativno ili kvantitativno neznatne dijelove sadržaja baze podataka ako se ti dijelovi koriste ponavljano i sistematski, pa je to suprotno redovnom korištenju baze podataka ili u nerazumnoj mjeri nanosi štetu zakonitim interesima njenog proizvođača. </a:t>
            </a:r>
            <a:endParaRPr lang="en-US" dirty="0"/>
          </a:p>
          <a:p>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420262"/>
            <a:ext cx="4343400" cy="3084276"/>
          </a:xfrm>
        </p:spPr>
      </p:pic>
    </p:spTree>
    <p:extLst>
      <p:ext uri="{BB962C8B-B14F-4D97-AF65-F5344CB8AC3E}">
        <p14:creationId xmlns:p14="http://schemas.microsoft.com/office/powerpoint/2010/main" val="3509271415"/>
      </p:ext>
    </p:extLst>
  </p:cSld>
  <p:clrMapOvr>
    <a:masterClrMapping/>
  </p:clrMapOvr>
  <p:transition>
    <p:wipe dir="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a:xfrm>
            <a:off x="180475" y="2286001"/>
            <a:ext cx="8686800" cy="1845910"/>
          </a:xfrm>
        </p:spPr>
        <p:txBody>
          <a:bodyPr>
            <a:normAutofit fontScale="90000"/>
          </a:bodyPr>
          <a:lstStyle/>
          <a:p>
            <a:pPr algn="ctr"/>
            <a:r>
              <a:rPr lang="bs-Latn-BA" dirty="0">
                <a:effectLst/>
              </a:rPr>
              <a:t>Zaštita se ne odnosi na kompjuterske programe koji su korišteni za izradu baze podataka ili za rad s bazama podataka koje su dostupne elektronskim </a:t>
            </a:r>
            <a:r>
              <a:rPr lang="bs-Latn-BA" dirty="0" smtClean="0">
                <a:effectLst/>
              </a:rPr>
              <a:t>putem! </a:t>
            </a:r>
            <a:r>
              <a:rPr lang="en-US" dirty="0">
                <a:effectLst/>
              </a:rPr>
              <a:t/>
            </a:r>
            <a:br>
              <a:rPr lang="en-US" dirty="0">
                <a:effectLst/>
              </a:rPr>
            </a:br>
            <a:endParaRPr lang="en-US" dirty="0"/>
          </a:p>
        </p:txBody>
      </p:sp>
    </p:spTree>
    <p:extLst>
      <p:ext uri="{BB962C8B-B14F-4D97-AF65-F5344CB8AC3E}">
        <p14:creationId xmlns:p14="http://schemas.microsoft.com/office/powerpoint/2010/main" val="1463802243"/>
      </p:ext>
    </p:extLst>
  </p:cSld>
  <p:clrMapOvr>
    <a:masterClrMapping/>
  </p:clrMapOvr>
  <p:transition>
    <p:wipe dir="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Subjektivna prava proizvođača baze podataka – Član 143 ZAISP-A</a:t>
            </a:r>
            <a:endParaRPr lang="hr-HR" dirty="0"/>
          </a:p>
        </p:txBody>
      </p:sp>
      <p:sp>
        <p:nvSpPr>
          <p:cNvPr id="3" name="Content Placeholder 2"/>
          <p:cNvSpPr>
            <a:spLocks noGrp="1"/>
          </p:cNvSpPr>
          <p:nvPr>
            <p:ph sz="half" idx="1"/>
          </p:nvPr>
        </p:nvSpPr>
        <p:spPr/>
        <p:txBody>
          <a:bodyPr>
            <a:normAutofit fontScale="92500" lnSpcReduction="20000"/>
          </a:bodyPr>
          <a:lstStyle/>
          <a:p>
            <a:r>
              <a:rPr lang="bs-Latn-BA" dirty="0"/>
              <a:t>Proizvođač baze podataka ima isključivo pravo: </a:t>
            </a:r>
            <a:endParaRPr lang="en-US" dirty="0"/>
          </a:p>
          <a:p>
            <a:pPr lvl="1"/>
            <a:r>
              <a:rPr lang="bs-Latn-BA" dirty="0"/>
              <a:t>a) reproduciranja svoje baze podataka, </a:t>
            </a:r>
            <a:endParaRPr lang="en-US" dirty="0"/>
          </a:p>
          <a:p>
            <a:pPr lvl="1"/>
            <a:r>
              <a:rPr lang="bs-Latn-BA" dirty="0"/>
              <a:t>b) distribuiranja primjeraka svoje baze podataka, </a:t>
            </a:r>
            <a:endParaRPr lang="en-US" dirty="0"/>
          </a:p>
          <a:p>
            <a:pPr lvl="1"/>
            <a:r>
              <a:rPr lang="bs-Latn-BA" dirty="0"/>
              <a:t>c) davanja u zakup primjeraka svoje baze podataka, </a:t>
            </a:r>
            <a:endParaRPr lang="en-US" dirty="0"/>
          </a:p>
          <a:p>
            <a:pPr lvl="1"/>
            <a:r>
              <a:rPr lang="bs-Latn-BA" dirty="0"/>
              <a:t>d) činjenja dostupnim javnosti svoje baze podataka, </a:t>
            </a:r>
            <a:endParaRPr lang="en-US" dirty="0"/>
          </a:p>
          <a:p>
            <a:pPr lvl="1"/>
            <a:r>
              <a:rPr lang="bs-Latn-BA" dirty="0"/>
              <a:t>e) drugog oblika saopćavanja javnosti svoje baze podataka. </a:t>
            </a:r>
            <a:endParaRPr lang="en-US" dirty="0"/>
          </a:p>
          <a:p>
            <a:endParaRPr lang="hr-HR"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69180" y="2552700"/>
            <a:ext cx="3901440" cy="28194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496697881"/>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bs-Latn-BA" dirty="0" smtClean="0"/>
              <a:t>PRAVo OVLAŠTENIH KORISNIKA baze podataka</a:t>
            </a:r>
            <a:endParaRPr lang="en-US" dirty="0"/>
          </a:p>
        </p:txBody>
      </p:sp>
      <p:sp>
        <p:nvSpPr>
          <p:cNvPr id="6" name="Content Placeholder 5"/>
          <p:cNvSpPr>
            <a:spLocks noGrp="1"/>
          </p:cNvSpPr>
          <p:nvPr>
            <p:ph idx="1"/>
          </p:nvPr>
        </p:nvSpPr>
        <p:spPr/>
        <p:txBody>
          <a:bodyPr>
            <a:normAutofit lnSpcReduction="10000"/>
          </a:bodyPr>
          <a:lstStyle/>
          <a:p>
            <a:r>
              <a:rPr lang="bs-Latn-BA" dirty="0"/>
              <a:t>Ovlašteni korisnik objavljene baze podataka ili njenog primjerka može se slobodno koristiti kvalitativno ili kvantitativno neznatnim dijelovima njenog sadržaja u bilo koju svrhu. </a:t>
            </a:r>
            <a:endParaRPr lang="bs-Latn-BA" dirty="0" smtClean="0"/>
          </a:p>
          <a:p>
            <a:r>
              <a:rPr lang="bs-Latn-BA" dirty="0" smtClean="0"/>
              <a:t>Ako </a:t>
            </a:r>
            <a:r>
              <a:rPr lang="bs-Latn-BA" dirty="0"/>
              <a:t>je korisnik ovlašten samo u pogledu dijela baze </a:t>
            </a:r>
            <a:r>
              <a:rPr lang="bs-Latn-BA" dirty="0" smtClean="0"/>
              <a:t>podataka</a:t>
            </a:r>
            <a:r>
              <a:rPr lang="bs-Latn-BA" dirty="0"/>
              <a:t> </a:t>
            </a:r>
            <a:r>
              <a:rPr lang="bs-Latn-BA" dirty="0" smtClean="0"/>
              <a:t>on ima ovo pravo samo na tom dijelu baze podataka.</a:t>
            </a:r>
            <a:endParaRPr lang="en-US" dirty="0"/>
          </a:p>
          <a:p>
            <a:r>
              <a:rPr lang="bs-Latn-BA" dirty="0" smtClean="0"/>
              <a:t>Ugovorne </a:t>
            </a:r>
            <a:r>
              <a:rPr lang="bs-Latn-BA" dirty="0"/>
              <a:t>odredbe koje su suprotne </a:t>
            </a:r>
            <a:r>
              <a:rPr lang="bs-Latn-BA" dirty="0" smtClean="0"/>
              <a:t>ovome </a:t>
            </a:r>
            <a:r>
              <a:rPr lang="bs-Latn-BA" dirty="0"/>
              <a:t>su ništave. </a:t>
            </a:r>
            <a:endParaRPr lang="en-US" dirty="0"/>
          </a:p>
          <a:p>
            <a:endParaRPr lang="en-US" dirty="0"/>
          </a:p>
        </p:txBody>
      </p:sp>
    </p:spTree>
    <p:extLst>
      <p:ext uri="{BB962C8B-B14F-4D97-AF65-F5344CB8AC3E}">
        <p14:creationId xmlns:p14="http://schemas.microsoft.com/office/powerpoint/2010/main" val="1870085175"/>
      </p:ext>
    </p:extLst>
  </p:cSld>
  <p:clrMapOvr>
    <a:masterClrMapping/>
  </p:clrMapOvr>
  <p:transition>
    <p:wipe dir="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OBAVEZE OVLAŠTENIH KORISNIKA BAZE PODATAKA</a:t>
            </a:r>
            <a:endParaRPr lang="en-US" dirty="0"/>
          </a:p>
        </p:txBody>
      </p:sp>
      <p:sp>
        <p:nvSpPr>
          <p:cNvPr id="3" name="Content Placeholder 2"/>
          <p:cNvSpPr>
            <a:spLocks noGrp="1"/>
          </p:cNvSpPr>
          <p:nvPr>
            <p:ph idx="1"/>
          </p:nvPr>
        </p:nvSpPr>
        <p:spPr/>
        <p:txBody>
          <a:bodyPr>
            <a:normAutofit fontScale="92500" lnSpcReduction="20000"/>
          </a:bodyPr>
          <a:lstStyle/>
          <a:p>
            <a:r>
              <a:rPr lang="bs-Latn-BA" dirty="0"/>
              <a:t>Ovlašteni korisnik objavljene baze podataka ne smije obavljati radnje koje su suprotne uobičajenom korištenju te baze ili koje u nerazumnoj mjeri nanose štetu zakonitim interesima njenog proizvođača. </a:t>
            </a:r>
            <a:endParaRPr lang="en-US" dirty="0"/>
          </a:p>
          <a:p>
            <a:r>
              <a:rPr lang="bs-Latn-BA" dirty="0"/>
              <a:t>Ovlašteni korisnik objavljene baze podataka ne smije nanijeti štetu autorskom ili srodnim pravima u pogledu dijela ili predmeta zaštite koji su sadržani u bazi podataka. </a:t>
            </a:r>
            <a:endParaRPr lang="en-US" dirty="0"/>
          </a:p>
          <a:p>
            <a:r>
              <a:rPr lang="bs-Latn-BA" dirty="0"/>
              <a:t>Ugovorne odredbe koje su suprotne </a:t>
            </a:r>
            <a:r>
              <a:rPr lang="bs-Latn-BA" dirty="0" smtClean="0"/>
              <a:t>ovome </a:t>
            </a:r>
            <a:r>
              <a:rPr lang="bs-Latn-BA" dirty="0"/>
              <a:t>su ništave. </a:t>
            </a:r>
            <a:endParaRPr lang="en-US" dirty="0"/>
          </a:p>
          <a:p>
            <a:endParaRPr lang="en-US" dirty="0"/>
          </a:p>
        </p:txBody>
      </p:sp>
    </p:spTree>
    <p:extLst>
      <p:ext uri="{BB962C8B-B14F-4D97-AF65-F5344CB8AC3E}">
        <p14:creationId xmlns:p14="http://schemas.microsoft.com/office/powerpoint/2010/main" val="809916396"/>
      </p:ext>
    </p:extLst>
  </p:cSld>
  <p:clrMapOvr>
    <a:masterClrMapping/>
  </p:clrMapOvr>
  <p:transition>
    <p:wipe dir="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Ograničenja prava proizvođača baze podataka</a:t>
            </a:r>
            <a:endParaRPr lang="en-US" dirty="0"/>
          </a:p>
        </p:txBody>
      </p:sp>
      <p:sp>
        <p:nvSpPr>
          <p:cNvPr id="5" name="Content Placeholder 4"/>
          <p:cNvSpPr>
            <a:spLocks noGrp="1"/>
          </p:cNvSpPr>
          <p:nvPr>
            <p:ph idx="1"/>
          </p:nvPr>
        </p:nvSpPr>
        <p:spPr/>
        <p:txBody>
          <a:bodyPr>
            <a:normAutofit fontScale="92500" lnSpcReduction="20000"/>
          </a:bodyPr>
          <a:lstStyle/>
          <a:p>
            <a:r>
              <a:rPr lang="bs-Latn-BA" dirty="0"/>
              <a:t>Ovlašteni korisnik objavljene baze podataka može se slobodno koristiti znatnim dijelovima njenog sadržaja u slučaju: </a:t>
            </a:r>
            <a:endParaRPr lang="en-US" dirty="0"/>
          </a:p>
          <a:p>
            <a:pPr lvl="1"/>
            <a:r>
              <a:rPr lang="bs-Latn-BA" dirty="0"/>
              <a:t>a) privatne ili druge vlastite upotrebe baze podataka koja nije elektronska, </a:t>
            </a:r>
            <a:r>
              <a:rPr lang="bs-Latn-BA" dirty="0" smtClean="0"/>
              <a:t>pod istim uslovima kao i za autorska djela, </a:t>
            </a:r>
            <a:endParaRPr lang="en-US" dirty="0"/>
          </a:p>
          <a:p>
            <a:pPr lvl="1"/>
            <a:r>
              <a:rPr lang="bs-Latn-BA" dirty="0"/>
              <a:t>b) nastave</a:t>
            </a:r>
            <a:r>
              <a:rPr lang="bs-Latn-BA" dirty="0" smtClean="0"/>
              <a:t>, pod istim uslovima kao i za autorska djela. </a:t>
            </a:r>
            <a:endParaRPr lang="en-US" dirty="0"/>
          </a:p>
          <a:p>
            <a:r>
              <a:rPr lang="bs-Latn-BA" dirty="0" smtClean="0"/>
              <a:t>Upotreba </a:t>
            </a:r>
            <a:r>
              <a:rPr lang="bs-Latn-BA" dirty="0"/>
              <a:t>baze podataka je slobodna u provođenju zadataka javne sigurnosti i u službenim postupcima, </a:t>
            </a:r>
            <a:r>
              <a:rPr lang="bs-Latn-BA" dirty="0" smtClean="0"/>
              <a:t>pod istim uslovima kao i za autorska djela.</a:t>
            </a:r>
            <a:endParaRPr lang="en-US" dirty="0"/>
          </a:p>
          <a:p>
            <a:endParaRPr lang="en-US" dirty="0"/>
          </a:p>
        </p:txBody>
      </p:sp>
    </p:spTree>
    <p:extLst>
      <p:ext uri="{BB962C8B-B14F-4D97-AF65-F5344CB8AC3E}">
        <p14:creationId xmlns:p14="http://schemas.microsoft.com/office/powerpoint/2010/main" val="455012919"/>
      </p:ext>
    </p:extLst>
  </p:cSld>
  <p:clrMapOvr>
    <a:masterClrMapping/>
  </p:clrMapOvr>
  <p:transition>
    <p:wipe dir="r"/>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Vremensko ograničenje trajanja prava proizvođača baze podataka</a:t>
            </a:r>
            <a:endParaRPr lang="hr-HR" dirty="0"/>
          </a:p>
        </p:txBody>
      </p:sp>
      <p:sp>
        <p:nvSpPr>
          <p:cNvPr id="3" name="Content Placeholder 2"/>
          <p:cNvSpPr>
            <a:spLocks noGrp="1"/>
          </p:cNvSpPr>
          <p:nvPr>
            <p:ph sz="half" idx="1"/>
          </p:nvPr>
        </p:nvSpPr>
        <p:spPr/>
        <p:txBody>
          <a:bodyPr>
            <a:normAutofit/>
          </a:bodyPr>
          <a:lstStyle/>
          <a:p>
            <a:r>
              <a:rPr lang="bs-Latn-BA" dirty="0"/>
              <a:t>Prava proizvođača baze podataka traju 15 godina od završetka njene izrade. </a:t>
            </a:r>
            <a:endParaRPr lang="bs-Latn-BA" dirty="0" smtClean="0"/>
          </a:p>
          <a:p>
            <a:r>
              <a:rPr lang="bs-Latn-BA" dirty="0" smtClean="0"/>
              <a:t>Ako </a:t>
            </a:r>
            <a:r>
              <a:rPr lang="bs-Latn-BA" dirty="0"/>
              <a:t>je u tom roku baza podataka zakonito objavljena, prava traju 15 godina od takvog prvog objavljivanja. </a:t>
            </a:r>
            <a:endParaRPr lang="en-US" dirty="0"/>
          </a:p>
          <a:p>
            <a:endParaRPr lang="hr-HR" dirty="0"/>
          </a:p>
        </p:txBody>
      </p:sp>
      <p:sp>
        <p:nvSpPr>
          <p:cNvPr id="5" name="Content Placeholder 4"/>
          <p:cNvSpPr>
            <a:spLocks noGrp="1"/>
          </p:cNvSpPr>
          <p:nvPr>
            <p:ph sz="half" idx="2"/>
          </p:nvPr>
        </p:nvSpPr>
        <p:spPr/>
        <p:txBody>
          <a:bodyPr>
            <a:normAutofit/>
          </a:bodyPr>
          <a:lstStyle/>
          <a:p>
            <a:endParaRPr lang="en-US"/>
          </a:p>
        </p:txBody>
      </p:sp>
    </p:spTree>
    <p:extLst>
      <p:ext uri="{BB962C8B-B14F-4D97-AF65-F5344CB8AC3E}">
        <p14:creationId xmlns:p14="http://schemas.microsoft.com/office/powerpoint/2010/main" val="363336352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bs-Latn-BA" dirty="0" smtClean="0"/>
              <a:t>Pojam intelektualne tvorevine</a:t>
            </a:r>
            <a:endParaRPr lang="bs-Latn-BA" dirty="0"/>
          </a:p>
        </p:txBody>
      </p:sp>
      <p:sp>
        <p:nvSpPr>
          <p:cNvPr id="11" name="Content Placeholder 10"/>
          <p:cNvSpPr>
            <a:spLocks noGrp="1"/>
          </p:cNvSpPr>
          <p:nvPr>
            <p:ph sz="half" idx="1"/>
          </p:nvPr>
        </p:nvSpPr>
        <p:spPr/>
        <p:txBody>
          <a:bodyPr/>
          <a:lstStyle/>
          <a:p>
            <a:r>
              <a:rPr lang="bs-Latn-BA" dirty="0" smtClean="0"/>
              <a:t>Jeste nematerijalno dobro;</a:t>
            </a:r>
          </a:p>
          <a:p>
            <a:r>
              <a:rPr lang="bs-Latn-BA" dirty="0" smtClean="0"/>
              <a:t>Zahtjeva kreativno djelovanje za nastanak;</a:t>
            </a:r>
          </a:p>
          <a:p>
            <a:r>
              <a:rPr lang="bs-Latn-BA" dirty="0" smtClean="0"/>
              <a:t>Zahtjeva umno ili intelektualno djelovanje za nastanak;</a:t>
            </a:r>
          </a:p>
          <a:p>
            <a:r>
              <a:rPr lang="bs-Latn-BA" dirty="0" smtClean="0"/>
              <a:t>Neophodno sadrži tragove uma autora koji ju je stvorio.</a:t>
            </a:r>
          </a:p>
          <a:p>
            <a:endParaRPr lang="bs-Latn-BA" dirty="0" smtClean="0"/>
          </a:p>
          <a:p>
            <a:endParaRPr lang="bs-Latn-BA" dirty="0" smtClean="0"/>
          </a:p>
          <a:p>
            <a:endParaRPr lang="bs-Latn-BA" dirty="0" smtClean="0"/>
          </a:p>
          <a:p>
            <a:endParaRPr lang="bs-Latn-BA" dirty="0"/>
          </a:p>
        </p:txBody>
      </p:sp>
      <p:pic>
        <p:nvPicPr>
          <p:cNvPr id="13" name="Content Placeholder 1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391150" y="1676400"/>
            <a:ext cx="2857500" cy="4572000"/>
          </a:xfrm>
        </p:spPr>
      </p:pic>
    </p:spTree>
    <p:extLst>
      <p:ext uri="{BB962C8B-B14F-4D97-AF65-F5344CB8AC3E}">
        <p14:creationId xmlns:p14="http://schemas.microsoft.com/office/powerpoint/2010/main" val="916744577"/>
      </p:ext>
    </p:extLst>
  </p:cSld>
  <p:clrMapOvr>
    <a:masterClrMapping/>
  </p:clrMapOvr>
  <p:transition>
    <p:wipe dir="r"/>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Značaj izmjena baze podataka na vremensko ograničenje trajanja prava proizvođača baze podataka</a:t>
            </a:r>
            <a:endParaRPr lang="en-US" dirty="0"/>
          </a:p>
        </p:txBody>
      </p:sp>
      <p:sp>
        <p:nvSpPr>
          <p:cNvPr id="4" name="Content Placeholder 3"/>
          <p:cNvSpPr>
            <a:spLocks noGrp="1"/>
          </p:cNvSpPr>
          <p:nvPr>
            <p:ph sz="half" idx="2"/>
          </p:nvPr>
        </p:nvSpPr>
        <p:spPr/>
        <p:txBody>
          <a:bodyPr>
            <a:normAutofit fontScale="92500" lnSpcReduction="20000"/>
          </a:bodyPr>
          <a:lstStyle/>
          <a:p>
            <a:r>
              <a:rPr lang="bs-Latn-BA" dirty="0"/>
              <a:t>Svaka kvalitativno ili kvantitativno znatna izmjena sadržaja baze podataka, uključujući izmjenu nastalu akumuliranjem postepenih dopuna, brisanja ili izmjena, koja se može smatrati kao kvalitativno ili kvantitativno novo znatno ulaganje u tu bazu podataka, prouzrokuje početak ponovnog roka trajanja </a:t>
            </a:r>
            <a:r>
              <a:rPr lang="bs-Latn-BA" dirty="0" smtClean="0"/>
              <a:t>zaštite prava.</a:t>
            </a:r>
            <a:endParaRPr lang="en-US" dirty="0"/>
          </a:p>
        </p:txBody>
      </p:sp>
      <p:pic>
        <p:nvPicPr>
          <p:cNvPr id="5" name="Content Placeholder 4" descr="google_logo.jpg"/>
          <p:cNvPicPr>
            <a:picLocks noGrp="1" noChangeAspect="1"/>
          </p:cNvPicPr>
          <p:nvPr>
            <p:ph sz="half" idx="1"/>
          </p:nvPr>
        </p:nvPicPr>
        <p:blipFill>
          <a:blip r:embed="rId2" cstate="print"/>
          <a:stretch>
            <a:fillRect/>
          </a:stretch>
        </p:blipFill>
        <p:spPr>
          <a:xfrm>
            <a:off x="525780" y="3181003"/>
            <a:ext cx="3749040" cy="15627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99387886"/>
      </p:ext>
    </p:extLst>
  </p:cSld>
  <p:clrMapOvr>
    <a:masterClrMapping/>
  </p:clrMapOvr>
  <p:transition>
    <p:wipe dir="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lstStyle/>
          <a:p>
            <a:endParaRPr lang="hr-HR" dirty="0"/>
          </a:p>
        </p:txBody>
      </p:sp>
      <p:sp>
        <p:nvSpPr>
          <p:cNvPr id="4" name="Title 3"/>
          <p:cNvSpPr>
            <a:spLocks noGrp="1"/>
          </p:cNvSpPr>
          <p:nvPr>
            <p:ph type="title"/>
          </p:nvPr>
        </p:nvSpPr>
        <p:spPr/>
        <p:txBody>
          <a:bodyPr>
            <a:normAutofit fontScale="90000"/>
          </a:bodyPr>
          <a:lstStyle/>
          <a:p>
            <a:pPr algn="ctr"/>
            <a:r>
              <a:rPr lang="bs-Latn-BA" b="1" dirty="0" smtClean="0"/>
              <a:t>VLASNIŠTVO SVIH JE ONO ŠTO MISLIŠ.</a:t>
            </a:r>
            <a:br>
              <a:rPr lang="bs-Latn-BA" b="1" dirty="0" smtClean="0"/>
            </a:br>
            <a:r>
              <a:rPr lang="bs-Latn-BA" b="1" dirty="0" smtClean="0"/>
              <a:t>TVOJE JE SAMO ONO ŠTO OSJEĆAŠ.</a:t>
            </a:r>
            <a:r>
              <a:rPr lang="en-US" b="1" dirty="0" smtClean="0"/>
              <a:t/>
            </a:r>
            <a:br>
              <a:rPr lang="en-US" b="1" dirty="0" smtClean="0"/>
            </a:br>
            <a:endParaRPr lang="hr-HR" dirty="0"/>
          </a:p>
        </p:txBody>
      </p:sp>
    </p:spTree>
    <p:extLst>
      <p:ext uri="{BB962C8B-B14F-4D97-AF65-F5344CB8AC3E}">
        <p14:creationId xmlns:p14="http://schemas.microsoft.com/office/powerpoint/2010/main" val="2638512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4572001"/>
            <a:ext cx="8458200" cy="1503786"/>
          </a:xfrm>
        </p:spPr>
        <p:txBody>
          <a:bodyPr>
            <a:normAutofit fontScale="90000"/>
          </a:bodyPr>
          <a:lstStyle/>
          <a:p>
            <a:r>
              <a:rPr lang="bs-Latn-BA" dirty="0" smtClean="0"/>
              <a:t>Ostvarivanje i kolektivno ostvarivanje autorskih i srodnih prava, Institut za intelektualno vlasništvo BiH </a:t>
            </a:r>
            <a:endParaRPr lang="en-US" dirty="0"/>
          </a:p>
        </p:txBody>
      </p:sp>
      <p:sp>
        <p:nvSpPr>
          <p:cNvPr id="5" name="Subtitle 4"/>
          <p:cNvSpPr>
            <a:spLocks noGrp="1"/>
          </p:cNvSpPr>
          <p:nvPr>
            <p:ph type="subTitle" idx="1"/>
          </p:nvPr>
        </p:nvSpPr>
        <p:spPr>
          <a:xfrm>
            <a:off x="381000" y="3200400"/>
            <a:ext cx="8458200" cy="1371600"/>
          </a:xfrm>
        </p:spPr>
        <p:txBody>
          <a:bodyPr/>
          <a:lstStyle/>
          <a:p>
            <a:r>
              <a:rPr lang="bs-Latn-BA" sz="3600" b="1" dirty="0" smtClean="0"/>
              <a:t>Doc. dr Ismet Alija</a:t>
            </a:r>
          </a:p>
          <a:p>
            <a:r>
              <a:rPr lang="bs-Latn-BA" dirty="0" smtClean="0"/>
              <a:t>V. Ass Haris Hasić, MA</a:t>
            </a:r>
            <a:endParaRPr lang="en-US" dirty="0"/>
          </a:p>
        </p:txBody>
      </p:sp>
      <p:pic>
        <p:nvPicPr>
          <p:cNvPr id="7" name="Content Placeholder 4" descr="funny_artist_tshirt-p235140169566716853qw9u_400.jpg"/>
          <p:cNvPicPr>
            <a:picLocks noChangeAspect="1"/>
          </p:cNvPicPr>
          <p:nvPr/>
        </p:nvPicPr>
        <p:blipFill>
          <a:blip r:embed="rId2" cstate="print"/>
          <a:stretch>
            <a:fillRect/>
          </a:stretch>
        </p:blipFill>
        <p:spPr>
          <a:xfrm>
            <a:off x="4343400" y="381000"/>
            <a:ext cx="3995758" cy="399575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008885020"/>
      </p:ext>
    </p:extLst>
  </p:cSld>
  <p:clrMapOvr>
    <a:masterClrMapping/>
  </p:clrMapOvr>
  <p:transition>
    <p:wipe dir="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Ostvarivanje autorskih i srodnih prava </a:t>
            </a:r>
            <a:endParaRPr lang="en-US" dirty="0"/>
          </a:p>
        </p:txBody>
      </p:sp>
      <p:sp>
        <p:nvSpPr>
          <p:cNvPr id="3" name="Content Placeholder 2"/>
          <p:cNvSpPr>
            <a:spLocks noGrp="1"/>
          </p:cNvSpPr>
          <p:nvPr>
            <p:ph idx="1"/>
          </p:nvPr>
        </p:nvSpPr>
        <p:spPr/>
        <p:txBody>
          <a:bodyPr>
            <a:normAutofit fontScale="92500" lnSpcReduction="20000"/>
          </a:bodyPr>
          <a:lstStyle/>
          <a:p>
            <a:pPr algn="ctr"/>
            <a:r>
              <a:rPr lang="bs-Latn-BA" sz="4000" dirty="0" smtClean="0"/>
              <a:t>Autorska (i srodna) prava povodom određenog autorskog djela se ostvaruju kroz vršenje ili izvođenje ovlaštenog djelovanja (svako konkretno, isključivo pravo autora) nad i povodom tog autorskog djela i kroz isključivanje svih drugih, neovlaštenih, lica od takvih djelovanja na i povodom tog autorskog djela. </a:t>
            </a:r>
            <a:endParaRPr lang="en-US" sz="4000" dirty="0"/>
          </a:p>
        </p:txBody>
      </p:sp>
    </p:spTree>
    <p:extLst>
      <p:ext uri="{BB962C8B-B14F-4D97-AF65-F5344CB8AC3E}">
        <p14:creationId xmlns:p14="http://schemas.microsoft.com/office/powerpoint/2010/main" val="445756457"/>
      </p:ext>
    </p:extLst>
  </p:cSld>
  <p:clrMapOvr>
    <a:masterClrMapping/>
  </p:clrMapOvr>
  <p:transition>
    <p:wipe dir="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dirty="0"/>
          </a:p>
        </p:txBody>
      </p:sp>
      <p:sp>
        <p:nvSpPr>
          <p:cNvPr id="4" name="Title 3"/>
          <p:cNvSpPr>
            <a:spLocks noGrp="1"/>
          </p:cNvSpPr>
          <p:nvPr>
            <p:ph type="title"/>
          </p:nvPr>
        </p:nvSpPr>
        <p:spPr/>
        <p:txBody>
          <a:bodyPr>
            <a:normAutofit fontScale="90000"/>
          </a:bodyPr>
          <a:lstStyle/>
          <a:p>
            <a:pPr algn="ctr"/>
            <a:r>
              <a:rPr lang="bs-Latn-BA" dirty="0" smtClean="0"/>
              <a:t>Autor može da ostvaruje svoja autorska prava sam, osim ako je zakon drugačije odredio!</a:t>
            </a:r>
            <a:endParaRPr lang="en-US" dirty="0"/>
          </a:p>
        </p:txBody>
      </p:sp>
    </p:spTree>
    <p:extLst>
      <p:ext uri="{BB962C8B-B14F-4D97-AF65-F5344CB8AC3E}">
        <p14:creationId xmlns:p14="http://schemas.microsoft.com/office/powerpoint/2010/main" val="1017911335"/>
      </p:ext>
    </p:extLst>
  </p:cSld>
  <p:clrMapOvr>
    <a:masterClrMapping/>
  </p:clrMapOvr>
  <p:transition>
    <p:wipe dir="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bs-Latn-BA" dirty="0" smtClean="0"/>
              <a:t>Ostvarivanje autorskih prava putem zastupnika.</a:t>
            </a:r>
            <a:endParaRPr lang="en-US" dirty="0"/>
          </a:p>
        </p:txBody>
      </p:sp>
      <p:sp>
        <p:nvSpPr>
          <p:cNvPr id="6" name="Title 2"/>
          <p:cNvSpPr>
            <a:spLocks noGrp="1"/>
          </p:cNvSpPr>
          <p:nvPr>
            <p:ph idx="1"/>
          </p:nvPr>
        </p:nvSpPr>
        <p:spPr/>
        <p:txBody>
          <a:bodyPr>
            <a:normAutofit fontScale="90000" lnSpcReduction="10000"/>
          </a:bodyPr>
          <a:lstStyle/>
          <a:p>
            <a:r>
              <a:rPr lang="bs-Latn-BA" dirty="0" smtClean="0"/>
              <a:t>Autor može da ostvaruje svoja autorska prava i posredstvom zastupnika.</a:t>
            </a:r>
          </a:p>
          <a:p>
            <a:r>
              <a:rPr lang="bs-Latn-BA" dirty="0" smtClean="0"/>
              <a:t>Zastupnik može da bude drugo fizičko lice ili pravno lice.</a:t>
            </a:r>
          </a:p>
          <a:p>
            <a:r>
              <a:rPr lang="bs-Latn-BA" dirty="0" smtClean="0"/>
              <a:t>Pravna osnova za zastupanje jeste punomoć, kao pravno valjanja izjava pravno relevantne volje, ili zakon (ukoliko autor nema poslovnu sposobnost).</a:t>
            </a:r>
          </a:p>
          <a:p>
            <a:r>
              <a:rPr lang="bs-Latn-BA" dirty="0" smtClean="0"/>
              <a:t>Zastupnik nije nosilac prava.</a:t>
            </a:r>
          </a:p>
          <a:p>
            <a:r>
              <a:rPr lang="bs-Latn-BA" dirty="0" smtClean="0"/>
              <a:t>Zastupnik ostvaruje autorska prava u ime i za račun autora. </a:t>
            </a:r>
            <a:endParaRPr lang="en-US" dirty="0"/>
          </a:p>
        </p:txBody>
      </p:sp>
    </p:spTree>
    <p:extLst>
      <p:ext uri="{BB962C8B-B14F-4D97-AF65-F5344CB8AC3E}">
        <p14:creationId xmlns:p14="http://schemas.microsoft.com/office/powerpoint/2010/main" val="468759510"/>
      </p:ext>
    </p:extLst>
  </p:cSld>
  <p:clrMapOvr>
    <a:masterClrMapping/>
  </p:clrMapOvr>
  <p:transition>
    <p:wipe dir="r"/>
  </p:transition>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4" name="Title 3"/>
          <p:cNvSpPr>
            <a:spLocks noGrp="1"/>
          </p:cNvSpPr>
          <p:nvPr>
            <p:ph type="title"/>
          </p:nvPr>
        </p:nvSpPr>
        <p:spPr>
          <a:xfrm>
            <a:off x="180475" y="1371601"/>
            <a:ext cx="8686800" cy="2760310"/>
          </a:xfrm>
        </p:spPr>
        <p:txBody>
          <a:bodyPr>
            <a:normAutofit fontScale="90000"/>
          </a:bodyPr>
          <a:lstStyle/>
          <a:p>
            <a:pPr algn="ctr"/>
            <a:r>
              <a:rPr lang="bs-Latn-BA" dirty="0" smtClean="0"/>
              <a:t>Autorska prava mogu se ostvarivati za svako pojedinačno autorsko djelo (</a:t>
            </a:r>
            <a:r>
              <a:rPr lang="bs-Latn-BA" dirty="0" smtClean="0">
                <a:solidFill>
                  <a:schemeClr val="accent1">
                    <a:lumMod val="40000"/>
                    <a:lumOff val="60000"/>
                  </a:schemeClr>
                </a:solidFill>
              </a:rPr>
              <a:t>individualno ostvarivanje prava</a:t>
            </a:r>
            <a:r>
              <a:rPr lang="bs-Latn-BA" dirty="0" smtClean="0"/>
              <a:t>) ili za više autorskih djjel aviše autora zajedno (</a:t>
            </a:r>
            <a:r>
              <a:rPr lang="bs-Latn-BA" dirty="0" smtClean="0">
                <a:solidFill>
                  <a:srgbClr val="FF0000"/>
                </a:solidFill>
              </a:rPr>
              <a:t>kolektivno ostvarivanje prava</a:t>
            </a:r>
            <a:r>
              <a:rPr lang="bs-Latn-BA" dirty="0" smtClean="0"/>
              <a:t>).</a:t>
            </a:r>
            <a:endParaRPr lang="en-US" dirty="0"/>
          </a:p>
        </p:txBody>
      </p:sp>
    </p:spTree>
    <p:extLst>
      <p:ext uri="{BB962C8B-B14F-4D97-AF65-F5344CB8AC3E}">
        <p14:creationId xmlns:p14="http://schemas.microsoft.com/office/powerpoint/2010/main" val="3700259955"/>
      </p:ext>
    </p:extLst>
  </p:cSld>
  <p:clrMapOvr>
    <a:masterClrMapping/>
  </p:clrMapOvr>
  <p:transition>
    <p:wipe dir="r"/>
  </p:transition>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81128"/>
            <a:ext cx="5867400" cy="934920"/>
          </a:xfrm>
        </p:spPr>
        <p:txBody>
          <a:bodyPr>
            <a:normAutofit/>
          </a:bodyPr>
          <a:lstStyle/>
          <a:p>
            <a:r>
              <a:rPr lang="hr-HR" dirty="0" smtClean="0"/>
              <a:t>Kolektivno ostvarivanje autorskih i srodnih prava</a:t>
            </a:r>
            <a:endParaRPr lang="hr-HR" dirty="0"/>
          </a:p>
        </p:txBody>
      </p:sp>
      <p:sp>
        <p:nvSpPr>
          <p:cNvPr id="6" name="Text Placeholder 5"/>
          <p:cNvSpPr>
            <a:spLocks noGrp="1"/>
          </p:cNvSpPr>
          <p:nvPr>
            <p:ph type="body" sz="half" idx="2"/>
          </p:nvPr>
        </p:nvSpPr>
        <p:spPr/>
        <p:txBody>
          <a:bodyPr/>
          <a:lstStyle/>
          <a:p>
            <a:endParaRPr lang="en-US"/>
          </a:p>
        </p:txBody>
      </p:sp>
      <p:pic>
        <p:nvPicPr>
          <p:cNvPr id="4" name="Picture 3" descr="05kolektivno.jpg"/>
          <p:cNvPicPr>
            <a:picLocks noChangeAspect="1"/>
          </p:cNvPicPr>
          <p:nvPr/>
        </p:nvPicPr>
        <p:blipFill>
          <a:blip r:embed="rId2" cstate="print"/>
          <a:stretch>
            <a:fillRect/>
          </a:stretch>
        </p:blipFill>
        <p:spPr>
          <a:xfrm>
            <a:off x="2895600" y="381000"/>
            <a:ext cx="5834076" cy="38893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614435723"/>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endParaRPr lang="bs-Latn-BA"/>
          </a:p>
        </p:txBody>
      </p:sp>
      <p:sp>
        <p:nvSpPr>
          <p:cNvPr id="6" name="Title 5"/>
          <p:cNvSpPr>
            <a:spLocks noGrp="1"/>
          </p:cNvSpPr>
          <p:nvPr>
            <p:ph type="title"/>
          </p:nvPr>
        </p:nvSpPr>
        <p:spPr>
          <a:xfrm>
            <a:off x="180475" y="1447801"/>
            <a:ext cx="8686800" cy="2684110"/>
          </a:xfrm>
        </p:spPr>
        <p:txBody>
          <a:bodyPr>
            <a:normAutofit fontScale="90000"/>
          </a:bodyPr>
          <a:lstStyle/>
          <a:p>
            <a:pPr algn="ctr"/>
            <a:r>
              <a:rPr lang="bs-Latn-BA" dirty="0" smtClean="0"/>
              <a:t>Ostvarivanje autorskog prava za više autorskih djela većeg broja autora zajedno posredstvom pravnih lica specijaliziranih samo za tu djelatnost, koja ispunjavaju zakonske uslove i koje imaju dozvolu Instituta za intelektualno vlasništvo za djelovanje. </a:t>
            </a:r>
            <a:endParaRPr lang="bs-Latn-BA" dirty="0"/>
          </a:p>
        </p:txBody>
      </p:sp>
    </p:spTree>
    <p:extLst>
      <p:ext uri="{BB962C8B-B14F-4D97-AF65-F5344CB8AC3E}">
        <p14:creationId xmlns:p14="http://schemas.microsoft.com/office/powerpoint/2010/main" val="3906654951"/>
      </p:ext>
    </p:extLst>
  </p:cSld>
  <p:clrMapOvr>
    <a:masterClrMapping/>
  </p:clrMapOvr>
  <p:transition>
    <p:wipe dir="r"/>
  </p:transition>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bs-Latn-BA" dirty="0" smtClean="0"/>
              <a:t>Kolektivno ostvarivanje autorskih i srodnih prava u BiH prije donošenja zakona iz 2010. godine </a:t>
            </a:r>
            <a:endParaRPr lang="en-US" dirty="0"/>
          </a:p>
        </p:txBody>
      </p:sp>
      <p:sp>
        <p:nvSpPr>
          <p:cNvPr id="4" name="Content Placeholder 3"/>
          <p:cNvSpPr>
            <a:spLocks noGrp="1"/>
          </p:cNvSpPr>
          <p:nvPr>
            <p:ph idx="1"/>
          </p:nvPr>
        </p:nvSpPr>
        <p:spPr/>
        <p:txBody>
          <a:bodyPr/>
          <a:lstStyle/>
          <a:p>
            <a:r>
              <a:rPr lang="bs-Latn-BA" dirty="0" smtClean="0"/>
              <a:t>Prije 2010. godine nije bio uređen pravni oblik organizacije za k.o. </a:t>
            </a:r>
          </a:p>
          <a:p>
            <a:r>
              <a:rPr lang="bs-Latn-BA" dirty="0" smtClean="0"/>
              <a:t>Postojao je paralelizam organizacija za istu vrstu prava – konkurencija i nejasnoća u pogledu njihovih repertoara.</a:t>
            </a:r>
          </a:p>
          <a:p>
            <a:r>
              <a:rPr lang="bs-Latn-BA" dirty="0" smtClean="0"/>
              <a:t>Nedoumica korisnika</a:t>
            </a:r>
          </a:p>
          <a:p>
            <a:r>
              <a:rPr lang="bs-Latn-BA" dirty="0" smtClean="0"/>
              <a:t>Opšta neurednost izvršavanja zakonskih obaveza u ovom području.</a:t>
            </a:r>
            <a:endParaRPr lang="en-US" dirty="0"/>
          </a:p>
        </p:txBody>
      </p:sp>
    </p:spTree>
    <p:extLst>
      <p:ext uri="{BB962C8B-B14F-4D97-AF65-F5344CB8AC3E}">
        <p14:creationId xmlns:p14="http://schemas.microsoft.com/office/powerpoint/2010/main" val="2056061520"/>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2727" b="22727"/>
          <a:stretch>
            <a:fillRect/>
          </a:stretch>
        </p:blipFill>
        <p:spPr/>
      </p:pic>
      <p:sp>
        <p:nvSpPr>
          <p:cNvPr id="5" name="Title 4"/>
          <p:cNvSpPr>
            <a:spLocks noGrp="1"/>
          </p:cNvSpPr>
          <p:nvPr>
            <p:ph type="title"/>
          </p:nvPr>
        </p:nvSpPr>
        <p:spPr/>
        <p:txBody>
          <a:bodyPr/>
          <a:lstStyle/>
          <a:p>
            <a:r>
              <a:rPr lang="bs-Latn-BA" dirty="0" smtClean="0"/>
              <a:t>Književnost, nauka, umjetnost</a:t>
            </a:r>
            <a:endParaRPr lang="bs-Latn-BA" dirty="0"/>
          </a:p>
        </p:txBody>
      </p:sp>
      <p:sp>
        <p:nvSpPr>
          <p:cNvPr id="7" name="Text Placeholder 6"/>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258018424"/>
      </p:ext>
    </p:extLst>
  </p:cSld>
  <p:clrMapOvr>
    <a:masterClrMapping/>
  </p:clrMapOvr>
  <p:transition>
    <p:wipe dir="r"/>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Trenutna situacija povodom kolektivnog ostvarivanja autorskih i srodnih prava u Bosni i hercegovini</a:t>
            </a:r>
            <a:endParaRPr lang="en-US"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72612" y="1920705"/>
            <a:ext cx="3442188" cy="4099095"/>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62500" y="1981200"/>
            <a:ext cx="4038600" cy="4038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25405618"/>
      </p:ext>
    </p:extLst>
  </p:cSld>
  <p:clrMapOvr>
    <a:masterClrMapping/>
  </p:clrMapOvr>
  <p:transition>
    <p:wipe dir="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4" name="Title 3"/>
          <p:cNvSpPr>
            <a:spLocks noGrp="1"/>
          </p:cNvSpPr>
          <p:nvPr>
            <p:ph type="title"/>
          </p:nvPr>
        </p:nvSpPr>
        <p:spPr>
          <a:xfrm>
            <a:off x="180475" y="2057401"/>
            <a:ext cx="8686800" cy="2074510"/>
          </a:xfrm>
        </p:spPr>
        <p:txBody>
          <a:bodyPr>
            <a:normAutofit fontScale="90000"/>
          </a:bodyPr>
          <a:lstStyle/>
          <a:p>
            <a:pPr algn="ctr"/>
            <a:r>
              <a:rPr lang="bs-Latn-BA" dirty="0" smtClean="0"/>
              <a:t>Kolektivno ostvarivanje autorskih i srodnih prava je uređeno Zakonom o kolektivnom ostvarivanju autorskog i srodnih prava (službeni glasnik Bosne i Hercegovine 63/10)</a:t>
            </a:r>
            <a:endParaRPr lang="en-US" dirty="0"/>
          </a:p>
        </p:txBody>
      </p:sp>
    </p:spTree>
    <p:extLst>
      <p:ext uri="{BB962C8B-B14F-4D97-AF65-F5344CB8AC3E}">
        <p14:creationId xmlns:p14="http://schemas.microsoft.com/office/powerpoint/2010/main" val="2525400374"/>
      </p:ext>
    </p:extLst>
  </p:cSld>
  <p:clrMapOvr>
    <a:masterClrMapping/>
  </p:clrMapOvr>
  <p:transition>
    <p:wipe dir="r"/>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prava koja se mogu kolektivno ostvarivati</a:t>
            </a:r>
            <a:endParaRPr lang="en-US" dirty="0"/>
          </a:p>
        </p:txBody>
      </p:sp>
      <p:sp>
        <p:nvSpPr>
          <p:cNvPr id="5" name="Content Placeholder 4"/>
          <p:cNvSpPr>
            <a:spLocks noGrp="1"/>
          </p:cNvSpPr>
          <p:nvPr>
            <p:ph sz="half" idx="1"/>
          </p:nvPr>
        </p:nvSpPr>
        <p:spPr/>
        <p:txBody>
          <a:bodyPr>
            <a:normAutofit fontScale="92500" lnSpcReduction="20000"/>
          </a:bodyPr>
          <a:lstStyle/>
          <a:p>
            <a:r>
              <a:rPr lang="en-US" dirty="0" err="1"/>
              <a:t>Ostvarivanje</a:t>
            </a:r>
            <a:r>
              <a:rPr lang="en-US" dirty="0"/>
              <a:t> </a:t>
            </a:r>
            <a:r>
              <a:rPr lang="en-US" dirty="0" err="1"/>
              <a:t>autorskog</a:t>
            </a:r>
            <a:r>
              <a:rPr lang="en-US" dirty="0"/>
              <a:t> </a:t>
            </a:r>
            <a:r>
              <a:rPr lang="en-US" dirty="0" err="1"/>
              <a:t>prava</a:t>
            </a:r>
            <a:r>
              <a:rPr lang="en-US" dirty="0"/>
              <a:t> </a:t>
            </a:r>
            <a:r>
              <a:rPr lang="en-US" dirty="0" err="1"/>
              <a:t>može</a:t>
            </a:r>
            <a:r>
              <a:rPr lang="en-US" dirty="0"/>
              <a:t> se </a:t>
            </a:r>
            <a:r>
              <a:rPr lang="en-US" dirty="0" err="1"/>
              <a:t>obavljati</a:t>
            </a:r>
            <a:r>
              <a:rPr lang="en-US" dirty="0"/>
              <a:t> </a:t>
            </a:r>
            <a:r>
              <a:rPr lang="en-US" dirty="0" err="1"/>
              <a:t>na</a:t>
            </a:r>
            <a:r>
              <a:rPr lang="en-US" dirty="0"/>
              <a:t> </a:t>
            </a:r>
            <a:r>
              <a:rPr lang="en-US" dirty="0" err="1"/>
              <a:t>kolektivan</a:t>
            </a:r>
            <a:r>
              <a:rPr lang="en-US" dirty="0"/>
              <a:t> </a:t>
            </a:r>
            <a:r>
              <a:rPr lang="en-US" dirty="0" err="1"/>
              <a:t>način</a:t>
            </a:r>
            <a:r>
              <a:rPr lang="en-US" dirty="0"/>
              <a:t> u </a:t>
            </a:r>
            <a:r>
              <a:rPr lang="en-US" dirty="0" err="1"/>
              <a:t>pogledu</a:t>
            </a:r>
            <a:r>
              <a:rPr lang="en-US" dirty="0"/>
              <a:t> </a:t>
            </a:r>
            <a:r>
              <a:rPr lang="en-US" dirty="0" err="1"/>
              <a:t>svih</a:t>
            </a:r>
            <a:r>
              <a:rPr lang="en-US" dirty="0"/>
              <a:t> </a:t>
            </a:r>
            <a:r>
              <a:rPr lang="en-US" dirty="0" err="1"/>
              <a:t>prava</a:t>
            </a:r>
            <a:r>
              <a:rPr lang="en-US" dirty="0"/>
              <a:t> </a:t>
            </a:r>
            <a:r>
              <a:rPr lang="en-US" dirty="0" err="1"/>
              <a:t>priznatih</a:t>
            </a:r>
            <a:r>
              <a:rPr lang="en-US" dirty="0"/>
              <a:t> </a:t>
            </a:r>
            <a:r>
              <a:rPr lang="en-US" dirty="0" err="1"/>
              <a:t>prema</a:t>
            </a:r>
            <a:r>
              <a:rPr lang="en-US" dirty="0"/>
              <a:t> </a:t>
            </a:r>
            <a:r>
              <a:rPr lang="en-US" dirty="0" err="1"/>
              <a:t>odredbama</a:t>
            </a:r>
            <a:r>
              <a:rPr lang="en-US" dirty="0"/>
              <a:t> </a:t>
            </a:r>
            <a:r>
              <a:rPr lang="bs-Latn-BA" dirty="0" smtClean="0"/>
              <a:t>ZAISP-a, pod uslovima ZKOAISP.</a:t>
            </a:r>
          </a:p>
          <a:p>
            <a:r>
              <a:rPr lang="bs-Latn-BA" dirty="0" smtClean="0"/>
              <a:t>Pravna osnova za ovakvo ostvarivanje prava je ugovor između autora ili nosioca prava s jedne strane i kolektivne organizaicje sa druge. </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81600" y="2057400"/>
            <a:ext cx="3543299" cy="354329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31874413"/>
      </p:ext>
    </p:extLst>
  </p:cSld>
  <p:clrMapOvr>
    <a:masterClrMapping/>
  </p:clrMapOvr>
  <p:transition>
    <p:wipe dir="r"/>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bs-Latn-BA" dirty="0" smtClean="0"/>
              <a:t>Obavezno kolektivno ostvarivanje autorskih i srodnih prava</a:t>
            </a:r>
            <a:endParaRPr lang="en-US" dirty="0"/>
          </a:p>
        </p:txBody>
      </p:sp>
      <p:sp>
        <p:nvSpPr>
          <p:cNvPr id="3" name="Content Placeholder 2"/>
          <p:cNvSpPr>
            <a:spLocks noGrp="1"/>
          </p:cNvSpPr>
          <p:nvPr>
            <p:ph idx="1"/>
          </p:nvPr>
        </p:nvSpPr>
        <p:spPr/>
        <p:txBody>
          <a:bodyPr>
            <a:normAutofit fontScale="85000" lnSpcReduction="10000"/>
          </a:bodyPr>
          <a:lstStyle/>
          <a:p>
            <a:r>
              <a:rPr lang="bs-Latn-BA" dirty="0"/>
              <a:t>Ostvarivanje autorskog prava mora se obavljati samo na kolektivan način u slučaju:</a:t>
            </a:r>
            <a:endParaRPr lang="en-US" dirty="0"/>
          </a:p>
          <a:p>
            <a:pPr lvl="1"/>
            <a:r>
              <a:rPr lang="bs-Latn-BA" dirty="0"/>
              <a:t>a) ponovne prodaje originala likovnih djela (pravo slijeđenja),</a:t>
            </a:r>
            <a:endParaRPr lang="en-US" dirty="0"/>
          </a:p>
          <a:p>
            <a:pPr lvl="1"/>
            <a:r>
              <a:rPr lang="bs-Latn-BA" dirty="0"/>
              <a:t>b) ubiranja naknade za privatnu i drugu vlastitu upotrebu djela,</a:t>
            </a:r>
            <a:endParaRPr lang="en-US" dirty="0"/>
          </a:p>
          <a:p>
            <a:pPr lvl="1"/>
            <a:r>
              <a:rPr lang="bs-Latn-BA" dirty="0"/>
              <a:t>c) kablovskog reemitiranja autorskih djela, osim ako se radi o vlastitim emisijama radiodifuznih organizacija, nezavisno od toga da li su to izvorna prava radiodifuznih organizacija, ili prava koja su na njih prenijeli drugi nosioci prava,</a:t>
            </a:r>
            <a:endParaRPr lang="en-US" dirty="0"/>
          </a:p>
          <a:p>
            <a:pPr lvl="1"/>
            <a:r>
              <a:rPr lang="bs-Latn-BA" dirty="0"/>
              <a:t>d) pravo reproduciranja aktuelnih novinskih i sličnih članaka o tekućim pitanjima u pregledima takve štampe (kliping).</a:t>
            </a:r>
            <a:endParaRPr lang="en-US" dirty="0"/>
          </a:p>
          <a:p>
            <a:endParaRPr lang="en-US" dirty="0"/>
          </a:p>
        </p:txBody>
      </p:sp>
    </p:spTree>
    <p:extLst>
      <p:ext uri="{BB962C8B-B14F-4D97-AF65-F5344CB8AC3E}">
        <p14:creationId xmlns:p14="http://schemas.microsoft.com/office/powerpoint/2010/main" val="1858347121"/>
      </p:ext>
    </p:extLst>
  </p:cSld>
  <p:clrMapOvr>
    <a:masterClrMapping/>
  </p:clrMapOvr>
  <p:transition>
    <p:wipe dir="r"/>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4" name="Title 3"/>
          <p:cNvSpPr>
            <a:spLocks noGrp="1"/>
          </p:cNvSpPr>
          <p:nvPr>
            <p:ph type="title"/>
          </p:nvPr>
        </p:nvSpPr>
        <p:spPr/>
        <p:txBody>
          <a:bodyPr>
            <a:normAutofit fontScale="90000"/>
          </a:bodyPr>
          <a:lstStyle/>
          <a:p>
            <a:pPr algn="ctr"/>
            <a:r>
              <a:rPr lang="bs-Latn-BA" dirty="0" smtClean="0"/>
              <a:t>Za slučajeve obaveznog kolektivnog ostvarivanja autorskih i srodnih prava  nadležna kolektivna organizacija ostvaruje prava bez ugovora sa autorom.</a:t>
            </a:r>
            <a:endParaRPr lang="en-US" dirty="0"/>
          </a:p>
        </p:txBody>
      </p:sp>
    </p:spTree>
    <p:extLst>
      <p:ext uri="{BB962C8B-B14F-4D97-AF65-F5344CB8AC3E}">
        <p14:creationId xmlns:p14="http://schemas.microsoft.com/office/powerpoint/2010/main" val="3690645066"/>
      </p:ext>
    </p:extLst>
  </p:cSld>
  <p:clrMapOvr>
    <a:masterClrMapping/>
  </p:clrMapOvr>
  <p:transition>
    <p:wipe dir="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Pravna priroda kolektivnog ostvarivanja aisp-a</a:t>
            </a:r>
            <a:endParaRPr lang="en-US" dirty="0"/>
          </a:p>
        </p:txBody>
      </p:sp>
      <p:sp>
        <p:nvSpPr>
          <p:cNvPr id="5" name="Content Placeholder 4"/>
          <p:cNvSpPr>
            <a:spLocks noGrp="1"/>
          </p:cNvSpPr>
          <p:nvPr>
            <p:ph sz="half" idx="1"/>
          </p:nvPr>
        </p:nvSpPr>
        <p:spPr/>
        <p:txBody>
          <a:bodyPr/>
          <a:lstStyle/>
          <a:p>
            <a:r>
              <a:rPr lang="bs-Latn-BA" dirty="0"/>
              <a:t>Kolektivna organizacija obavlja djelatnost kolektivnog ostvarivanja autorskog prava u svoje ime, a za račun autora. </a:t>
            </a:r>
            <a:endParaRPr lang="en-US" dirty="0"/>
          </a:p>
          <a:p>
            <a:r>
              <a:rPr lang="en-US" dirty="0" err="1"/>
              <a:t>Kolektivno</a:t>
            </a:r>
            <a:r>
              <a:rPr lang="en-US" dirty="0"/>
              <a:t> </a:t>
            </a:r>
            <a:r>
              <a:rPr lang="en-US" dirty="0" err="1"/>
              <a:t>ostvarivanje</a:t>
            </a:r>
            <a:r>
              <a:rPr lang="en-US" dirty="0"/>
              <a:t> </a:t>
            </a:r>
            <a:r>
              <a:rPr lang="en-US" dirty="0" err="1"/>
              <a:t>autorskog</a:t>
            </a:r>
            <a:r>
              <a:rPr lang="en-US" dirty="0"/>
              <a:t> </a:t>
            </a:r>
            <a:r>
              <a:rPr lang="en-US" dirty="0" err="1"/>
              <a:t>prava</a:t>
            </a:r>
            <a:r>
              <a:rPr lang="en-US" dirty="0"/>
              <a:t> </a:t>
            </a:r>
            <a:r>
              <a:rPr lang="en-US" dirty="0" err="1"/>
              <a:t>moguće</a:t>
            </a:r>
            <a:r>
              <a:rPr lang="en-US" dirty="0"/>
              <a:t> je </a:t>
            </a:r>
            <a:r>
              <a:rPr lang="en-US" dirty="0" err="1"/>
              <a:t>samo</a:t>
            </a:r>
            <a:r>
              <a:rPr lang="en-US" dirty="0"/>
              <a:t> u </a:t>
            </a:r>
            <a:r>
              <a:rPr lang="en-US" dirty="0" err="1"/>
              <a:t>slučaju</a:t>
            </a:r>
            <a:r>
              <a:rPr lang="en-US" dirty="0"/>
              <a:t> </a:t>
            </a:r>
            <a:r>
              <a:rPr lang="en-US" dirty="0" err="1"/>
              <a:t>objavljenih</a:t>
            </a:r>
            <a:r>
              <a:rPr lang="en-US" dirty="0"/>
              <a:t> </a:t>
            </a:r>
            <a:r>
              <a:rPr lang="en-US" dirty="0" err="1"/>
              <a:t>autorskih</a:t>
            </a:r>
            <a:r>
              <a:rPr lang="en-US" dirty="0"/>
              <a:t> </a:t>
            </a:r>
            <a:r>
              <a:rPr lang="en-US" dirty="0" err="1"/>
              <a:t>djela</a:t>
            </a:r>
            <a:r>
              <a:rPr lang="en-US" dirty="0"/>
              <a:t>. </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91100" y="2590800"/>
            <a:ext cx="3657600" cy="2743200"/>
          </a:xfrm>
        </p:spPr>
      </p:pic>
    </p:spTree>
    <p:extLst>
      <p:ext uri="{BB962C8B-B14F-4D97-AF65-F5344CB8AC3E}">
        <p14:creationId xmlns:p14="http://schemas.microsoft.com/office/powerpoint/2010/main" val="3179347971"/>
      </p:ext>
    </p:extLst>
  </p:cSld>
  <p:clrMapOvr>
    <a:masterClrMapping/>
  </p:clrMapOvr>
  <p:transition>
    <p:wipe dir="r"/>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Poslovi kolektivnog ostvarivanja aisp-a – Čl. 3 Zkoaisp</a:t>
            </a:r>
            <a:endParaRPr lang="en-US" dirty="0"/>
          </a:p>
        </p:txBody>
      </p:sp>
      <p:sp>
        <p:nvSpPr>
          <p:cNvPr id="3" name="Content Placeholder 2"/>
          <p:cNvSpPr>
            <a:spLocks noGrp="1"/>
          </p:cNvSpPr>
          <p:nvPr>
            <p:ph sz="half" idx="1"/>
          </p:nvPr>
        </p:nvSpPr>
        <p:spPr/>
        <p:txBody>
          <a:bodyPr>
            <a:normAutofit fontScale="85000" lnSpcReduction="20000"/>
          </a:bodyPr>
          <a:lstStyle/>
          <a:p>
            <a:r>
              <a:rPr lang="bs-Latn-BA" dirty="0"/>
              <a:t>a) sklapanje ugovora o prijenosu neisključivih prava korisnicima za korištenje autorskih djela iz repertoara kolektivne organizacije pod jednakim uslovima za iste vrste korisnika, za iste vrste djela i za iste načine korištenja, </a:t>
            </a:r>
            <a:endParaRPr lang="en-US" dirty="0"/>
          </a:p>
          <a:p>
            <a:r>
              <a:rPr lang="bs-Latn-BA" dirty="0"/>
              <a:t>b) sklapanje kolektivnih ugovora s reprezentativnim udruženjima korisnika o uslovima za korištenje autorskih djela, </a:t>
            </a:r>
            <a:endParaRPr lang="en-US" dirty="0"/>
          </a:p>
        </p:txBody>
      </p:sp>
      <p:sp>
        <p:nvSpPr>
          <p:cNvPr id="4" name="Content Placeholder 3"/>
          <p:cNvSpPr>
            <a:spLocks noGrp="1"/>
          </p:cNvSpPr>
          <p:nvPr>
            <p:ph sz="half" idx="2"/>
          </p:nvPr>
        </p:nvSpPr>
        <p:spPr/>
        <p:txBody>
          <a:bodyPr>
            <a:normAutofit fontScale="85000" lnSpcReduction="20000"/>
          </a:bodyPr>
          <a:lstStyle/>
          <a:p>
            <a:r>
              <a:rPr lang="bs-Latn-BA" dirty="0"/>
              <a:t>c) objavljivanje usaglašene tarife o visini naknada za korištenje autorskih djela i upoznavanje korisnika s visinama tih naknada, </a:t>
            </a:r>
            <a:endParaRPr lang="en-US" dirty="0"/>
          </a:p>
          <a:p>
            <a:r>
              <a:rPr lang="bs-Latn-BA" dirty="0"/>
              <a:t>d) naplatu naknade za korištenje autorskih djela, e) raspodjelu naplaćenih, odnosno primljenih naknada autorima prema unaprijed određenim pravilima o raspodjeli, </a:t>
            </a:r>
            <a:endParaRPr lang="en-US" dirty="0"/>
          </a:p>
          <a:p>
            <a:endParaRPr lang="en-US" dirty="0"/>
          </a:p>
        </p:txBody>
      </p:sp>
    </p:spTree>
    <p:extLst>
      <p:ext uri="{BB962C8B-B14F-4D97-AF65-F5344CB8AC3E}">
        <p14:creationId xmlns:p14="http://schemas.microsoft.com/office/powerpoint/2010/main" val="1120250720"/>
      </p:ext>
    </p:extLst>
  </p:cSld>
  <p:clrMapOvr>
    <a:masterClrMapping/>
  </p:clrMapOvr>
  <p:transition>
    <p:wipe dir="r"/>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Poslovi kolektivnog ostvarivanja aisp-a – </a:t>
            </a:r>
            <a:r>
              <a:rPr lang="bs-Latn-BA" dirty="0"/>
              <a:t>Čl. 3 Zkoaisp</a:t>
            </a:r>
            <a:endParaRPr lang="en-US" dirty="0"/>
          </a:p>
        </p:txBody>
      </p:sp>
      <p:sp>
        <p:nvSpPr>
          <p:cNvPr id="3" name="Content Placeholder 2"/>
          <p:cNvSpPr>
            <a:spLocks noGrp="1"/>
          </p:cNvSpPr>
          <p:nvPr>
            <p:ph sz="half" idx="1"/>
          </p:nvPr>
        </p:nvSpPr>
        <p:spPr/>
        <p:txBody>
          <a:bodyPr>
            <a:normAutofit fontScale="77500" lnSpcReduction="20000"/>
          </a:bodyPr>
          <a:lstStyle/>
          <a:p>
            <a:r>
              <a:rPr lang="bs-Latn-BA" dirty="0"/>
              <a:t>f) kontrolu nad korištenjem autorskih djela koja čine repertoar kolektivne organizacije, </a:t>
            </a:r>
            <a:endParaRPr lang="en-US" dirty="0"/>
          </a:p>
          <a:p>
            <a:r>
              <a:rPr lang="bs-Latn-BA" dirty="0"/>
              <a:t>g) pokretanje i vođenje postupaka zaštite kod sudova i drugih državnih organa u slučaju povreda prava koja ostvaruje kolektivna organizacija, </a:t>
            </a:r>
            <a:endParaRPr lang="en-US" dirty="0"/>
          </a:p>
          <a:p>
            <a:r>
              <a:rPr lang="bs-Latn-BA" dirty="0"/>
              <a:t>h) sklapanje ugovora sa stranim kolektivnim organizacijama i njihovim udruženjima, </a:t>
            </a:r>
            <a:endParaRPr lang="en-US" dirty="0"/>
          </a:p>
          <a:p>
            <a:endParaRPr lang="en-US" dirty="0"/>
          </a:p>
        </p:txBody>
      </p:sp>
      <p:sp>
        <p:nvSpPr>
          <p:cNvPr id="4" name="Content Placeholder 3"/>
          <p:cNvSpPr>
            <a:spLocks noGrp="1"/>
          </p:cNvSpPr>
          <p:nvPr>
            <p:ph sz="half" idx="2"/>
          </p:nvPr>
        </p:nvSpPr>
        <p:spPr/>
        <p:txBody>
          <a:bodyPr>
            <a:normAutofit fontScale="77500" lnSpcReduction="20000"/>
          </a:bodyPr>
          <a:lstStyle/>
          <a:p>
            <a:r>
              <a:rPr lang="en-US" dirty="0" err="1"/>
              <a:t>i</a:t>
            </a:r>
            <a:r>
              <a:rPr lang="en-US" dirty="0"/>
              <a:t>) </a:t>
            </a:r>
            <a:r>
              <a:rPr lang="en-US" dirty="0" err="1"/>
              <a:t>druge</a:t>
            </a:r>
            <a:r>
              <a:rPr lang="en-US" dirty="0"/>
              <a:t> </a:t>
            </a:r>
            <a:r>
              <a:rPr lang="en-US" dirty="0" err="1"/>
              <a:t>aktivnosti</a:t>
            </a:r>
            <a:r>
              <a:rPr lang="en-US" dirty="0"/>
              <a:t> </a:t>
            </a:r>
            <a:r>
              <a:rPr lang="en-US" dirty="0" err="1"/>
              <a:t>koje</a:t>
            </a:r>
            <a:r>
              <a:rPr lang="en-US" dirty="0"/>
              <a:t> </a:t>
            </a:r>
            <a:r>
              <a:rPr lang="en-US" dirty="0" err="1"/>
              <a:t>su</a:t>
            </a:r>
            <a:r>
              <a:rPr lang="en-US" dirty="0"/>
              <a:t> </a:t>
            </a:r>
            <a:r>
              <a:rPr lang="en-US" dirty="0" err="1"/>
              <a:t>povezane</a:t>
            </a:r>
            <a:r>
              <a:rPr lang="en-US" dirty="0"/>
              <a:t> s </a:t>
            </a:r>
            <a:r>
              <a:rPr lang="en-US" dirty="0" err="1"/>
              <a:t>kolektivnim</a:t>
            </a:r>
            <a:r>
              <a:rPr lang="en-US" dirty="0"/>
              <a:t> </a:t>
            </a:r>
            <a:r>
              <a:rPr lang="en-US" dirty="0" err="1"/>
              <a:t>ostvarivanjem</a:t>
            </a:r>
            <a:r>
              <a:rPr lang="en-US" dirty="0"/>
              <a:t> </a:t>
            </a:r>
            <a:r>
              <a:rPr lang="en-US" dirty="0" err="1"/>
              <a:t>prava</a:t>
            </a:r>
            <a:r>
              <a:rPr lang="en-US" dirty="0"/>
              <a:t> </a:t>
            </a:r>
            <a:r>
              <a:rPr lang="en-US" dirty="0" err="1"/>
              <a:t>i</a:t>
            </a:r>
            <a:r>
              <a:rPr lang="en-US" dirty="0"/>
              <a:t> </a:t>
            </a:r>
            <a:r>
              <a:rPr lang="en-US" dirty="0" err="1"/>
              <a:t>koje</a:t>
            </a:r>
            <a:r>
              <a:rPr lang="en-US" dirty="0"/>
              <a:t> </a:t>
            </a:r>
            <a:r>
              <a:rPr lang="en-US" dirty="0" err="1"/>
              <a:t>mogu</a:t>
            </a:r>
            <a:r>
              <a:rPr lang="en-US" dirty="0"/>
              <a:t> </a:t>
            </a:r>
            <a:r>
              <a:rPr lang="en-US" dirty="0" err="1"/>
              <a:t>razumno</a:t>
            </a:r>
            <a:r>
              <a:rPr lang="en-US" dirty="0"/>
              <a:t> </a:t>
            </a:r>
            <a:r>
              <a:rPr lang="en-US" dirty="0" err="1"/>
              <a:t>predstavljati</a:t>
            </a:r>
            <a:r>
              <a:rPr lang="en-US" dirty="0"/>
              <a:t> </a:t>
            </a:r>
            <a:r>
              <a:rPr lang="en-US" dirty="0" err="1"/>
              <a:t>troškove</a:t>
            </a:r>
            <a:r>
              <a:rPr lang="en-US" dirty="0"/>
              <a:t> </a:t>
            </a:r>
            <a:r>
              <a:rPr lang="en-US" dirty="0" err="1"/>
              <a:t>poslovanja</a:t>
            </a:r>
            <a:r>
              <a:rPr lang="en-US" dirty="0"/>
              <a:t> </a:t>
            </a:r>
            <a:r>
              <a:rPr lang="en-US" dirty="0" err="1"/>
              <a:t>kolektivne</a:t>
            </a:r>
            <a:r>
              <a:rPr lang="en-US" dirty="0"/>
              <a:t> </a:t>
            </a:r>
            <a:r>
              <a:rPr lang="en-US" dirty="0" err="1"/>
              <a:t>organizacije</a:t>
            </a:r>
            <a:r>
              <a:rPr lang="en-US" dirty="0"/>
              <a:t> (</a:t>
            </a:r>
            <a:r>
              <a:rPr lang="en-US" dirty="0" err="1"/>
              <a:t>obrazovne</a:t>
            </a:r>
            <a:r>
              <a:rPr lang="en-US" dirty="0"/>
              <a:t> </a:t>
            </a:r>
            <a:r>
              <a:rPr lang="en-US" dirty="0" err="1"/>
              <a:t>i</a:t>
            </a:r>
            <a:r>
              <a:rPr lang="en-US" dirty="0"/>
              <a:t> </a:t>
            </a:r>
            <a:r>
              <a:rPr lang="en-US" dirty="0" err="1"/>
              <a:t>promotivne</a:t>
            </a:r>
            <a:r>
              <a:rPr lang="en-US" dirty="0"/>
              <a:t> </a:t>
            </a:r>
            <a:r>
              <a:rPr lang="en-US" dirty="0" err="1"/>
              <a:t>aktivnosti</a:t>
            </a:r>
            <a:r>
              <a:rPr lang="en-US" dirty="0"/>
              <a:t> </a:t>
            </a:r>
            <a:r>
              <a:rPr lang="en-US" dirty="0" err="1"/>
              <a:t>za</a:t>
            </a:r>
            <a:r>
              <a:rPr lang="en-US" dirty="0"/>
              <a:t> </a:t>
            </a:r>
            <a:r>
              <a:rPr lang="en-US" dirty="0" err="1"/>
              <a:t>podizanje</a:t>
            </a:r>
            <a:r>
              <a:rPr lang="en-US" dirty="0"/>
              <a:t> </a:t>
            </a:r>
            <a:r>
              <a:rPr lang="en-US" dirty="0" err="1"/>
              <a:t>svijesti</a:t>
            </a:r>
            <a:r>
              <a:rPr lang="en-US" dirty="0"/>
              <a:t> o </a:t>
            </a:r>
            <a:r>
              <a:rPr lang="en-US" dirty="0" err="1"/>
              <a:t>potrebi</a:t>
            </a:r>
            <a:r>
              <a:rPr lang="en-US" dirty="0"/>
              <a:t> </a:t>
            </a:r>
            <a:r>
              <a:rPr lang="en-US" dirty="0" err="1"/>
              <a:t>poštivanja</a:t>
            </a:r>
            <a:r>
              <a:rPr lang="en-US" dirty="0"/>
              <a:t> </a:t>
            </a:r>
            <a:r>
              <a:rPr lang="en-US" dirty="0" err="1"/>
              <a:t>autorskog</a:t>
            </a:r>
            <a:r>
              <a:rPr lang="en-US" dirty="0"/>
              <a:t> </a:t>
            </a:r>
            <a:r>
              <a:rPr lang="en-US" dirty="0" err="1"/>
              <a:t>prava</a:t>
            </a:r>
            <a:r>
              <a:rPr lang="en-US" dirty="0"/>
              <a:t>, </a:t>
            </a:r>
            <a:r>
              <a:rPr lang="en-US" dirty="0" err="1"/>
              <a:t>njegove</a:t>
            </a:r>
            <a:r>
              <a:rPr lang="en-US" dirty="0"/>
              <a:t> </a:t>
            </a:r>
            <a:r>
              <a:rPr lang="en-US" dirty="0" err="1"/>
              <a:t>zaštite</a:t>
            </a:r>
            <a:r>
              <a:rPr lang="en-US" dirty="0"/>
              <a:t> </a:t>
            </a:r>
            <a:r>
              <a:rPr lang="en-US" dirty="0" err="1"/>
              <a:t>i</a:t>
            </a:r>
            <a:r>
              <a:rPr lang="en-US" dirty="0"/>
              <a:t> </a:t>
            </a:r>
            <a:r>
              <a:rPr lang="en-US" dirty="0" err="1"/>
              <a:t>slično</a:t>
            </a:r>
            <a:r>
              <a:rPr lang="en-US" dirty="0"/>
              <a:t>). U </a:t>
            </a:r>
            <a:r>
              <a:rPr lang="en-US" dirty="0" err="1"/>
              <a:t>promotivne</a:t>
            </a:r>
            <a:r>
              <a:rPr lang="en-US" dirty="0"/>
              <a:t> </a:t>
            </a:r>
            <a:r>
              <a:rPr lang="en-US" dirty="0" err="1"/>
              <a:t>aktivnosti</a:t>
            </a:r>
            <a:r>
              <a:rPr lang="en-US" dirty="0"/>
              <a:t> </a:t>
            </a:r>
            <a:r>
              <a:rPr lang="en-US" dirty="0" err="1"/>
              <a:t>kolektivne</a:t>
            </a:r>
            <a:r>
              <a:rPr lang="en-US" dirty="0"/>
              <a:t> </a:t>
            </a:r>
            <a:r>
              <a:rPr lang="en-US" dirty="0" err="1"/>
              <a:t>organizacije</a:t>
            </a:r>
            <a:r>
              <a:rPr lang="en-US" dirty="0"/>
              <a:t> </a:t>
            </a:r>
            <a:r>
              <a:rPr lang="en-US" dirty="0" err="1"/>
              <a:t>treba</a:t>
            </a:r>
            <a:r>
              <a:rPr lang="en-US" dirty="0"/>
              <a:t> </a:t>
            </a:r>
            <a:r>
              <a:rPr lang="en-US" dirty="0" err="1"/>
              <a:t>uključiti</a:t>
            </a:r>
            <a:r>
              <a:rPr lang="en-US" dirty="0"/>
              <a:t> </a:t>
            </a:r>
            <a:r>
              <a:rPr lang="en-US" dirty="0" err="1"/>
              <a:t>sve</a:t>
            </a:r>
            <a:r>
              <a:rPr lang="en-US" dirty="0"/>
              <a:t> </a:t>
            </a:r>
            <a:r>
              <a:rPr lang="en-US" dirty="0" err="1"/>
              <a:t>radiostanice</a:t>
            </a:r>
            <a:r>
              <a:rPr lang="en-US" dirty="0"/>
              <a:t> </a:t>
            </a:r>
            <a:r>
              <a:rPr lang="en-US" dirty="0" err="1"/>
              <a:t>i</a:t>
            </a:r>
            <a:r>
              <a:rPr lang="en-US" dirty="0"/>
              <a:t> </a:t>
            </a:r>
            <a:r>
              <a:rPr lang="en-US" dirty="0" err="1"/>
              <a:t>televizije</a:t>
            </a:r>
            <a:r>
              <a:rPr lang="en-US" dirty="0"/>
              <a:t> </a:t>
            </a:r>
            <a:r>
              <a:rPr lang="en-US" dirty="0" err="1"/>
              <a:t>koje</a:t>
            </a:r>
            <a:r>
              <a:rPr lang="en-US" dirty="0"/>
              <a:t> </a:t>
            </a:r>
            <a:r>
              <a:rPr lang="en-US" dirty="0" err="1"/>
              <a:t>su</a:t>
            </a:r>
            <a:r>
              <a:rPr lang="en-US" dirty="0"/>
              <a:t> </a:t>
            </a:r>
            <a:r>
              <a:rPr lang="en-US" dirty="0" err="1"/>
              <a:t>registrirane</a:t>
            </a:r>
            <a:r>
              <a:rPr lang="en-US" dirty="0"/>
              <a:t> u </a:t>
            </a:r>
            <a:r>
              <a:rPr lang="en-US" dirty="0" err="1"/>
              <a:t>Regulatornoj</a:t>
            </a:r>
            <a:r>
              <a:rPr lang="en-US" dirty="0"/>
              <a:t> </a:t>
            </a:r>
            <a:r>
              <a:rPr lang="en-US" dirty="0" err="1"/>
              <a:t>agenciji</a:t>
            </a:r>
            <a:r>
              <a:rPr lang="en-US" dirty="0"/>
              <a:t> </a:t>
            </a:r>
            <a:r>
              <a:rPr lang="en-US" dirty="0" err="1"/>
              <a:t>za</a:t>
            </a:r>
            <a:r>
              <a:rPr lang="en-US" dirty="0"/>
              <a:t> </a:t>
            </a:r>
            <a:r>
              <a:rPr lang="en-US" dirty="0" err="1"/>
              <a:t>komunikacije</a:t>
            </a:r>
            <a:r>
              <a:rPr lang="en-US" dirty="0"/>
              <a:t> </a:t>
            </a:r>
            <a:r>
              <a:rPr lang="en-US" dirty="0" err="1"/>
              <a:t>Bosne</a:t>
            </a:r>
            <a:r>
              <a:rPr lang="en-US" dirty="0"/>
              <a:t> </a:t>
            </a:r>
            <a:r>
              <a:rPr lang="en-US" dirty="0" err="1"/>
              <a:t>i</a:t>
            </a:r>
            <a:r>
              <a:rPr lang="en-US" dirty="0"/>
              <a:t> </a:t>
            </a:r>
            <a:r>
              <a:rPr lang="en-US" dirty="0" err="1"/>
              <a:t>Hercegovine</a:t>
            </a:r>
            <a:r>
              <a:rPr lang="en-US" dirty="0"/>
              <a:t> (RAK), </a:t>
            </a:r>
            <a:r>
              <a:rPr lang="en-US" dirty="0" err="1"/>
              <a:t>zbog</a:t>
            </a:r>
            <a:r>
              <a:rPr lang="en-US" dirty="0"/>
              <a:t> </a:t>
            </a:r>
            <a:r>
              <a:rPr lang="en-US" dirty="0" err="1"/>
              <a:t>ravnopravnosti</a:t>
            </a:r>
            <a:r>
              <a:rPr lang="en-US" dirty="0"/>
              <a:t> </a:t>
            </a:r>
            <a:r>
              <a:rPr lang="en-US" dirty="0" err="1"/>
              <a:t>korisnika</a:t>
            </a:r>
            <a:r>
              <a:rPr lang="en-US" dirty="0"/>
              <a:t>. </a:t>
            </a:r>
          </a:p>
        </p:txBody>
      </p:sp>
    </p:spTree>
    <p:extLst>
      <p:ext uri="{BB962C8B-B14F-4D97-AF65-F5344CB8AC3E}">
        <p14:creationId xmlns:p14="http://schemas.microsoft.com/office/powerpoint/2010/main" val="1196721826"/>
      </p:ext>
    </p:extLst>
  </p:cSld>
  <p:clrMapOvr>
    <a:masterClrMapping/>
  </p:clrMapOvr>
  <p:transition>
    <p:wipe dir="r"/>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Kolektivna organizacija</a:t>
            </a:r>
            <a:endParaRPr lang="en-US" dirty="0"/>
          </a:p>
        </p:txBody>
      </p:sp>
      <p:sp>
        <p:nvSpPr>
          <p:cNvPr id="3" name="Content Placeholder 2"/>
          <p:cNvSpPr>
            <a:spLocks noGrp="1"/>
          </p:cNvSpPr>
          <p:nvPr>
            <p:ph sz="half" idx="1"/>
          </p:nvPr>
        </p:nvSpPr>
        <p:spPr/>
        <p:txBody>
          <a:bodyPr>
            <a:normAutofit lnSpcReduction="10000"/>
          </a:bodyPr>
          <a:lstStyle/>
          <a:p>
            <a:r>
              <a:rPr lang="bs-Latn-BA" dirty="0"/>
              <a:t>Kolektivna organizacija je pravno lice koje uz dozvolu Instituta obavlja poslove </a:t>
            </a:r>
            <a:r>
              <a:rPr lang="bs-Latn-BA" dirty="0" smtClean="0"/>
              <a:t>kolektivnog ostvarivanja autorskih i srodnih prava na </a:t>
            </a:r>
            <a:r>
              <a:rPr lang="bs-Latn-BA" dirty="0"/>
              <a:t>osnovu ugovora s autorom, odnosno na osnovu ovog Zakona, kao svoju jedinu i neprofitnu djelatnost. </a:t>
            </a:r>
            <a:endParaRPr lang="en-US" dirty="0"/>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780599"/>
            <a:ext cx="4343400" cy="4363601"/>
          </a:xfrm>
        </p:spPr>
      </p:pic>
    </p:spTree>
    <p:extLst>
      <p:ext uri="{BB962C8B-B14F-4D97-AF65-F5344CB8AC3E}">
        <p14:creationId xmlns:p14="http://schemas.microsoft.com/office/powerpoint/2010/main" val="511098000"/>
      </p:ext>
    </p:extLst>
  </p:cSld>
  <p:clrMapOvr>
    <a:masterClrMapping/>
  </p:clrMapOvr>
  <p:transition>
    <p:wipe dir="r"/>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Monopol kolektivne organizacije</a:t>
            </a:r>
            <a:endParaRPr lang="en-US" dirty="0"/>
          </a:p>
        </p:txBody>
      </p:sp>
      <p:sp>
        <p:nvSpPr>
          <p:cNvPr id="3" name="Content Placeholder 2"/>
          <p:cNvSpPr>
            <a:spLocks noGrp="1"/>
          </p:cNvSpPr>
          <p:nvPr>
            <p:ph sz="half" idx="1"/>
          </p:nvPr>
        </p:nvSpPr>
        <p:spPr/>
        <p:txBody>
          <a:bodyPr/>
          <a:lstStyle/>
          <a:p>
            <a:r>
              <a:rPr lang="en-US" dirty="0" err="1"/>
              <a:t>Za</a:t>
            </a:r>
            <a:r>
              <a:rPr lang="en-US" dirty="0"/>
              <a:t> </a:t>
            </a:r>
            <a:r>
              <a:rPr lang="en-US" dirty="0" err="1"/>
              <a:t>kolektivno</a:t>
            </a:r>
            <a:r>
              <a:rPr lang="en-US" dirty="0"/>
              <a:t> </a:t>
            </a:r>
            <a:r>
              <a:rPr lang="en-US" dirty="0" err="1"/>
              <a:t>ostvarivanje</a:t>
            </a:r>
            <a:r>
              <a:rPr lang="en-US" dirty="0"/>
              <a:t> </a:t>
            </a:r>
            <a:r>
              <a:rPr lang="en-US" dirty="0" err="1"/>
              <a:t>autorskih</a:t>
            </a:r>
            <a:r>
              <a:rPr lang="en-US" dirty="0"/>
              <a:t> </a:t>
            </a:r>
            <a:r>
              <a:rPr lang="en-US" dirty="0" err="1"/>
              <a:t>prava</a:t>
            </a:r>
            <a:r>
              <a:rPr lang="en-US" dirty="0"/>
              <a:t> </a:t>
            </a:r>
            <a:r>
              <a:rPr lang="en-US" dirty="0" err="1"/>
              <a:t>koja</a:t>
            </a:r>
            <a:r>
              <a:rPr lang="en-US" dirty="0"/>
              <a:t> se </a:t>
            </a:r>
            <a:r>
              <a:rPr lang="en-US" dirty="0" err="1"/>
              <a:t>odnose</a:t>
            </a:r>
            <a:r>
              <a:rPr lang="en-US" dirty="0"/>
              <a:t> </a:t>
            </a:r>
            <a:r>
              <a:rPr lang="en-US" dirty="0" err="1"/>
              <a:t>na</a:t>
            </a:r>
            <a:r>
              <a:rPr lang="en-US" dirty="0"/>
              <a:t> </a:t>
            </a:r>
            <a:r>
              <a:rPr lang="en-US" dirty="0" err="1"/>
              <a:t>istu</a:t>
            </a:r>
            <a:r>
              <a:rPr lang="en-US" dirty="0"/>
              <a:t> </a:t>
            </a:r>
            <a:r>
              <a:rPr lang="en-US" dirty="0" err="1"/>
              <a:t>vrstu</a:t>
            </a:r>
            <a:r>
              <a:rPr lang="en-US" dirty="0"/>
              <a:t> </a:t>
            </a:r>
            <a:r>
              <a:rPr lang="en-US" dirty="0" err="1"/>
              <a:t>prava</a:t>
            </a:r>
            <a:r>
              <a:rPr lang="en-US" dirty="0"/>
              <a:t> </a:t>
            </a:r>
            <a:r>
              <a:rPr lang="en-US" dirty="0" err="1"/>
              <a:t>na</a:t>
            </a:r>
            <a:r>
              <a:rPr lang="en-US" dirty="0"/>
              <a:t> </a:t>
            </a:r>
            <a:r>
              <a:rPr lang="en-US" dirty="0" err="1"/>
              <a:t>istoj</a:t>
            </a:r>
            <a:r>
              <a:rPr lang="en-US" dirty="0"/>
              <a:t> </a:t>
            </a:r>
            <a:r>
              <a:rPr lang="en-US" dirty="0" err="1"/>
              <a:t>vrsti</a:t>
            </a:r>
            <a:r>
              <a:rPr lang="en-US" dirty="0"/>
              <a:t> </a:t>
            </a:r>
            <a:r>
              <a:rPr lang="en-US" dirty="0" err="1"/>
              <a:t>djela</a:t>
            </a:r>
            <a:r>
              <a:rPr lang="en-US" dirty="0"/>
              <a:t> </a:t>
            </a:r>
            <a:r>
              <a:rPr lang="en-US" dirty="0" err="1"/>
              <a:t>može</a:t>
            </a:r>
            <a:r>
              <a:rPr lang="en-US" dirty="0"/>
              <a:t> da </a:t>
            </a:r>
            <a:r>
              <a:rPr lang="en-US" dirty="0" err="1"/>
              <a:t>postoji</a:t>
            </a:r>
            <a:r>
              <a:rPr lang="en-US" dirty="0"/>
              <a:t> </a:t>
            </a:r>
            <a:r>
              <a:rPr lang="en-US" dirty="0" err="1"/>
              <a:t>samo</a:t>
            </a:r>
            <a:r>
              <a:rPr lang="en-US" dirty="0"/>
              <a:t> </a:t>
            </a:r>
            <a:r>
              <a:rPr lang="en-US" dirty="0" err="1"/>
              <a:t>jedna</a:t>
            </a:r>
            <a:r>
              <a:rPr lang="en-US" dirty="0"/>
              <a:t> </a:t>
            </a:r>
            <a:r>
              <a:rPr lang="en-US" dirty="0" err="1"/>
              <a:t>kolektivna</a:t>
            </a:r>
            <a:r>
              <a:rPr lang="en-US" dirty="0"/>
              <a:t> </a:t>
            </a:r>
            <a:r>
              <a:rPr lang="en-US" dirty="0" err="1"/>
              <a:t>organizacija</a:t>
            </a:r>
            <a:r>
              <a:rPr lang="en-US" dirty="0"/>
              <a:t>.</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790700"/>
            <a:ext cx="4343400" cy="4343400"/>
          </a:xfrm>
        </p:spPr>
      </p:pic>
    </p:spTree>
    <p:extLst>
      <p:ext uri="{BB962C8B-B14F-4D97-AF65-F5344CB8AC3E}">
        <p14:creationId xmlns:p14="http://schemas.microsoft.com/office/powerpoint/2010/main" val="719485919"/>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089" r="4089"/>
          <a:stretch>
            <a:fillRect/>
          </a:stretch>
        </p:blipFill>
        <p:spPr/>
      </p:pic>
      <p:sp>
        <p:nvSpPr>
          <p:cNvPr id="3" name="Title 2"/>
          <p:cNvSpPr>
            <a:spLocks noGrp="1"/>
          </p:cNvSpPr>
          <p:nvPr>
            <p:ph type="title"/>
          </p:nvPr>
        </p:nvSpPr>
        <p:spPr/>
        <p:txBody>
          <a:bodyPr>
            <a:normAutofit fontScale="90000"/>
          </a:bodyPr>
          <a:lstStyle/>
          <a:p>
            <a:r>
              <a:rPr lang="bs-Latn-BA" dirty="0" smtClean="0"/>
              <a:t>Određenje da li određena intelektualna tvorevina je iz oblasti književnosti jeste činjenično pitanje koje se utvrđuje u svakom konkretnom slučaju!</a:t>
            </a:r>
            <a:br>
              <a:rPr lang="bs-Latn-BA" dirty="0" smtClean="0"/>
            </a:br>
            <a:r>
              <a:rPr lang="bs-Latn-BA" dirty="0" smtClean="0"/>
              <a:t>Kako bi vi definisali književnost?</a:t>
            </a:r>
            <a:endParaRPr lang="bs-Latn-BA" dirty="0"/>
          </a:p>
        </p:txBody>
      </p:sp>
      <p:sp>
        <p:nvSpPr>
          <p:cNvPr id="4" name="Text Placeholder 3"/>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3716821981"/>
      </p:ext>
    </p:extLst>
  </p:cSld>
  <p:clrMapOvr>
    <a:masterClrMapping/>
  </p:clrMapOvr>
  <p:transition>
    <p:wipe dir="r"/>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Standardi poslovanja Kolektivne organizacije</a:t>
            </a:r>
            <a:endParaRPr lang="bs-Latn-BA" dirty="0"/>
          </a:p>
        </p:txBody>
      </p:sp>
      <p:sp>
        <p:nvSpPr>
          <p:cNvPr id="3" name="Content Placeholder 2"/>
          <p:cNvSpPr>
            <a:spLocks noGrp="1"/>
          </p:cNvSpPr>
          <p:nvPr>
            <p:ph sz="half" idx="1"/>
          </p:nvPr>
        </p:nvSpPr>
        <p:spPr/>
        <p:txBody>
          <a:bodyPr>
            <a:normAutofit fontScale="92500" lnSpcReduction="20000"/>
          </a:bodyPr>
          <a:lstStyle/>
          <a:p>
            <a:r>
              <a:rPr lang="bs-Latn-BA" dirty="0" smtClean="0"/>
              <a:t>Kolektivna organizacija mora da obavlja poslove na način koji osiugrava najveći mogući stepen:</a:t>
            </a:r>
          </a:p>
          <a:p>
            <a:pPr lvl="1"/>
            <a:r>
              <a:rPr lang="bs-Latn-BA" dirty="0" smtClean="0"/>
              <a:t>a) efikanosti,</a:t>
            </a:r>
          </a:p>
          <a:p>
            <a:pPr lvl="1"/>
            <a:r>
              <a:rPr lang="bs-Latn-BA" dirty="0" smtClean="0"/>
              <a:t>b) da se pridržava pravila dobrog poslovanja, i</a:t>
            </a:r>
          </a:p>
          <a:p>
            <a:pPr lvl="1"/>
            <a:r>
              <a:rPr lang="bs-Latn-BA" dirty="0" smtClean="0"/>
              <a:t>štedljivosti,</a:t>
            </a:r>
          </a:p>
          <a:p>
            <a:pPr lvl="1"/>
            <a:r>
              <a:rPr lang="bs-Latn-BA" dirty="0" smtClean="0"/>
              <a:t>da djelatnost obavlja transparentno,</a:t>
            </a:r>
          </a:p>
          <a:p>
            <a:pPr lvl="1"/>
            <a:r>
              <a:rPr lang="bs-Latn-BA" dirty="0"/>
              <a:t>d</a:t>
            </a:r>
            <a:r>
              <a:rPr lang="bs-Latn-BA" dirty="0" smtClean="0"/>
              <a:t>a se pridržava međunarodnih i opšteprihvaćenih pravila, standarda i principa iz prake k.o.p.</a:t>
            </a:r>
            <a:endParaRPr lang="bs-Latn-BA" dirty="0"/>
          </a:p>
        </p:txBody>
      </p:sp>
      <p:pic>
        <p:nvPicPr>
          <p:cNvPr id="5" name="Content Placeholder 4" descr="05kolektivno.jpg"/>
          <p:cNvPicPr>
            <a:picLocks noGrp="1" noChangeAspect="1"/>
          </p:cNvPicPr>
          <p:nvPr>
            <p:ph sz="half" idx="2"/>
          </p:nvPr>
        </p:nvPicPr>
        <p:blipFill>
          <a:blip r:embed="rId2" cstate="print"/>
          <a:stretch>
            <a:fillRect/>
          </a:stretch>
        </p:blipFill>
        <p:spPr>
          <a:xfrm>
            <a:off x="4648200" y="2333625"/>
            <a:ext cx="4343400" cy="3257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27063907"/>
      </p:ext>
    </p:extLst>
  </p:cSld>
  <p:clrMapOvr>
    <a:masterClrMapping/>
  </p:clrMapOvr>
  <p:transition>
    <p:wipe dir="r"/>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Pravni osnov za kolektivno ostvarivanje autorskih i srodnih prava</a:t>
            </a:r>
            <a:endParaRPr lang="en-US" dirty="0"/>
          </a:p>
        </p:txBody>
      </p:sp>
      <p:sp>
        <p:nvSpPr>
          <p:cNvPr id="5" name="Content Placeholder 4"/>
          <p:cNvSpPr>
            <a:spLocks noGrp="1"/>
          </p:cNvSpPr>
          <p:nvPr>
            <p:ph idx="1"/>
          </p:nvPr>
        </p:nvSpPr>
        <p:spPr>
          <a:xfrm>
            <a:off x="304800" y="1554162"/>
            <a:ext cx="8686800" cy="4922838"/>
          </a:xfrm>
        </p:spPr>
        <p:txBody>
          <a:bodyPr>
            <a:normAutofit fontScale="70000" lnSpcReduction="20000"/>
          </a:bodyPr>
          <a:lstStyle/>
          <a:p>
            <a:r>
              <a:rPr lang="bs-Latn-BA" dirty="0"/>
              <a:t>Kolektivna organizacija može da ostvaruje autorska prava na osnovu ugovora s autorom, osim ako </a:t>
            </a:r>
            <a:r>
              <a:rPr lang="bs-Latn-BA" dirty="0" smtClean="0"/>
              <a:t>zakonom </a:t>
            </a:r>
            <a:r>
              <a:rPr lang="bs-Latn-BA" dirty="0"/>
              <a:t>nije izričito predviđena mogućnost kolektivnog ostvarivanja prava na osnovu samog zakona </a:t>
            </a:r>
            <a:r>
              <a:rPr lang="bs-Latn-BA" dirty="0" smtClean="0"/>
              <a:t>.</a:t>
            </a:r>
          </a:p>
          <a:p>
            <a:r>
              <a:rPr lang="bs-Latn-BA" dirty="0" smtClean="0"/>
              <a:t>Ugovor mora </a:t>
            </a:r>
            <a:r>
              <a:rPr lang="bs-Latn-BA" dirty="0"/>
              <a:t>da sadrži naročito: </a:t>
            </a:r>
            <a:endParaRPr lang="en-US" dirty="0"/>
          </a:p>
          <a:p>
            <a:pPr lvl="1"/>
            <a:r>
              <a:rPr lang="bs-Latn-BA" dirty="0"/>
              <a:t>a) odredbu o isključivom prijenosu odgovarajućeg imovinskog prava autora na kolektivnu organizaciju, </a:t>
            </a:r>
            <a:endParaRPr lang="en-US" dirty="0"/>
          </a:p>
          <a:p>
            <a:pPr lvl="1"/>
            <a:r>
              <a:rPr lang="bs-Latn-BA" dirty="0"/>
              <a:t>b) nalog autora kolektivnoj organizaciji da u svoje ime, a za račun autora, ostvaruje prenesena prava, </a:t>
            </a:r>
            <a:endParaRPr lang="en-US" dirty="0"/>
          </a:p>
          <a:p>
            <a:pPr lvl="1"/>
            <a:r>
              <a:rPr lang="bs-Latn-BA" dirty="0"/>
              <a:t>c) vrstu djela i prava koja kolektivna organizacija ostvaruje za račun autora, </a:t>
            </a:r>
            <a:endParaRPr lang="en-US" dirty="0"/>
          </a:p>
          <a:p>
            <a:pPr lvl="1"/>
            <a:r>
              <a:rPr lang="bs-Latn-BA" dirty="0"/>
              <a:t>d) vrijeme trajanja ugovora koje ne može biti duže od pet godina; poslije isteka trajanja ugovor se može neograničeno produžavati za iste periode. </a:t>
            </a:r>
            <a:endParaRPr lang="en-US" dirty="0"/>
          </a:p>
          <a:p>
            <a:r>
              <a:rPr lang="bs-Latn-BA" dirty="0" smtClean="0"/>
              <a:t>Ako </a:t>
            </a:r>
            <a:r>
              <a:rPr lang="bs-Latn-BA" dirty="0"/>
              <a:t>je ostvarivanje prava prema zakonu ili ugovoru preneseno na kolektivnu organizaciju, autor ne može sam ostvarivati ta prava na individualan način, </a:t>
            </a:r>
            <a:r>
              <a:rPr lang="bs-Latn-BA" dirty="0" smtClean="0"/>
              <a:t>osim u slučaju izuzetnog individualnog ostvarivanja prava.</a:t>
            </a:r>
            <a:endParaRPr lang="en-US" dirty="0"/>
          </a:p>
        </p:txBody>
      </p:sp>
    </p:spTree>
    <p:extLst>
      <p:ext uri="{BB962C8B-B14F-4D97-AF65-F5344CB8AC3E}">
        <p14:creationId xmlns:p14="http://schemas.microsoft.com/office/powerpoint/2010/main" val="681723909"/>
      </p:ext>
    </p:extLst>
  </p:cSld>
  <p:clrMapOvr>
    <a:masterClrMapping/>
  </p:clrMapOvr>
  <p:transition>
    <p:wipe dir="r"/>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4" name="Title 3"/>
          <p:cNvSpPr>
            <a:spLocks noGrp="1"/>
          </p:cNvSpPr>
          <p:nvPr>
            <p:ph type="title"/>
          </p:nvPr>
        </p:nvSpPr>
        <p:spPr>
          <a:xfrm>
            <a:off x="180475" y="1981200"/>
            <a:ext cx="8686800" cy="2150711"/>
          </a:xfrm>
        </p:spPr>
        <p:txBody>
          <a:bodyPr>
            <a:normAutofit fontScale="90000"/>
          </a:bodyPr>
          <a:lstStyle/>
          <a:p>
            <a:pPr algn="ctr"/>
            <a:r>
              <a:rPr lang="bs-Latn-BA" dirty="0" smtClean="0"/>
              <a:t>Institut za intelelktualno vlasništvo bosne i hercegovine daje dozvolu za osnivanje i djelovanje te vrši kontrolu nad radom kolektivne organizacije za ostvarivanje autorskih i srodnih prava.</a:t>
            </a:r>
            <a:endParaRPr lang="en-US" dirty="0"/>
          </a:p>
        </p:txBody>
      </p:sp>
    </p:spTree>
    <p:extLst>
      <p:ext uri="{BB962C8B-B14F-4D97-AF65-F5344CB8AC3E}">
        <p14:creationId xmlns:p14="http://schemas.microsoft.com/office/powerpoint/2010/main" val="2517564521"/>
      </p:ext>
    </p:extLst>
  </p:cSld>
  <p:clrMapOvr>
    <a:masterClrMapping/>
  </p:clrMapOvr>
  <p:transition>
    <p:wipe dir="r"/>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Odnos kolektivne organizacije prema autorima</a:t>
            </a:r>
            <a:endParaRPr lang="bs-Latn-BA" dirty="0"/>
          </a:p>
        </p:txBody>
      </p:sp>
      <p:sp>
        <p:nvSpPr>
          <p:cNvPr id="4" name="Content Placeholder 3"/>
          <p:cNvSpPr>
            <a:spLocks noGrp="1"/>
          </p:cNvSpPr>
          <p:nvPr>
            <p:ph sz="half" idx="2"/>
          </p:nvPr>
        </p:nvSpPr>
        <p:spPr/>
        <p:txBody>
          <a:bodyPr>
            <a:normAutofit fontScale="92500" lnSpcReduction="20000"/>
          </a:bodyPr>
          <a:lstStyle/>
          <a:p>
            <a:r>
              <a:rPr lang="bs-Latn-BA" dirty="0"/>
              <a:t>Kolektivna organizacija ne može odbiti zahtjev za sklapanje ugovora za kolektivno ostvarivanje prava iz oblasti svoje djelatnosti. </a:t>
            </a:r>
            <a:endParaRPr lang="en-US" dirty="0"/>
          </a:p>
          <a:p>
            <a:r>
              <a:rPr lang="bs-Latn-BA" dirty="0"/>
              <a:t>Autori koji su povjerili kolektivnoj organizaciji ostvarivanje svojih prava su njeni članovi. Vrste članstva i prava u vezi s njima određuje statut kolektivne organizacije. </a:t>
            </a:r>
            <a:endParaRPr lang="hr-HR" dirty="0"/>
          </a:p>
        </p:txBody>
      </p:sp>
      <p:pic>
        <p:nvPicPr>
          <p:cNvPr id="5" name="Content Placeholder 4" descr="collective intelligence-thumb.jpg"/>
          <p:cNvPicPr>
            <a:picLocks noGrp="1" noChangeAspect="1"/>
          </p:cNvPicPr>
          <p:nvPr>
            <p:ph sz="half" idx="1"/>
          </p:nvPr>
        </p:nvPicPr>
        <p:blipFill>
          <a:blip r:embed="rId2" cstate="print"/>
          <a:stretch>
            <a:fillRect/>
          </a:stretch>
        </p:blipFill>
        <p:spPr>
          <a:xfrm>
            <a:off x="304800" y="1901252"/>
            <a:ext cx="4191000" cy="41222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85456968"/>
      </p:ext>
    </p:extLst>
  </p:cSld>
  <p:clrMapOvr>
    <a:masterClrMapping/>
  </p:clrMapOvr>
  <p:transition>
    <p:wipe dir="r"/>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a:xfrm>
            <a:off x="180475" y="1981201"/>
            <a:ext cx="8686800" cy="2150710"/>
          </a:xfrm>
        </p:spPr>
        <p:txBody>
          <a:bodyPr>
            <a:normAutofit fontScale="90000"/>
          </a:bodyPr>
          <a:lstStyle/>
          <a:p>
            <a:pPr algn="ctr"/>
            <a:r>
              <a:rPr lang="bs-Latn-BA" dirty="0">
                <a:effectLst/>
              </a:rPr>
              <a:t>Član kolektivne organizacije ne može iz kolektivnog ostvarivanja prava izuzeti svoja pojedina djela ni pojedine oblike korištenja tih djela, osim u slučaju kad je to predviđeno ugovorom između njega i kolektivne organizacije. </a:t>
            </a:r>
            <a:r>
              <a:rPr lang="en-US" dirty="0">
                <a:effectLst/>
              </a:rPr>
              <a:t/>
            </a:r>
            <a:br>
              <a:rPr lang="en-US" dirty="0">
                <a:effectLst/>
              </a:rPr>
            </a:br>
            <a:endParaRPr lang="en-US" dirty="0"/>
          </a:p>
        </p:txBody>
      </p:sp>
    </p:spTree>
    <p:extLst>
      <p:ext uri="{BB962C8B-B14F-4D97-AF65-F5344CB8AC3E}">
        <p14:creationId xmlns:p14="http://schemas.microsoft.com/office/powerpoint/2010/main" val="1972245638"/>
      </p:ext>
    </p:extLst>
  </p:cSld>
  <p:clrMapOvr>
    <a:masterClrMapping/>
  </p:clrMapOvr>
  <p:transition>
    <p:wipe dir="r"/>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Pretpostavka kolektivnog ostvarivanja autorskih i srodnih prava</a:t>
            </a:r>
            <a:endParaRPr lang="en-US" dirty="0"/>
          </a:p>
        </p:txBody>
      </p:sp>
      <p:sp>
        <p:nvSpPr>
          <p:cNvPr id="5" name="Content Placeholder 4"/>
          <p:cNvSpPr>
            <a:spLocks noGrp="1"/>
          </p:cNvSpPr>
          <p:nvPr>
            <p:ph idx="1"/>
          </p:nvPr>
        </p:nvSpPr>
        <p:spPr/>
        <p:txBody>
          <a:bodyPr>
            <a:normAutofit fontScale="92500" lnSpcReduction="20000"/>
          </a:bodyPr>
          <a:lstStyle/>
          <a:p>
            <a:r>
              <a:rPr lang="bs-Latn-BA" dirty="0"/>
              <a:t>Postoji pretpostavka da je kolektivna organizacija, u okviru vrste prava i vrste djela za koje je specijalizirana, ovlaštena da djeluje za račun svih autora. </a:t>
            </a:r>
            <a:endParaRPr lang="en-US" dirty="0"/>
          </a:p>
          <a:p>
            <a:r>
              <a:rPr lang="bs-Latn-BA" dirty="0" smtClean="0"/>
              <a:t>Autor </a:t>
            </a:r>
            <a:r>
              <a:rPr lang="bs-Latn-BA" dirty="0"/>
              <a:t>koji ne želi svoja prava ostvarivati na kolektivan način dužan je o tome u pisanoj formi obavijestiti odgovarajuću kolektivnu organizaciju. </a:t>
            </a:r>
            <a:endParaRPr lang="en-US" dirty="0"/>
          </a:p>
          <a:p>
            <a:r>
              <a:rPr lang="bs-Latn-BA" dirty="0" smtClean="0"/>
              <a:t>Kolektivna </a:t>
            </a:r>
            <a:r>
              <a:rPr lang="bs-Latn-BA" dirty="0"/>
              <a:t>organizacija dužna je autore koji je nisu obavijestili da će svoja prava ostvarivati na individualan način tretirati ravnopravno s autorima koji su s njom sklopili </a:t>
            </a:r>
            <a:r>
              <a:rPr lang="bs-Latn-BA" dirty="0" smtClean="0"/>
              <a:t>ugovor. </a:t>
            </a:r>
            <a:endParaRPr lang="en-US" dirty="0"/>
          </a:p>
          <a:p>
            <a:endParaRPr lang="en-US" dirty="0"/>
          </a:p>
        </p:txBody>
      </p:sp>
    </p:spTree>
    <p:extLst>
      <p:ext uri="{BB962C8B-B14F-4D97-AF65-F5344CB8AC3E}">
        <p14:creationId xmlns:p14="http://schemas.microsoft.com/office/powerpoint/2010/main" val="1989760034"/>
      </p:ext>
    </p:extLst>
  </p:cSld>
  <p:clrMapOvr>
    <a:masterClrMapping/>
  </p:clrMapOvr>
  <p:transition>
    <p:wipe dir="r"/>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Da se malo odmorimo</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28800" y="1759744"/>
            <a:ext cx="5562600" cy="4171950"/>
          </a:xfrm>
        </p:spPr>
      </p:pic>
    </p:spTree>
    <p:extLst>
      <p:ext uri="{BB962C8B-B14F-4D97-AF65-F5344CB8AC3E}">
        <p14:creationId xmlns:p14="http://schemas.microsoft.com/office/powerpoint/2010/main" val="3103043402"/>
      </p:ext>
    </p:extLst>
  </p:cSld>
  <p:clrMapOvr>
    <a:masterClrMapping/>
  </p:clrMapOvr>
  <p:transition>
    <p:wipe dir="r"/>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Pravila o raspodjeli prihoda kolektivne organizacije</a:t>
            </a:r>
            <a:endParaRPr lang="en-US" dirty="0"/>
          </a:p>
        </p:txBody>
      </p:sp>
      <p:sp>
        <p:nvSpPr>
          <p:cNvPr id="3" name="Content Placeholder 2"/>
          <p:cNvSpPr>
            <a:spLocks noGrp="1"/>
          </p:cNvSpPr>
          <p:nvPr>
            <p:ph idx="1"/>
          </p:nvPr>
        </p:nvSpPr>
        <p:spPr/>
        <p:txBody>
          <a:bodyPr>
            <a:normAutofit fontScale="77500" lnSpcReduction="20000"/>
          </a:bodyPr>
          <a:lstStyle/>
          <a:p>
            <a:r>
              <a:rPr lang="bs-Latn-BA" dirty="0" smtClean="0"/>
              <a:t>Kolektivna </a:t>
            </a:r>
            <a:r>
              <a:rPr lang="bs-Latn-BA" dirty="0"/>
              <a:t>organizacija dužna je autorima koji su s njom zaključili ugovor </a:t>
            </a:r>
            <a:r>
              <a:rPr lang="bs-Latn-BA" dirty="0" smtClean="0"/>
              <a:t>kao </a:t>
            </a:r>
            <a:r>
              <a:rPr lang="bs-Latn-BA" dirty="0"/>
              <a:t>i onima koji svoja prava u Bosni i Hercegovini ostvaruju na osnovu ugovora zaključenog između te kolektivne organizacije i strane kolektivne organizacije raspodijeliti sav prihod od svoje djelatnosti, u skladu s godišnjim planom koji usvoji skupština kolektivne organizacije. </a:t>
            </a:r>
            <a:endParaRPr lang="en-US" dirty="0"/>
          </a:p>
          <a:p>
            <a:r>
              <a:rPr lang="bs-Latn-BA" dirty="0" smtClean="0"/>
              <a:t>Kolektivna </a:t>
            </a:r>
            <a:r>
              <a:rPr lang="bs-Latn-BA" dirty="0"/>
              <a:t>organizacija dijeli sredstva za autorske honorare članova u skladu sa usvojenim pravilima o raspodjeli. </a:t>
            </a:r>
            <a:endParaRPr lang="en-US" dirty="0"/>
          </a:p>
          <a:p>
            <a:r>
              <a:rPr lang="bs-Latn-BA" dirty="0" smtClean="0"/>
              <a:t>Osnovni </a:t>
            </a:r>
            <a:r>
              <a:rPr lang="bs-Latn-BA" dirty="0"/>
              <a:t>principi i pravila raspodjele prihoda moraju biti određeni statutom kolektivne organizacije, moraju osiguravati srazmjernost, primjerenost i pravičnost raspodjele i moraju efikasno onemogućavati bilo kakvu proizvoljnost. </a:t>
            </a:r>
            <a:endParaRPr lang="en-US" dirty="0"/>
          </a:p>
          <a:p>
            <a:endParaRPr lang="en-US" dirty="0"/>
          </a:p>
        </p:txBody>
      </p:sp>
    </p:spTree>
    <p:extLst>
      <p:ext uri="{BB962C8B-B14F-4D97-AF65-F5344CB8AC3E}">
        <p14:creationId xmlns:p14="http://schemas.microsoft.com/office/powerpoint/2010/main" val="2268257243"/>
      </p:ext>
    </p:extLst>
  </p:cSld>
  <p:clrMapOvr>
    <a:masterClrMapping/>
  </p:clrMapOvr>
  <p:transition>
    <p:wipe dir="r"/>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Mehanizam kolektivnog ostvarivanja autorskih i srodnih prava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21167282"/>
              </p:ext>
            </p:extLst>
          </p:nvPr>
        </p:nvGraphicFramePr>
        <p:xfrm>
          <a:off x="304800" y="1554163"/>
          <a:ext cx="86868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5481963"/>
      </p:ext>
    </p:extLst>
  </p:cSld>
  <p:clrMapOvr>
    <a:masterClrMapping/>
  </p:clrMapOvr>
  <p:transition>
    <p:wipe dir="r"/>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tarifa</a:t>
            </a:r>
            <a:endParaRPr lang="en-US" dirty="0"/>
          </a:p>
        </p:txBody>
      </p:sp>
      <p:sp>
        <p:nvSpPr>
          <p:cNvPr id="3" name="Content Placeholder 2"/>
          <p:cNvSpPr>
            <a:spLocks noGrp="1"/>
          </p:cNvSpPr>
          <p:nvPr>
            <p:ph idx="1"/>
          </p:nvPr>
        </p:nvSpPr>
        <p:spPr/>
        <p:txBody>
          <a:bodyPr>
            <a:normAutofit fontScale="92500" lnSpcReduction="20000"/>
          </a:bodyPr>
          <a:lstStyle/>
          <a:p>
            <a:r>
              <a:rPr lang="bs-Latn-BA" dirty="0"/>
              <a:t>Visina i način izračunavanja naknada koje pojedini korisnik mora da plati kolektivnoj organizaciji za korištenje autorskog djela iz njenog repertoara određuje se tarifom. </a:t>
            </a:r>
            <a:endParaRPr lang="bs-Latn-BA" dirty="0" smtClean="0"/>
          </a:p>
          <a:p>
            <a:r>
              <a:rPr lang="bs-Latn-BA" dirty="0" smtClean="0"/>
              <a:t>Visina </a:t>
            </a:r>
            <a:r>
              <a:rPr lang="bs-Latn-BA" dirty="0"/>
              <a:t>naknade mora biti primjerena vrsti i načinu korištenja autorskog djela. </a:t>
            </a:r>
            <a:endParaRPr lang="en-US" dirty="0"/>
          </a:p>
          <a:p>
            <a:r>
              <a:rPr lang="bs-Latn-BA" dirty="0" smtClean="0"/>
              <a:t>Tarifa </a:t>
            </a:r>
            <a:r>
              <a:rPr lang="bs-Latn-BA" dirty="0"/>
              <a:t>se određuje kolektivnim ugovorom između kolektivne organizacije i reprezentativnog udruženja korisnika ili, ako to nije moguće, ugovorom s pojedinačnim korisnikom, odnosno odlukom Vijeća za autorsko pravo. </a:t>
            </a:r>
            <a:endParaRPr lang="en-US" dirty="0"/>
          </a:p>
        </p:txBody>
      </p:sp>
    </p:spTree>
    <p:extLst>
      <p:ext uri="{BB962C8B-B14F-4D97-AF65-F5344CB8AC3E}">
        <p14:creationId xmlns:p14="http://schemas.microsoft.com/office/powerpoint/2010/main" val="4148042253"/>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hr-HR" dirty="0"/>
          </a:p>
        </p:txBody>
      </p:sp>
      <p:sp>
        <p:nvSpPr>
          <p:cNvPr id="4" name="Title 3"/>
          <p:cNvSpPr>
            <a:spLocks noGrp="1"/>
          </p:cNvSpPr>
          <p:nvPr>
            <p:ph type="title"/>
          </p:nvPr>
        </p:nvSpPr>
        <p:spPr>
          <a:xfrm>
            <a:off x="180475" y="3284983"/>
            <a:ext cx="8686800" cy="846927"/>
          </a:xfrm>
        </p:spPr>
        <p:txBody>
          <a:bodyPr>
            <a:normAutofit fontScale="90000"/>
          </a:bodyPr>
          <a:lstStyle/>
          <a:p>
            <a:pPr algn="ctr"/>
            <a:r>
              <a:rPr lang="en-US" dirty="0" err="1" smtClean="0"/>
              <a:t>Autorsko</a:t>
            </a:r>
            <a:r>
              <a:rPr lang="en-US" dirty="0" smtClean="0"/>
              <a:t> </a:t>
            </a:r>
            <a:r>
              <a:rPr lang="en-US" dirty="0" err="1" smtClean="0"/>
              <a:t>pravo</a:t>
            </a:r>
            <a:r>
              <a:rPr lang="en-US" dirty="0" smtClean="0"/>
              <a:t> </a:t>
            </a:r>
            <a:r>
              <a:rPr lang="en-US" dirty="0" err="1" smtClean="0"/>
              <a:t>traje</a:t>
            </a:r>
            <a:r>
              <a:rPr lang="en-US" dirty="0" smtClean="0"/>
              <a:t> </a:t>
            </a:r>
            <a:r>
              <a:rPr lang="en-US" dirty="0" err="1" smtClean="0"/>
              <a:t>ograni</a:t>
            </a:r>
            <a:r>
              <a:rPr lang="bs-Latn-BA" dirty="0" smtClean="0"/>
              <a:t>č</a:t>
            </a:r>
            <a:r>
              <a:rPr lang="en-US" dirty="0" err="1" smtClean="0"/>
              <a:t>eno</a:t>
            </a:r>
            <a:r>
              <a:rPr lang="en-US" dirty="0" smtClean="0"/>
              <a:t> </a:t>
            </a:r>
            <a:r>
              <a:rPr lang="en-US" dirty="0" err="1" smtClean="0"/>
              <a:t>vr</a:t>
            </a:r>
            <a:r>
              <a:rPr lang="bs-Latn-BA" dirty="0" err="1" smtClean="0"/>
              <a:t>ij</a:t>
            </a:r>
            <a:r>
              <a:rPr lang="en-US" dirty="0" err="1" smtClean="0"/>
              <a:t>eme</a:t>
            </a:r>
            <a:r>
              <a:rPr lang="en-US" dirty="0" smtClean="0"/>
              <a:t>. U </a:t>
            </a:r>
            <a:r>
              <a:rPr lang="en-US" dirty="0" err="1" smtClean="0"/>
              <a:t>Bosni</a:t>
            </a:r>
            <a:r>
              <a:rPr lang="en-US" dirty="0" smtClean="0"/>
              <a:t> i </a:t>
            </a:r>
            <a:r>
              <a:rPr lang="en-US" dirty="0" err="1" smtClean="0"/>
              <a:t>Hercegovini</a:t>
            </a:r>
            <a:r>
              <a:rPr lang="en-US" dirty="0" smtClean="0"/>
              <a:t> (</a:t>
            </a:r>
            <a:r>
              <a:rPr lang="en-US" dirty="0" err="1" smtClean="0"/>
              <a:t>kao</a:t>
            </a:r>
            <a:r>
              <a:rPr lang="en-US" dirty="0" smtClean="0"/>
              <a:t> i u </a:t>
            </a:r>
            <a:r>
              <a:rPr lang="en-US" dirty="0" err="1" smtClean="0"/>
              <a:t>svim</a:t>
            </a:r>
            <a:r>
              <a:rPr lang="en-US" dirty="0" smtClean="0"/>
              <a:t> </a:t>
            </a:r>
            <a:r>
              <a:rPr lang="en-US" dirty="0" err="1" smtClean="0"/>
              <a:t>drugim</a:t>
            </a:r>
            <a:r>
              <a:rPr lang="en-US" dirty="0" smtClean="0"/>
              <a:t> </a:t>
            </a:r>
            <a:r>
              <a:rPr lang="en-US" dirty="0" err="1" smtClean="0"/>
              <a:t>evropskim</a:t>
            </a:r>
            <a:r>
              <a:rPr lang="en-US" dirty="0" smtClean="0"/>
              <a:t> dr</a:t>
            </a:r>
            <a:r>
              <a:rPr lang="bs-Latn-BA" dirty="0" smtClean="0"/>
              <a:t>ž</a:t>
            </a:r>
            <a:r>
              <a:rPr lang="en-US" dirty="0" err="1" smtClean="0"/>
              <a:t>avama</a:t>
            </a:r>
            <a:r>
              <a:rPr lang="en-US" dirty="0" smtClean="0"/>
              <a:t>), op</a:t>
            </a:r>
            <a:r>
              <a:rPr lang="bs-Latn-BA" dirty="0" err="1" smtClean="0"/>
              <a:t>ći</a:t>
            </a:r>
            <a:r>
              <a:rPr lang="en-US" dirty="0" smtClean="0"/>
              <a:t> </a:t>
            </a:r>
            <a:r>
              <a:rPr lang="en-US" dirty="0" err="1" smtClean="0"/>
              <a:t>rok</a:t>
            </a:r>
            <a:r>
              <a:rPr lang="en-US" dirty="0" smtClean="0"/>
              <a:t> </a:t>
            </a:r>
            <a:r>
              <a:rPr lang="en-US" dirty="0" err="1" smtClean="0"/>
              <a:t>trajanja</a:t>
            </a:r>
            <a:r>
              <a:rPr lang="en-US" dirty="0" smtClean="0"/>
              <a:t> </a:t>
            </a:r>
            <a:r>
              <a:rPr lang="en-US" dirty="0" err="1" smtClean="0"/>
              <a:t>autorskog</a:t>
            </a:r>
            <a:r>
              <a:rPr lang="en-US" dirty="0" smtClean="0"/>
              <a:t> </a:t>
            </a:r>
            <a:r>
              <a:rPr lang="en-US" dirty="0" err="1" smtClean="0"/>
              <a:t>prava</a:t>
            </a:r>
            <a:r>
              <a:rPr lang="en-US" dirty="0" smtClean="0"/>
              <a:t> </a:t>
            </a:r>
            <a:r>
              <a:rPr lang="en-US" dirty="0" err="1" smtClean="0"/>
              <a:t>iznosi</a:t>
            </a:r>
            <a:r>
              <a:rPr lang="en-US" dirty="0" smtClean="0"/>
              <a:t> </a:t>
            </a:r>
            <a:r>
              <a:rPr lang="bs-Latn-BA" b="1" dirty="0" smtClean="0"/>
              <a:t>ž</a:t>
            </a:r>
            <a:r>
              <a:rPr lang="en-US" b="1" dirty="0" err="1" smtClean="0"/>
              <a:t>ivot</a:t>
            </a:r>
            <a:r>
              <a:rPr lang="en-US" b="1" dirty="0" smtClean="0"/>
              <a:t> </a:t>
            </a:r>
            <a:r>
              <a:rPr lang="en-US" b="1" dirty="0" err="1" smtClean="0"/>
              <a:t>autora</a:t>
            </a:r>
            <a:r>
              <a:rPr lang="en-US" b="1" dirty="0" smtClean="0"/>
              <a:t> i 70 </a:t>
            </a:r>
            <a:r>
              <a:rPr lang="en-US" b="1" dirty="0" err="1" smtClean="0"/>
              <a:t>godina</a:t>
            </a:r>
            <a:r>
              <a:rPr lang="en-US" b="1" dirty="0" smtClean="0"/>
              <a:t> </a:t>
            </a:r>
            <a:r>
              <a:rPr lang="en-US" dirty="0" err="1" smtClean="0"/>
              <a:t>poslije</a:t>
            </a:r>
            <a:r>
              <a:rPr lang="en-US" dirty="0" smtClean="0"/>
              <a:t> </a:t>
            </a:r>
            <a:r>
              <a:rPr lang="en-US" dirty="0" err="1" smtClean="0"/>
              <a:t>njegove</a:t>
            </a:r>
            <a:r>
              <a:rPr lang="en-US" dirty="0" smtClean="0"/>
              <a:t> </a:t>
            </a:r>
            <a:r>
              <a:rPr lang="en-US" dirty="0" err="1" smtClean="0"/>
              <a:t>smrti</a:t>
            </a:r>
            <a:r>
              <a:rPr lang="en-US" dirty="0" smtClean="0"/>
              <a:t>. </a:t>
            </a:r>
            <a:br>
              <a:rPr lang="en-US" dirty="0" smtClean="0"/>
            </a:br>
            <a:endParaRPr lang="hr-HR" dirty="0"/>
          </a:p>
        </p:txBody>
      </p:sp>
      <p:pic>
        <p:nvPicPr>
          <p:cNvPr id="6" name="Content Placeholder 4" descr="20080830_2_hirst_skull.jpg"/>
          <p:cNvPicPr>
            <a:picLocks noGrp="1" noChangeAspect="1"/>
          </p:cNvPicPr>
          <p:nvPr>
            <p:ph idx="1"/>
          </p:nvPr>
        </p:nvPicPr>
        <p:blipFill>
          <a:blip r:embed="rId2" cstate="print"/>
          <a:stretch>
            <a:fillRect/>
          </a:stretch>
        </p:blipFill>
        <p:spPr>
          <a:xfrm>
            <a:off x="2483768" y="188640"/>
            <a:ext cx="4202832" cy="309608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20678817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1085" r="11085"/>
          <a:stretch>
            <a:fillRect/>
          </a:stretch>
        </p:blipFill>
        <p:spPr/>
      </p:pic>
      <p:sp>
        <p:nvSpPr>
          <p:cNvPr id="3" name="Title 2"/>
          <p:cNvSpPr>
            <a:spLocks noGrp="1"/>
          </p:cNvSpPr>
          <p:nvPr>
            <p:ph type="title"/>
          </p:nvPr>
        </p:nvSpPr>
        <p:spPr/>
        <p:txBody>
          <a:bodyPr>
            <a:normAutofit fontScale="90000"/>
          </a:bodyPr>
          <a:lstStyle/>
          <a:p>
            <a:r>
              <a:rPr lang="bs-Latn-BA" sz="1800" dirty="0">
                <a:solidFill>
                  <a:srgbClr val="000000"/>
                </a:solidFill>
              </a:rPr>
              <a:t>Određenje da li određena intelektualna tvorevina je iz oblasti </a:t>
            </a:r>
            <a:r>
              <a:rPr lang="bs-Latn-BA" sz="1800" dirty="0" smtClean="0">
                <a:solidFill>
                  <a:srgbClr val="000000"/>
                </a:solidFill>
              </a:rPr>
              <a:t>nauke </a:t>
            </a:r>
            <a:r>
              <a:rPr lang="bs-Latn-BA" sz="1800" dirty="0">
                <a:solidFill>
                  <a:srgbClr val="000000"/>
                </a:solidFill>
              </a:rPr>
              <a:t>jeste činjenično pitanje koje se utvrđuje u svakom konkretnom slučaju!</a:t>
            </a:r>
            <a:br>
              <a:rPr lang="bs-Latn-BA" sz="1800" dirty="0">
                <a:solidFill>
                  <a:srgbClr val="000000"/>
                </a:solidFill>
              </a:rPr>
            </a:br>
            <a:r>
              <a:rPr lang="bs-Latn-BA" sz="1800" dirty="0">
                <a:solidFill>
                  <a:srgbClr val="000000"/>
                </a:solidFill>
              </a:rPr>
              <a:t>Kako bi vi definisali </a:t>
            </a:r>
            <a:r>
              <a:rPr lang="bs-Latn-BA" sz="1800" dirty="0" smtClean="0">
                <a:solidFill>
                  <a:srgbClr val="000000"/>
                </a:solidFill>
              </a:rPr>
              <a:t>nauku?</a:t>
            </a:r>
            <a:endParaRPr lang="bs-Latn-BA" dirty="0"/>
          </a:p>
        </p:txBody>
      </p:sp>
      <p:sp>
        <p:nvSpPr>
          <p:cNvPr id="4" name="Text Placeholder 3"/>
          <p:cNvSpPr>
            <a:spLocks noGrp="1"/>
          </p:cNvSpPr>
          <p:nvPr>
            <p:ph type="body" sz="half" idx="2"/>
          </p:nvPr>
        </p:nvSpPr>
        <p:spPr/>
        <p:txBody>
          <a:bodyPr/>
          <a:lstStyle/>
          <a:p>
            <a:endParaRPr lang="bs-Latn-BA" dirty="0"/>
          </a:p>
        </p:txBody>
      </p:sp>
    </p:spTree>
    <p:extLst>
      <p:ext uri="{BB962C8B-B14F-4D97-AF65-F5344CB8AC3E}">
        <p14:creationId xmlns:p14="http://schemas.microsoft.com/office/powerpoint/2010/main" val="522894557"/>
      </p:ext>
    </p:extLst>
  </p:cSld>
  <p:clrMapOvr>
    <a:masterClrMapping/>
  </p:clrMapOvr>
  <p:transition>
    <p:wipe dir="r"/>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s-Latn-BA" dirty="0" smtClean="0"/>
              <a:t>Kolektivni ugovor</a:t>
            </a:r>
            <a:endParaRPr lang="bs-Latn-BA" dirty="0"/>
          </a:p>
        </p:txBody>
      </p:sp>
      <p:sp>
        <p:nvSpPr>
          <p:cNvPr id="3" name="Content Placeholder 2"/>
          <p:cNvSpPr>
            <a:spLocks noGrp="1"/>
          </p:cNvSpPr>
          <p:nvPr>
            <p:ph sz="half" idx="1"/>
          </p:nvPr>
        </p:nvSpPr>
        <p:spPr/>
        <p:txBody>
          <a:bodyPr>
            <a:normAutofit fontScale="77500" lnSpcReduction="20000"/>
          </a:bodyPr>
          <a:lstStyle/>
          <a:p>
            <a:r>
              <a:rPr lang="bs-Latn-BA" dirty="0" smtClean="0"/>
              <a:t>Kolektivna organizacija zaključuje kolektivni ugovor s reprezentativnim udruženjem korisnika autorskih djela iz repertoara kolektivne organizacije na osnovu prethodno obavljenih pregovora. </a:t>
            </a:r>
          </a:p>
          <a:p>
            <a:r>
              <a:rPr lang="en-US" dirty="0" err="1" smtClean="0"/>
              <a:t>Kolektivnim</a:t>
            </a:r>
            <a:r>
              <a:rPr lang="en-US" dirty="0" smtClean="0"/>
              <a:t> </a:t>
            </a:r>
            <a:r>
              <a:rPr lang="en-US" dirty="0" err="1"/>
              <a:t>ugovorom</a:t>
            </a:r>
            <a:r>
              <a:rPr lang="en-US" dirty="0"/>
              <a:t> </a:t>
            </a:r>
            <a:r>
              <a:rPr lang="en-US" dirty="0" err="1"/>
              <a:t>smatra</a:t>
            </a:r>
            <a:r>
              <a:rPr lang="en-US" dirty="0"/>
              <a:t> se </a:t>
            </a:r>
            <a:r>
              <a:rPr lang="en-US" dirty="0" err="1"/>
              <a:t>i</a:t>
            </a:r>
            <a:r>
              <a:rPr lang="en-US" dirty="0"/>
              <a:t> </a:t>
            </a:r>
            <a:r>
              <a:rPr lang="en-US" dirty="0" err="1"/>
              <a:t>ugovor</a:t>
            </a:r>
            <a:r>
              <a:rPr lang="en-US" dirty="0"/>
              <a:t> </a:t>
            </a:r>
            <a:r>
              <a:rPr lang="en-US" dirty="0" err="1"/>
              <a:t>koji</a:t>
            </a:r>
            <a:r>
              <a:rPr lang="en-US" dirty="0"/>
              <a:t> </a:t>
            </a:r>
            <a:r>
              <a:rPr lang="en-US" dirty="0" err="1"/>
              <a:t>zaključi</a:t>
            </a:r>
            <a:r>
              <a:rPr lang="en-US" dirty="0"/>
              <a:t> </a:t>
            </a:r>
            <a:r>
              <a:rPr lang="en-US" dirty="0" err="1"/>
              <a:t>kolektivna</a:t>
            </a:r>
            <a:r>
              <a:rPr lang="en-US" dirty="0"/>
              <a:t> </a:t>
            </a:r>
            <a:r>
              <a:rPr lang="en-US" dirty="0" err="1"/>
              <a:t>organizacija</a:t>
            </a:r>
            <a:r>
              <a:rPr lang="en-US" dirty="0"/>
              <a:t> s </a:t>
            </a:r>
            <a:r>
              <a:rPr lang="en-US" dirty="0" err="1"/>
              <a:t>pojedinim</a:t>
            </a:r>
            <a:r>
              <a:rPr lang="en-US" dirty="0"/>
              <a:t> </a:t>
            </a:r>
            <a:r>
              <a:rPr lang="en-US" dirty="0" err="1"/>
              <a:t>korisnikom</a:t>
            </a:r>
            <a:r>
              <a:rPr lang="en-US" dirty="0"/>
              <a:t> </a:t>
            </a:r>
            <a:r>
              <a:rPr lang="en-US" dirty="0" err="1"/>
              <a:t>autorskih</a:t>
            </a:r>
            <a:r>
              <a:rPr lang="en-US" dirty="0"/>
              <a:t> </a:t>
            </a:r>
            <a:r>
              <a:rPr lang="en-US" dirty="0" err="1"/>
              <a:t>djela</a:t>
            </a:r>
            <a:r>
              <a:rPr lang="en-US" dirty="0"/>
              <a:t> </a:t>
            </a:r>
            <a:r>
              <a:rPr lang="en-US" dirty="0" err="1"/>
              <a:t>iz</a:t>
            </a:r>
            <a:r>
              <a:rPr lang="en-US" dirty="0"/>
              <a:t> </a:t>
            </a:r>
            <a:r>
              <a:rPr lang="en-US" dirty="0" err="1"/>
              <a:t>njenog</a:t>
            </a:r>
            <a:r>
              <a:rPr lang="en-US" dirty="0"/>
              <a:t> </a:t>
            </a:r>
            <a:r>
              <a:rPr lang="en-US" dirty="0" err="1"/>
              <a:t>repertoara</a:t>
            </a:r>
            <a:r>
              <a:rPr lang="en-US" dirty="0"/>
              <a:t> </a:t>
            </a:r>
            <a:r>
              <a:rPr lang="en-US" dirty="0" err="1"/>
              <a:t>ako</a:t>
            </a:r>
            <a:r>
              <a:rPr lang="en-US" dirty="0"/>
              <a:t> je on </a:t>
            </a:r>
            <a:r>
              <a:rPr lang="en-US" dirty="0" err="1"/>
              <a:t>zbog</a:t>
            </a:r>
            <a:r>
              <a:rPr lang="en-US" dirty="0"/>
              <a:t> </a:t>
            </a:r>
            <a:r>
              <a:rPr lang="en-US" dirty="0" err="1"/>
              <a:t>prirode</a:t>
            </a:r>
            <a:r>
              <a:rPr lang="en-US" dirty="0"/>
              <a:t> </a:t>
            </a:r>
            <a:r>
              <a:rPr lang="en-US" dirty="0" err="1"/>
              <a:t>svoje</a:t>
            </a:r>
            <a:r>
              <a:rPr lang="en-US" dirty="0"/>
              <a:t> </a:t>
            </a:r>
            <a:r>
              <a:rPr lang="en-US" dirty="0" err="1"/>
              <a:t>djelatnosti</a:t>
            </a:r>
            <a:r>
              <a:rPr lang="en-US" dirty="0"/>
              <a:t> </a:t>
            </a:r>
            <a:r>
              <a:rPr lang="en-US" dirty="0" err="1"/>
              <a:t>jedini</a:t>
            </a:r>
            <a:r>
              <a:rPr lang="en-US" dirty="0"/>
              <a:t> </a:t>
            </a:r>
            <a:r>
              <a:rPr lang="en-US" dirty="0" err="1"/>
              <a:t>koji</a:t>
            </a:r>
            <a:r>
              <a:rPr lang="en-US" dirty="0"/>
              <a:t> </a:t>
            </a:r>
            <a:r>
              <a:rPr lang="en-US" dirty="0" err="1"/>
              <a:t>obavlja</a:t>
            </a:r>
            <a:r>
              <a:rPr lang="en-US" dirty="0"/>
              <a:t> </a:t>
            </a:r>
            <a:r>
              <a:rPr lang="en-US" dirty="0" err="1"/>
              <a:t>tu</a:t>
            </a:r>
            <a:r>
              <a:rPr lang="en-US" dirty="0"/>
              <a:t> </a:t>
            </a:r>
            <a:r>
              <a:rPr lang="en-US" dirty="0" err="1"/>
              <a:t>djelatnost</a:t>
            </a:r>
            <a:r>
              <a:rPr lang="en-US" dirty="0"/>
              <a:t>. </a:t>
            </a:r>
            <a:endParaRPr lang="bs-Latn-BA" dirty="0" smtClean="0"/>
          </a:p>
          <a:p>
            <a:endParaRPr lang="bs-Latn-BA" dirty="0"/>
          </a:p>
        </p:txBody>
      </p:sp>
      <p:pic>
        <p:nvPicPr>
          <p:cNvPr id="5" name="Content Placeholder 4" descr="collective_intelligence.jpg"/>
          <p:cNvPicPr>
            <a:picLocks noGrp="1" noChangeAspect="1"/>
          </p:cNvPicPr>
          <p:nvPr>
            <p:ph sz="half" idx="2"/>
          </p:nvPr>
        </p:nvPicPr>
        <p:blipFill>
          <a:blip r:embed="rId2" cstate="print"/>
          <a:stretch>
            <a:fillRect/>
          </a:stretch>
        </p:blipFill>
        <p:spPr>
          <a:xfrm>
            <a:off x="4648200" y="2333625"/>
            <a:ext cx="4343400" cy="32575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305925176"/>
      </p:ext>
    </p:extLst>
  </p:cSld>
  <p:clrMapOvr>
    <a:masterClrMapping/>
  </p:clrMapOvr>
  <p:transition>
    <p:wipe dir="r"/>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Reprezentativno udruženje</a:t>
            </a:r>
            <a:endParaRPr lang="en-US" dirty="0"/>
          </a:p>
        </p:txBody>
      </p:sp>
      <p:sp>
        <p:nvSpPr>
          <p:cNvPr id="3" name="Content Placeholder 2"/>
          <p:cNvSpPr>
            <a:spLocks noGrp="1"/>
          </p:cNvSpPr>
          <p:nvPr>
            <p:ph sz="half" idx="1"/>
          </p:nvPr>
        </p:nvSpPr>
        <p:spPr/>
        <p:txBody>
          <a:bodyPr>
            <a:normAutofit lnSpcReduction="10000"/>
          </a:bodyPr>
          <a:lstStyle/>
          <a:p>
            <a:r>
              <a:rPr lang="bs-Latn-BA" dirty="0"/>
              <a:t>Kao reprezentativno udruženje smatra se ono udruženje korisnika koje na teritoriji Bosne i Hercegovine predstavlja većinu korisnika u oblasti određene djelatnosti, odnosno ono kome je reprezentativnost priznata na osnovu drugih propisa. </a:t>
            </a:r>
          </a:p>
          <a:p>
            <a:endParaRPr lang="en-US" dirty="0"/>
          </a:p>
        </p:txBody>
      </p:sp>
      <p:pic>
        <p:nvPicPr>
          <p:cNvPr id="7" name="Content Placeholder 4" descr="collective-creativity-2501.jpg"/>
          <p:cNvPicPr>
            <a:picLocks noGrp="1" noChangeAspect="1"/>
          </p:cNvPicPr>
          <p:nvPr>
            <p:ph sz="half" idx="2"/>
          </p:nvPr>
        </p:nvPicPr>
        <p:blipFill>
          <a:blip r:embed="rId2" cstate="print"/>
          <a:stretch>
            <a:fillRect/>
          </a:stretch>
        </p:blipFill>
        <p:spPr>
          <a:xfrm>
            <a:off x="4953000" y="1600200"/>
            <a:ext cx="3769854" cy="44936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353620448"/>
      </p:ext>
    </p:extLst>
  </p:cSld>
  <p:clrMapOvr>
    <a:masterClrMapping/>
  </p:clrMapOvr>
  <p:transition>
    <p:wipe dir="r"/>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Kolektivni ugovor (nast.)</a:t>
            </a:r>
            <a:endParaRPr lang="bs-Latn-BA" dirty="0"/>
          </a:p>
        </p:txBody>
      </p:sp>
      <p:sp>
        <p:nvSpPr>
          <p:cNvPr id="3" name="Content Placeholder 2"/>
          <p:cNvSpPr>
            <a:spLocks noGrp="1"/>
          </p:cNvSpPr>
          <p:nvPr>
            <p:ph sz="half" idx="1"/>
          </p:nvPr>
        </p:nvSpPr>
        <p:spPr/>
        <p:txBody>
          <a:bodyPr>
            <a:normAutofit fontScale="70000" lnSpcReduction="20000"/>
          </a:bodyPr>
          <a:lstStyle/>
          <a:p>
            <a:pPr>
              <a:buNone/>
            </a:pPr>
            <a:r>
              <a:rPr lang="bs-Latn-BA" dirty="0" smtClean="0"/>
              <a:t> </a:t>
            </a:r>
          </a:p>
          <a:p>
            <a:endParaRPr lang="bs-Latn-BA" dirty="0"/>
          </a:p>
        </p:txBody>
      </p:sp>
      <p:sp>
        <p:nvSpPr>
          <p:cNvPr id="4" name="Content Placeholder 3"/>
          <p:cNvSpPr>
            <a:spLocks noGrp="1"/>
          </p:cNvSpPr>
          <p:nvPr>
            <p:ph sz="half" idx="2"/>
          </p:nvPr>
        </p:nvSpPr>
        <p:spPr/>
        <p:txBody>
          <a:bodyPr>
            <a:normAutofit fontScale="70000" lnSpcReduction="20000"/>
          </a:bodyPr>
          <a:lstStyle/>
          <a:p>
            <a:r>
              <a:rPr lang="bs-Latn-BA" dirty="0" smtClean="0"/>
              <a:t>Kolektivnim ugovorom određuju se naročito: </a:t>
            </a:r>
          </a:p>
          <a:p>
            <a:pPr lvl="1"/>
            <a:r>
              <a:rPr lang="bs-Latn-BA" dirty="0" smtClean="0"/>
              <a:t>a) tarifa, osnovica za obračun i način primjene tarife, </a:t>
            </a:r>
          </a:p>
          <a:p>
            <a:pPr lvl="1"/>
            <a:r>
              <a:rPr lang="bs-Latn-BA" dirty="0" smtClean="0"/>
              <a:t>b) uslovi za korištenje autorskih djela iz repertoara kolektivne organizacije, </a:t>
            </a:r>
          </a:p>
          <a:p>
            <a:pPr lvl="1"/>
            <a:r>
              <a:rPr lang="bs-Latn-BA" dirty="0" smtClean="0"/>
              <a:t>c) okolnosti korištenja zbog kojih se visina određene naknade prema tarifi uvećava, smanjuje ili oprašta, </a:t>
            </a:r>
          </a:p>
          <a:p>
            <a:pPr lvl="1"/>
            <a:r>
              <a:rPr lang="pl-PL" dirty="0" smtClean="0"/>
              <a:t>d) rok i način naplate naknade, </a:t>
            </a:r>
          </a:p>
          <a:p>
            <a:pPr lvl="1"/>
            <a:r>
              <a:rPr lang="bs-Latn-BA" dirty="0" smtClean="0"/>
              <a:t>e) način naplate naknade za korištenje autorskih djela i način obračunavanja naplaćenih naknada u slučaju postojanja privremene tarife iz člana 26. ovog zakona za korištenje tih djela do momenta zaključenja kolektivnog ugovora, ako se tim ugovorom prvi put odreĎuje tarifa za pojedinu vrstu korištenja autorskih djela. </a:t>
            </a:r>
          </a:p>
          <a:p>
            <a:endParaRPr lang="hr-HR" dirty="0"/>
          </a:p>
        </p:txBody>
      </p:sp>
      <p:pic>
        <p:nvPicPr>
          <p:cNvPr id="5" name="Content Placeholder 4" descr="collective-voice-logo-09-10-e1275606884198.jpg"/>
          <p:cNvPicPr>
            <a:picLocks noChangeAspect="1"/>
          </p:cNvPicPr>
          <p:nvPr/>
        </p:nvPicPr>
        <p:blipFill>
          <a:blip r:embed="rId2" cstate="print"/>
          <a:stretch>
            <a:fillRect/>
          </a:stretch>
        </p:blipFill>
        <p:spPr>
          <a:xfrm>
            <a:off x="381000" y="2362200"/>
            <a:ext cx="4343400" cy="2634996"/>
          </a:xfrm>
          <a:prstGeom prst="rect">
            <a:avLst/>
          </a:prstGeom>
        </p:spPr>
      </p:pic>
    </p:spTree>
    <p:extLst>
      <p:ext uri="{BB962C8B-B14F-4D97-AF65-F5344CB8AC3E}">
        <p14:creationId xmlns:p14="http://schemas.microsoft.com/office/powerpoint/2010/main" val="3908143021"/>
      </p:ext>
    </p:extLst>
  </p:cSld>
  <p:clrMapOvr>
    <a:masterClrMapping/>
  </p:clrMapOvr>
  <p:transition>
    <p:wipe dir="r"/>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r>
              <a:rPr lang="bs-Latn-BA" dirty="0" smtClean="0"/>
              <a:t>Vijeće za autorsko pravo</a:t>
            </a:r>
            <a:endParaRPr lang="en-US" dirty="0"/>
          </a:p>
        </p:txBody>
      </p:sp>
    </p:spTree>
    <p:extLst>
      <p:ext uri="{BB962C8B-B14F-4D97-AF65-F5344CB8AC3E}">
        <p14:creationId xmlns:p14="http://schemas.microsoft.com/office/powerpoint/2010/main" val="1212667646"/>
      </p:ext>
    </p:extLst>
  </p:cSld>
  <p:clrMapOvr>
    <a:masterClrMapping/>
  </p:clrMapOvr>
  <p:transition>
    <p:wipe dir="r"/>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Vijeće za autorsko pravo</a:t>
            </a:r>
            <a:endParaRPr lang="bs-Latn-BA" dirty="0"/>
          </a:p>
        </p:txBody>
      </p:sp>
      <p:sp>
        <p:nvSpPr>
          <p:cNvPr id="5" name="Content Placeholder 4"/>
          <p:cNvSpPr>
            <a:spLocks noGrp="1"/>
          </p:cNvSpPr>
          <p:nvPr>
            <p:ph idx="1"/>
          </p:nvPr>
        </p:nvSpPr>
        <p:spPr/>
        <p:txBody>
          <a:bodyPr>
            <a:normAutofit lnSpcReduction="10000"/>
          </a:bodyPr>
          <a:lstStyle/>
          <a:p>
            <a:r>
              <a:rPr lang="bs-Latn-BA" dirty="0" smtClean="0"/>
              <a:t>Vijeće za autorsko pravo  je stručni, nezavisni i nepristrasni organ koji je ovlašten da u oblasti ostvarivanja autorskog prava:</a:t>
            </a:r>
          </a:p>
          <a:p>
            <a:pPr lvl="1"/>
            <a:r>
              <a:rPr lang="bs-Latn-BA" dirty="0" smtClean="0"/>
              <a:t>a) određuje primjerenu tarifu za korištenje autorskih djela,</a:t>
            </a:r>
          </a:p>
          <a:p>
            <a:pPr lvl="1"/>
            <a:r>
              <a:rPr lang="bs-Latn-BA" dirty="0" smtClean="0"/>
              <a:t>b) odlučuje o drugim spornim pitanjima u vezi sa zaključivanjem kolektivnih ugovora,</a:t>
            </a:r>
          </a:p>
          <a:p>
            <a:pPr lvl="1"/>
            <a:r>
              <a:rPr lang="bs-Latn-BA" dirty="0" smtClean="0"/>
              <a:t>c) vrši provjeru da li je objavljeni kolektivni ugovor u skladu sa zakonom kojim se uređuju autorsko pravo i srodna prava, te s ovim zakonom.</a:t>
            </a:r>
            <a:endParaRPr lang="bs-Latn-BA" dirty="0"/>
          </a:p>
        </p:txBody>
      </p:sp>
    </p:spTree>
    <p:extLst>
      <p:ext uri="{BB962C8B-B14F-4D97-AF65-F5344CB8AC3E}">
        <p14:creationId xmlns:p14="http://schemas.microsoft.com/office/powerpoint/2010/main" val="2139769818"/>
      </p:ext>
    </p:extLst>
  </p:cSld>
  <p:clrMapOvr>
    <a:masterClrMapping/>
  </p:clrMapOvr>
  <p:transition>
    <p:wipe dir="r"/>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Sastav vijeća</a:t>
            </a:r>
            <a:endParaRPr lang="bs-Latn-BA" dirty="0"/>
          </a:p>
        </p:txBody>
      </p:sp>
      <p:sp>
        <p:nvSpPr>
          <p:cNvPr id="3" name="Content Placeholder 2"/>
          <p:cNvSpPr>
            <a:spLocks noGrp="1"/>
          </p:cNvSpPr>
          <p:nvPr>
            <p:ph sz="half" idx="1"/>
          </p:nvPr>
        </p:nvSpPr>
        <p:spPr/>
        <p:txBody>
          <a:bodyPr>
            <a:normAutofit lnSpcReduction="10000"/>
          </a:bodyPr>
          <a:lstStyle/>
          <a:p>
            <a:r>
              <a:rPr lang="bs-Latn-BA" dirty="0" smtClean="0"/>
              <a:t>Vijeće čine predsjednik i četiri člana.</a:t>
            </a:r>
          </a:p>
          <a:p>
            <a:r>
              <a:rPr lang="bs-Latn-BA" dirty="0" smtClean="0"/>
              <a:t>Predsjednik i članovi Vijeća, kao i njihovi zamjenici moraju imati visoku stručnu spremu i najmanje pet godina radnog iskustva u struci. </a:t>
            </a:r>
          </a:p>
          <a:p>
            <a:r>
              <a:rPr lang="bs-Latn-BA" dirty="0" smtClean="0"/>
              <a:t>Sva lica u sastavu Vijeća moraju imati znanje iz oblasti autorskog prava.</a:t>
            </a:r>
          </a:p>
          <a:p>
            <a:endParaRPr lang="bs-Latn-BA" dirty="0"/>
          </a:p>
        </p:txBody>
      </p:sp>
      <p:pic>
        <p:nvPicPr>
          <p:cNvPr id="5" name="Content Placeholder 4" descr="collective-forum.jpg"/>
          <p:cNvPicPr>
            <a:picLocks noGrp="1" noChangeAspect="1"/>
          </p:cNvPicPr>
          <p:nvPr>
            <p:ph sz="half" idx="2"/>
          </p:nvPr>
        </p:nvPicPr>
        <p:blipFill>
          <a:blip r:embed="rId2" cstate="print"/>
          <a:stretch>
            <a:fillRect/>
          </a:stretch>
        </p:blipFill>
        <p:spPr>
          <a:xfrm>
            <a:off x="4648200" y="2632233"/>
            <a:ext cx="4343400" cy="2660333"/>
          </a:xfrm>
        </p:spPr>
      </p:pic>
    </p:spTree>
    <p:extLst>
      <p:ext uri="{BB962C8B-B14F-4D97-AF65-F5344CB8AC3E}">
        <p14:creationId xmlns:p14="http://schemas.microsoft.com/office/powerpoint/2010/main" val="1681287133"/>
      </p:ext>
    </p:extLst>
  </p:cSld>
  <p:clrMapOvr>
    <a:masterClrMapping/>
  </p:clrMapOvr>
  <p:transition>
    <p:wipe dir="r"/>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Mandat i postupak imenovanja</a:t>
            </a:r>
            <a:endParaRPr lang="bs-Latn-BA" dirty="0"/>
          </a:p>
        </p:txBody>
      </p:sp>
      <p:sp>
        <p:nvSpPr>
          <p:cNvPr id="3" name="Content Placeholder 2"/>
          <p:cNvSpPr>
            <a:spLocks noGrp="1"/>
          </p:cNvSpPr>
          <p:nvPr>
            <p:ph idx="1"/>
          </p:nvPr>
        </p:nvSpPr>
        <p:spPr/>
        <p:txBody>
          <a:bodyPr>
            <a:normAutofit fontScale="85000" lnSpcReduction="10000"/>
          </a:bodyPr>
          <a:lstStyle/>
          <a:p>
            <a:r>
              <a:rPr lang="bs-Latn-BA" dirty="0" smtClean="0"/>
              <a:t>Predsjednika i članove Vijeća imenuje Vijeće ministara Bosne i Hercegovine na prijedlog Instituta za intelektualno vlasništvo Bosne i Hercegovine.</a:t>
            </a:r>
          </a:p>
          <a:p>
            <a:r>
              <a:rPr lang="bs-Latn-BA" dirty="0" smtClean="0"/>
              <a:t>Osim predsjednika i članova, imenuju se i zamjenik predsjednika i dva zamjenika člana Vijeća.</a:t>
            </a:r>
          </a:p>
          <a:p>
            <a:r>
              <a:rPr lang="bs-Latn-BA" dirty="0" smtClean="0"/>
              <a:t>Mandat predsjednika i članova Vijeća, kao i njihovih zamjenika iznosi pet godina. </a:t>
            </a:r>
          </a:p>
          <a:p>
            <a:r>
              <a:rPr lang="bs-Latn-BA" dirty="0" smtClean="0"/>
              <a:t>Predsjednik i članovi Vijeća, kao i njihovi zamjenici kojima je mandat istekao mogu biti ponovo imenovani.</a:t>
            </a:r>
            <a:endParaRPr lang="bs-Latn-BA" dirty="0"/>
          </a:p>
        </p:txBody>
      </p:sp>
    </p:spTree>
    <p:extLst>
      <p:ext uri="{BB962C8B-B14F-4D97-AF65-F5344CB8AC3E}">
        <p14:creationId xmlns:p14="http://schemas.microsoft.com/office/powerpoint/2010/main" val="2812646728"/>
      </p:ext>
    </p:extLst>
  </p:cSld>
  <p:clrMapOvr>
    <a:masterClrMapping/>
  </p:clrMapOvr>
  <p:transition>
    <p:wipe dir="r"/>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bs-Latn-BA" dirty="0" smtClean="0"/>
              <a:t>Autorsko djelo stvoreno u radnom odnosu</a:t>
            </a:r>
            <a:endParaRPr lang="bs-Latn-BA" dirty="0"/>
          </a:p>
        </p:txBody>
      </p:sp>
      <p:sp>
        <p:nvSpPr>
          <p:cNvPr id="8" name="Subtitle 7"/>
          <p:cNvSpPr>
            <a:spLocks noGrp="1"/>
          </p:cNvSpPr>
          <p:nvPr>
            <p:ph type="subTitle" idx="1"/>
          </p:nvPr>
        </p:nvSpPr>
        <p:spPr/>
        <p:txBody>
          <a:bodyPr/>
          <a:lstStyle/>
          <a:p>
            <a:endParaRPr lang="bs-Latn-BA"/>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7944" y="692696"/>
            <a:ext cx="4409678" cy="2926892"/>
          </a:xfrm>
          <a:prstGeom prst="rect">
            <a:avLst/>
          </a:prstGeom>
        </p:spPr>
      </p:pic>
    </p:spTree>
    <p:extLst>
      <p:ext uri="{BB962C8B-B14F-4D97-AF65-F5344CB8AC3E}">
        <p14:creationId xmlns:p14="http://schemas.microsoft.com/office/powerpoint/2010/main" val="1871001337"/>
      </p:ext>
    </p:extLst>
  </p:cSld>
  <p:clrMapOvr>
    <a:masterClrMapping/>
  </p:clrMapOvr>
  <p:transition>
    <p:wipe dir="r"/>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Autorsko djelo stvoreno u radnom odnosu</a:t>
            </a:r>
            <a:endParaRPr lang="bs-Latn-BA" dirty="0"/>
          </a:p>
        </p:txBody>
      </p:sp>
      <p:sp>
        <p:nvSpPr>
          <p:cNvPr id="3" name="Content Placeholder 2"/>
          <p:cNvSpPr>
            <a:spLocks noGrp="1"/>
          </p:cNvSpPr>
          <p:nvPr>
            <p:ph idx="1"/>
          </p:nvPr>
        </p:nvSpPr>
        <p:spPr/>
        <p:txBody>
          <a:bodyPr>
            <a:normAutofit fontScale="70000" lnSpcReduction="20000"/>
          </a:bodyPr>
          <a:lstStyle/>
          <a:p>
            <a:r>
              <a:rPr lang="vi-VN" dirty="0"/>
              <a:t>Član 100.</a:t>
            </a:r>
          </a:p>
          <a:p>
            <a:r>
              <a:rPr lang="vi-VN" dirty="0"/>
              <a:t>(Pretpostavka prijenosa prava na poslodavca)</a:t>
            </a:r>
          </a:p>
          <a:p>
            <a:r>
              <a:rPr lang="vi-VN" dirty="0"/>
              <a:t>(1) Ako autorsko djelo stvori zaposlenik u izvršavanju svojih radnih obaveza ili prema uputstvima poslodavca, smatra se da su sva autorska imovinska prava isključivo prenesena na poslodavca za period od pet godina od dana završetka takvog djela, ako ugovorom ili drugim aktom nije drugačije određeno. </a:t>
            </a:r>
          </a:p>
          <a:p>
            <a:r>
              <a:rPr lang="vi-VN" dirty="0"/>
              <a:t>(2) Nakon isteka roka iz stava (1) ovog člana prava poslodavca prestaju tako što se vraćaju autoru, osim ako je poslodavac prije isteka tog roka zatražio njihov ponovni isključivi prijenos bez ograničenja. U tom slučaju autoru pripada pravo na odgovarajuću naknadu za daljnje iskorištavanje njegovog djela. </a:t>
            </a:r>
          </a:p>
          <a:p>
            <a:endParaRPr lang="bs-Latn-BA" dirty="0"/>
          </a:p>
        </p:txBody>
      </p:sp>
    </p:spTree>
    <p:extLst>
      <p:ext uri="{BB962C8B-B14F-4D97-AF65-F5344CB8AC3E}">
        <p14:creationId xmlns:p14="http://schemas.microsoft.com/office/powerpoint/2010/main" val="3458640431"/>
      </p:ext>
    </p:extLst>
  </p:cSld>
  <p:clrMapOvr>
    <a:masterClrMapping/>
  </p:clrMapOvr>
  <p:transition>
    <p:wipe dir="r"/>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endParaRPr lang="bs-Latn-BA" dirty="0"/>
          </a:p>
        </p:txBody>
      </p:sp>
      <p:sp>
        <p:nvSpPr>
          <p:cNvPr id="2" name="Title 1"/>
          <p:cNvSpPr>
            <a:spLocks noGrp="1"/>
          </p:cNvSpPr>
          <p:nvPr>
            <p:ph type="title"/>
          </p:nvPr>
        </p:nvSpPr>
        <p:spPr/>
        <p:txBody>
          <a:bodyPr>
            <a:normAutofit fontScale="90000"/>
          </a:bodyPr>
          <a:lstStyle/>
          <a:p>
            <a:pPr algn="ctr"/>
            <a:r>
              <a:rPr lang="bs-Latn-BA" dirty="0" smtClean="0"/>
              <a:t>Računarski programi i odredbe o autorskom pravu povodom autorskog djela stvorenog u radnom odnosu</a:t>
            </a:r>
            <a:endParaRPr lang="bs-Latn-BA" dirty="0"/>
          </a:p>
        </p:txBody>
      </p:sp>
    </p:spTree>
    <p:extLst>
      <p:ext uri="{BB962C8B-B14F-4D97-AF65-F5344CB8AC3E}">
        <p14:creationId xmlns:p14="http://schemas.microsoft.com/office/powerpoint/2010/main" val="1153396584"/>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114" b="2114"/>
          <a:stretch>
            <a:fillRect/>
          </a:stretch>
        </p:blipFill>
        <p:spPr/>
      </p:pic>
      <p:sp>
        <p:nvSpPr>
          <p:cNvPr id="3" name="Title 2"/>
          <p:cNvSpPr>
            <a:spLocks noGrp="1"/>
          </p:cNvSpPr>
          <p:nvPr>
            <p:ph type="title"/>
          </p:nvPr>
        </p:nvSpPr>
        <p:spPr/>
        <p:txBody>
          <a:bodyPr>
            <a:normAutofit fontScale="90000"/>
          </a:bodyPr>
          <a:lstStyle/>
          <a:p>
            <a:r>
              <a:rPr lang="bs-Latn-BA" sz="1600" dirty="0" smtClean="0">
                <a:solidFill>
                  <a:srgbClr val="000000"/>
                </a:solidFill>
              </a:rPr>
              <a:t>Kao i u prethodna dva slučaja Određenje </a:t>
            </a:r>
            <a:r>
              <a:rPr lang="bs-Latn-BA" sz="1600" dirty="0">
                <a:solidFill>
                  <a:srgbClr val="000000"/>
                </a:solidFill>
              </a:rPr>
              <a:t>da li određena intelektualna tvorevina je iz oblasti </a:t>
            </a:r>
            <a:r>
              <a:rPr lang="bs-Latn-BA" sz="1600" dirty="0" smtClean="0">
                <a:solidFill>
                  <a:srgbClr val="000000"/>
                </a:solidFill>
              </a:rPr>
              <a:t>umjetnosti </a:t>
            </a:r>
            <a:r>
              <a:rPr lang="bs-Latn-BA" sz="1600" dirty="0">
                <a:solidFill>
                  <a:srgbClr val="000000"/>
                </a:solidFill>
              </a:rPr>
              <a:t>jeste činjenično pitanje koje se utvrđuje u svakom konkretnom slučaju!</a:t>
            </a:r>
            <a:br>
              <a:rPr lang="bs-Latn-BA" sz="1600" dirty="0">
                <a:solidFill>
                  <a:srgbClr val="000000"/>
                </a:solidFill>
              </a:rPr>
            </a:br>
            <a:r>
              <a:rPr lang="bs-Latn-BA" sz="1600" dirty="0">
                <a:solidFill>
                  <a:srgbClr val="000000"/>
                </a:solidFill>
              </a:rPr>
              <a:t>Kako bi vi definisali </a:t>
            </a:r>
            <a:r>
              <a:rPr lang="bs-Latn-BA" sz="1600" dirty="0" smtClean="0">
                <a:solidFill>
                  <a:srgbClr val="000000"/>
                </a:solidFill>
              </a:rPr>
              <a:t>umjetnost?</a:t>
            </a:r>
            <a:endParaRPr lang="bs-Latn-BA" dirty="0"/>
          </a:p>
        </p:txBody>
      </p:sp>
      <p:sp>
        <p:nvSpPr>
          <p:cNvPr id="4" name="Text Placeholder 3"/>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846132811"/>
      </p:ext>
    </p:extLst>
  </p:cSld>
  <p:clrMapOvr>
    <a:masterClrMapping/>
  </p:clrMapOvr>
  <p:transition>
    <p:wipe dir="r"/>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3810000"/>
            <a:ext cx="8458200" cy="2362200"/>
          </a:xfrm>
        </p:spPr>
        <p:txBody>
          <a:bodyPr>
            <a:normAutofit fontScale="90000"/>
          </a:bodyPr>
          <a:lstStyle/>
          <a:p>
            <a:pPr algn="ctr"/>
            <a:r>
              <a:rPr lang="bs-Latn-BA" sz="4000" dirty="0" smtClean="0"/>
              <a:t/>
            </a:r>
            <a:br>
              <a:rPr lang="bs-Latn-BA" sz="4000" dirty="0" smtClean="0"/>
            </a:br>
            <a:r>
              <a:rPr lang="bs-Latn-BA" sz="4000" dirty="0"/>
              <a:t/>
            </a:r>
            <a:br>
              <a:rPr lang="bs-Latn-BA" sz="4000" dirty="0"/>
            </a:br>
            <a:r>
              <a:rPr lang="bs-Latn-BA" sz="4000" dirty="0" smtClean="0"/>
              <a:t>Institut za intelektualno vlasništvo bosne i Hercegovine</a:t>
            </a:r>
            <a:endParaRPr lang="en-US" sz="4000" dirty="0"/>
          </a:p>
        </p:txBody>
      </p:sp>
      <p:sp>
        <p:nvSpPr>
          <p:cNvPr id="5" name="Subtitle 4"/>
          <p:cNvSpPr>
            <a:spLocks noGrp="1"/>
          </p:cNvSpPr>
          <p:nvPr>
            <p:ph type="subTitle" idx="1"/>
          </p:nvPr>
        </p:nvSpPr>
        <p:spPr>
          <a:xfrm>
            <a:off x="395536" y="4797152"/>
            <a:ext cx="8458200" cy="914400"/>
          </a:xfrm>
        </p:spPr>
        <p:txBody>
          <a:bodyPr/>
          <a:lstStyle/>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096" y="260648"/>
            <a:ext cx="2947721" cy="44371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28956211"/>
      </p:ext>
    </p:extLst>
  </p:cSld>
  <p:clrMapOvr>
    <a:masterClrMapping/>
  </p:clrMapOvr>
  <p:transition>
    <p:wipe dir="r"/>
  </p:transition>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Ukratko o institutu za intelektualno vlasništvo</a:t>
            </a:r>
            <a:endParaRPr lang="bs-Latn-BA" dirty="0"/>
          </a:p>
        </p:txBody>
      </p:sp>
      <p:sp>
        <p:nvSpPr>
          <p:cNvPr id="3" name="Content Placeholder 2"/>
          <p:cNvSpPr>
            <a:spLocks noGrp="1"/>
          </p:cNvSpPr>
          <p:nvPr>
            <p:ph idx="1"/>
          </p:nvPr>
        </p:nvSpPr>
        <p:spPr/>
        <p:txBody>
          <a:bodyPr>
            <a:normAutofit fontScale="92500" lnSpcReduction="20000"/>
          </a:bodyPr>
          <a:lstStyle/>
          <a:p>
            <a:r>
              <a:rPr lang="bs-Latn-BA" dirty="0" smtClean="0"/>
              <a:t>Osnovan Zakonom o osnivanju Instituta za intelektualno vlasništvo BiH (Sl. Glasnik BiH 43/04);</a:t>
            </a:r>
          </a:p>
          <a:p>
            <a:r>
              <a:rPr lang="bs-Latn-BA" dirty="0" smtClean="0"/>
              <a:t>Od 01.01.2007 Djeluje kao samostalna državna upravna organizacija;</a:t>
            </a:r>
          </a:p>
          <a:p>
            <a:r>
              <a:rPr lang="bs-Latn-BA" dirty="0" smtClean="0"/>
              <a:t>Odgovorna Vijeću ministara BiH;</a:t>
            </a:r>
          </a:p>
          <a:p>
            <a:r>
              <a:rPr lang="bs-Latn-BA" dirty="0" smtClean="0"/>
              <a:t>Sjedište u Mostaru, ispostave u Sarajevu i Banja Luci;</a:t>
            </a:r>
          </a:p>
          <a:p>
            <a:r>
              <a:rPr lang="bs-Latn-BA" dirty="0" smtClean="0"/>
              <a:t>Pravni sljednik Instituta za standarde, mjeriteljstvo i intelektualno vlasništvo BiH (osnovan 01.10.1992.)</a:t>
            </a:r>
          </a:p>
          <a:p>
            <a:endParaRPr lang="bs-Latn-BA" dirty="0"/>
          </a:p>
        </p:txBody>
      </p:sp>
    </p:spTree>
    <p:extLst>
      <p:ext uri="{BB962C8B-B14F-4D97-AF65-F5344CB8AC3E}">
        <p14:creationId xmlns:p14="http://schemas.microsoft.com/office/powerpoint/2010/main" val="1269756486"/>
      </p:ext>
    </p:extLst>
  </p:cSld>
  <p:clrMapOvr>
    <a:masterClrMapping/>
  </p:clrMapOvr>
  <p:transition>
    <p:wipe dir="r"/>
  </p:transition>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lstStyle/>
          <a:p>
            <a:r>
              <a:rPr lang="hr-HR" sz="2800" b="1"/>
              <a:t>Pravni status Instituta</a:t>
            </a:r>
            <a:r>
              <a:rPr lang="hr-HR"/>
              <a:t> </a:t>
            </a:r>
            <a:endParaRPr lang="en-US"/>
          </a:p>
        </p:txBody>
      </p:sp>
      <p:sp>
        <p:nvSpPr>
          <p:cNvPr id="307203" name="Rectangle 3"/>
          <p:cNvSpPr>
            <a:spLocks noGrp="1" noChangeArrowheads="1"/>
          </p:cNvSpPr>
          <p:nvPr>
            <p:ph type="body" idx="1"/>
          </p:nvPr>
        </p:nvSpPr>
        <p:spPr>
          <a:xfrm>
            <a:off x="395288" y="1600200"/>
            <a:ext cx="8291512" cy="4997450"/>
          </a:xfrm>
        </p:spPr>
        <p:txBody>
          <a:bodyPr/>
          <a:lstStyle/>
          <a:p>
            <a:r>
              <a:rPr lang="hr-HR" sz="2400" b="1" dirty="0" smtClean="0"/>
              <a:t>S</a:t>
            </a:r>
            <a:r>
              <a:rPr lang="hr-HR" sz="2400" b="1" dirty="0" smtClean="0">
                <a:solidFill>
                  <a:schemeClr val="tx2"/>
                </a:solidFill>
              </a:rPr>
              <a:t>amostalna</a:t>
            </a:r>
            <a:r>
              <a:rPr lang="hr-HR" sz="2400" dirty="0" smtClean="0">
                <a:solidFill>
                  <a:schemeClr val="tx2"/>
                </a:solidFill>
              </a:rPr>
              <a:t> </a:t>
            </a:r>
            <a:r>
              <a:rPr lang="hr-HR" sz="2400" dirty="0">
                <a:solidFill>
                  <a:schemeClr val="tx2"/>
                </a:solidFill>
              </a:rPr>
              <a:t>državna upravna organizacija,</a:t>
            </a:r>
          </a:p>
          <a:p>
            <a:r>
              <a:rPr lang="hr-HR" sz="2400" b="1" dirty="0" smtClean="0"/>
              <a:t>N</a:t>
            </a:r>
            <a:r>
              <a:rPr lang="hr-HR" sz="2400" b="1" dirty="0" smtClean="0">
                <a:solidFill>
                  <a:schemeClr val="tx2"/>
                </a:solidFill>
              </a:rPr>
              <a:t>adležan</a:t>
            </a:r>
            <a:r>
              <a:rPr lang="hr-HR" sz="2400" dirty="0" smtClean="0">
                <a:solidFill>
                  <a:schemeClr val="tx2"/>
                </a:solidFill>
              </a:rPr>
              <a:t> </a:t>
            </a:r>
            <a:r>
              <a:rPr lang="hr-HR" sz="2400" dirty="0">
                <a:solidFill>
                  <a:schemeClr val="tx2"/>
                </a:solidFill>
              </a:rPr>
              <a:t>za obavljanje poslova u području intelektualnog vlasništva utvrđenih zakonom, </a:t>
            </a:r>
          </a:p>
          <a:p>
            <a:r>
              <a:rPr lang="hr-HR" sz="2400" b="1" dirty="0" smtClean="0"/>
              <a:t>F</a:t>
            </a:r>
            <a:r>
              <a:rPr lang="hr-HR" sz="2400" b="1" dirty="0" smtClean="0">
                <a:solidFill>
                  <a:schemeClr val="tx2"/>
                </a:solidFill>
              </a:rPr>
              <a:t>inansira </a:t>
            </a:r>
            <a:r>
              <a:rPr lang="hr-HR" sz="2400" dirty="0">
                <a:solidFill>
                  <a:schemeClr val="tx2"/>
                </a:solidFill>
              </a:rPr>
              <a:t>se iz Proračuna/Budžeta institucija BiH,</a:t>
            </a:r>
          </a:p>
          <a:p>
            <a:r>
              <a:rPr lang="hr-HR" sz="2400" dirty="0">
                <a:solidFill>
                  <a:schemeClr val="tx2"/>
                </a:solidFill>
              </a:rPr>
              <a:t>Institut </a:t>
            </a:r>
            <a:r>
              <a:rPr lang="hr-HR" sz="2400" b="1" dirty="0">
                <a:solidFill>
                  <a:schemeClr val="tx2"/>
                </a:solidFill>
              </a:rPr>
              <a:t>učestvuje u prihodu</a:t>
            </a:r>
            <a:r>
              <a:rPr lang="hr-HR" sz="2400" dirty="0">
                <a:solidFill>
                  <a:schemeClr val="tx2"/>
                </a:solidFill>
              </a:rPr>
              <a:t> Proračuna/Budžeta institucija BiH sa sredstvima koja ostvaruje pružanjem usluga iz svoje nadležnosti (</a:t>
            </a:r>
            <a:r>
              <a:rPr lang="hr-HR" sz="2400" i="1" dirty="0">
                <a:solidFill>
                  <a:schemeClr val="tx2"/>
                </a:solidFill>
              </a:rPr>
              <a:t>administrativne takse i posebni troškovi postupka</a:t>
            </a:r>
            <a:r>
              <a:rPr lang="hr-HR" sz="2400" dirty="0">
                <a:solidFill>
                  <a:schemeClr val="tx2"/>
                </a:solidFill>
              </a:rPr>
              <a:t>) i članstva u međunarodnim organizacijama,</a:t>
            </a:r>
          </a:p>
          <a:p>
            <a:r>
              <a:rPr lang="hr-HR" sz="2400" dirty="0" smtClean="0"/>
              <a:t>Z</a:t>
            </a:r>
            <a:r>
              <a:rPr lang="hr-HR" sz="2400" dirty="0" smtClean="0">
                <a:solidFill>
                  <a:schemeClr val="tx2"/>
                </a:solidFill>
              </a:rPr>
              <a:t>a </a:t>
            </a:r>
            <a:r>
              <a:rPr lang="hr-HR" sz="2400" dirty="0">
                <a:solidFill>
                  <a:schemeClr val="tx2"/>
                </a:solidFill>
              </a:rPr>
              <a:t>svoj rad </a:t>
            </a:r>
            <a:r>
              <a:rPr lang="hr-HR" sz="2400" b="1" dirty="0">
                <a:solidFill>
                  <a:schemeClr val="tx2"/>
                </a:solidFill>
              </a:rPr>
              <a:t>odgovara Vijeću/Savjetu ministara Bosne i Hercegovine</a:t>
            </a:r>
            <a:r>
              <a:rPr lang="hr-HR" sz="2400" dirty="0">
                <a:solidFill>
                  <a:schemeClr val="tx2"/>
                </a:solidFill>
              </a:rPr>
              <a:t>,</a:t>
            </a:r>
          </a:p>
          <a:p>
            <a:r>
              <a:rPr lang="hr-HR" sz="2400" dirty="0">
                <a:solidFill>
                  <a:schemeClr val="tx2"/>
                </a:solidFill>
              </a:rPr>
              <a:t>Institutom rukovodi direktor – imenuje Vijeće ministara BiH</a:t>
            </a:r>
          </a:p>
          <a:p>
            <a:pPr>
              <a:buFont typeface="Wingdings" pitchFamily="2" charset="2"/>
              <a:buChar char="Ø"/>
            </a:pPr>
            <a:endParaRPr lang="hr-HR" sz="2000" dirty="0">
              <a:solidFill>
                <a:schemeClr val="tx2"/>
              </a:solidFill>
            </a:endParaRPr>
          </a:p>
          <a:p>
            <a:pPr>
              <a:buFont typeface="Wingdings" pitchFamily="2" charset="2"/>
              <a:buChar char="Ø"/>
            </a:pPr>
            <a:endParaRPr lang="en-US" sz="2000" dirty="0">
              <a:solidFill>
                <a:schemeClr val="tx2"/>
              </a:solidFill>
            </a:endParaRPr>
          </a:p>
        </p:txBody>
      </p:sp>
    </p:spTree>
    <p:extLst>
      <p:ext uri="{BB962C8B-B14F-4D97-AF65-F5344CB8AC3E}">
        <p14:creationId xmlns:p14="http://schemas.microsoft.com/office/powerpoint/2010/main" val="47904883"/>
      </p:ext>
    </p:extLst>
  </p:cSld>
  <p:clrMapOvr>
    <a:masterClrMapping/>
  </p:clrMapOvr>
  <p:transition/>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bs-Latn-BA" sz="2400" dirty="0" smtClean="0"/>
              <a:t>Nadležnosti instituta</a:t>
            </a:r>
            <a:endParaRPr lang="en-US" sz="2400" dirty="0"/>
          </a:p>
        </p:txBody>
      </p:sp>
      <p:sp>
        <p:nvSpPr>
          <p:cNvPr id="107523" name="Rectangle 3"/>
          <p:cNvSpPr>
            <a:spLocks noGrp="1" noChangeArrowheads="1"/>
          </p:cNvSpPr>
          <p:nvPr>
            <p:ph type="body" idx="1"/>
          </p:nvPr>
        </p:nvSpPr>
        <p:spPr/>
        <p:txBody>
          <a:bodyPr>
            <a:normAutofit/>
          </a:bodyPr>
          <a:lstStyle/>
          <a:p>
            <a:pPr>
              <a:lnSpc>
                <a:spcPct val="80000"/>
              </a:lnSpc>
              <a:buClr>
                <a:schemeClr val="tx1"/>
              </a:buClr>
              <a:buFont typeface="Wingdings" pitchFamily="2" charset="2"/>
              <a:buChar char="ü"/>
            </a:pPr>
            <a:r>
              <a:rPr lang="hr-HR" sz="2200" b="1" dirty="0" smtClean="0">
                <a:solidFill>
                  <a:schemeClr val="tx2"/>
                </a:solidFill>
              </a:rPr>
              <a:t>Prava </a:t>
            </a:r>
            <a:r>
              <a:rPr lang="hr-HR" sz="2200" b="1" dirty="0">
                <a:solidFill>
                  <a:schemeClr val="tx2"/>
                </a:solidFill>
              </a:rPr>
              <a:t>industrijskog vlasništva −</a:t>
            </a:r>
            <a:r>
              <a:rPr lang="hr-HR" sz="2200" dirty="0">
                <a:solidFill>
                  <a:schemeClr val="tx2"/>
                </a:solidFill>
              </a:rPr>
              <a:t> vođenje upravnog postupka za sticanje, održavanje, promet i prestanak prava na </a:t>
            </a:r>
            <a:r>
              <a:rPr lang="en-GB" sz="2200" dirty="0">
                <a:solidFill>
                  <a:schemeClr val="tx2"/>
                </a:solidFill>
              </a:rPr>
              <a:t>patent, </a:t>
            </a:r>
            <a:r>
              <a:rPr lang="hr-HR" sz="2200" dirty="0">
                <a:solidFill>
                  <a:schemeClr val="tx2"/>
                </a:solidFill>
                <a:latin typeface="Tahoma" pitchFamily="34" charset="0"/>
              </a:rPr>
              <a:t>robni i uslužni </a:t>
            </a:r>
            <a:r>
              <a:rPr lang="hr-HR" sz="2200" dirty="0">
                <a:solidFill>
                  <a:schemeClr val="tx2"/>
                </a:solidFill>
              </a:rPr>
              <a:t>žig, industrijski dizajn, geografsku oznaku i topografiju integrisanih kola</a:t>
            </a:r>
          </a:p>
          <a:p>
            <a:pPr>
              <a:lnSpc>
                <a:spcPct val="80000"/>
              </a:lnSpc>
              <a:buClr>
                <a:schemeClr val="tx1"/>
              </a:buClr>
              <a:buFont typeface="Wingdings" pitchFamily="2" charset="2"/>
              <a:buChar char="ü"/>
            </a:pPr>
            <a:r>
              <a:rPr lang="hr-HR" sz="2200" b="1" dirty="0" smtClean="0">
                <a:solidFill>
                  <a:schemeClr val="tx2"/>
                </a:solidFill>
              </a:rPr>
              <a:t>Autorsko </a:t>
            </a:r>
            <a:r>
              <a:rPr lang="hr-HR" sz="2200" b="1" dirty="0">
                <a:solidFill>
                  <a:schemeClr val="tx2"/>
                </a:solidFill>
              </a:rPr>
              <a:t>pravo i srodna prava − </a:t>
            </a:r>
            <a:r>
              <a:rPr lang="hr-HR" sz="2200" dirty="0">
                <a:solidFill>
                  <a:schemeClr val="tx2"/>
                </a:solidFill>
              </a:rPr>
              <a:t>upravni i stručni poslovi, </a:t>
            </a:r>
            <a:r>
              <a:rPr lang="hr-HR" sz="2200" b="1" dirty="0">
                <a:solidFill>
                  <a:schemeClr val="tx2"/>
                </a:solidFill>
              </a:rPr>
              <a:t>dodjela dozvole</a:t>
            </a:r>
            <a:r>
              <a:rPr lang="hr-HR" sz="2200" dirty="0">
                <a:solidFill>
                  <a:schemeClr val="tx2"/>
                </a:solidFill>
              </a:rPr>
              <a:t> </a:t>
            </a:r>
            <a:r>
              <a:rPr lang="hr-HR" sz="2200" dirty="0">
                <a:solidFill>
                  <a:schemeClr val="tx2"/>
                </a:solidFill>
                <a:latin typeface="Tahoma" pitchFamily="34" charset="0"/>
              </a:rPr>
              <a:t>udrugama </a:t>
            </a:r>
            <a:r>
              <a:rPr lang="hr-HR" sz="2200" dirty="0">
                <a:solidFill>
                  <a:schemeClr val="tx2"/>
                </a:solidFill>
              </a:rPr>
              <a:t>za kolektivno ostvarivanje autorskog prava i srodnih prava, </a:t>
            </a:r>
            <a:r>
              <a:rPr lang="hr-HR" sz="2200" b="1" dirty="0">
                <a:solidFill>
                  <a:schemeClr val="tx2"/>
                </a:solidFill>
              </a:rPr>
              <a:t>nadzor </a:t>
            </a:r>
            <a:r>
              <a:rPr lang="hr-HR" sz="2200" dirty="0">
                <a:solidFill>
                  <a:schemeClr val="tx2"/>
                </a:solidFill>
              </a:rPr>
              <a:t>nad radom </a:t>
            </a:r>
            <a:r>
              <a:rPr lang="hr-HR" sz="2200" dirty="0">
                <a:solidFill>
                  <a:schemeClr val="tx2"/>
                </a:solidFill>
                <a:latin typeface="Tahoma" pitchFamily="34" charset="0"/>
              </a:rPr>
              <a:t>organizacija</a:t>
            </a:r>
            <a:r>
              <a:rPr lang="hr-HR" sz="2200" dirty="0">
                <a:solidFill>
                  <a:schemeClr val="tx2"/>
                </a:solidFill>
              </a:rPr>
              <a:t> za kolektivno ostvarivanje autorskog i srodnih prava</a:t>
            </a:r>
          </a:p>
          <a:p>
            <a:pPr>
              <a:lnSpc>
                <a:spcPct val="80000"/>
              </a:lnSpc>
              <a:buClr>
                <a:schemeClr val="tx1"/>
              </a:buClr>
              <a:buFont typeface="Wingdings" pitchFamily="2" charset="2"/>
              <a:buChar char="ü"/>
            </a:pPr>
            <a:r>
              <a:rPr lang="hr-HR" sz="2200" b="1" dirty="0" smtClean="0">
                <a:solidFill>
                  <a:schemeClr val="tx2"/>
                </a:solidFill>
              </a:rPr>
              <a:t>Međunarodna </a:t>
            </a:r>
            <a:r>
              <a:rPr lang="hr-HR" sz="2200" b="1" dirty="0">
                <a:solidFill>
                  <a:schemeClr val="tx2"/>
                </a:solidFill>
              </a:rPr>
              <a:t>saradnja </a:t>
            </a:r>
            <a:r>
              <a:rPr lang="hr-HR" sz="2200" dirty="0">
                <a:solidFill>
                  <a:schemeClr val="tx2"/>
                </a:solidFill>
              </a:rPr>
              <a:t>sa institucijama i organizacijama drugih država na svjetskoj, regionalnoj ili drugoj osnovi</a:t>
            </a:r>
          </a:p>
          <a:p>
            <a:pPr>
              <a:lnSpc>
                <a:spcPct val="80000"/>
              </a:lnSpc>
              <a:buClr>
                <a:schemeClr val="tx1"/>
              </a:buClr>
              <a:buFont typeface="Wingdings" pitchFamily="2" charset="2"/>
              <a:buChar char="ü"/>
            </a:pPr>
            <a:r>
              <a:rPr lang="hr-HR" sz="2200" b="1" dirty="0" smtClean="0">
                <a:solidFill>
                  <a:schemeClr val="tx2"/>
                </a:solidFill>
              </a:rPr>
              <a:t>Zakonodavne </a:t>
            </a:r>
            <a:r>
              <a:rPr lang="hr-HR" sz="2200" b="1" dirty="0">
                <a:solidFill>
                  <a:schemeClr val="tx2"/>
                </a:solidFill>
              </a:rPr>
              <a:t>aktivnosti  − </a:t>
            </a:r>
            <a:r>
              <a:rPr lang="hr-HR" sz="2200" dirty="0">
                <a:solidFill>
                  <a:schemeClr val="tx2"/>
                </a:solidFill>
              </a:rPr>
              <a:t>priprema zakona, osnova za potpisivanje bilateralnih i multilateralnih sporazuma, konvencija i drugih propisa iz područja intelektualnog </a:t>
            </a:r>
            <a:r>
              <a:rPr lang="hr-HR" sz="2200" dirty="0" smtClean="0">
                <a:solidFill>
                  <a:schemeClr val="tx2"/>
                </a:solidFill>
              </a:rPr>
              <a:t>vlasništva</a:t>
            </a:r>
          </a:p>
          <a:p>
            <a:pPr>
              <a:lnSpc>
                <a:spcPct val="80000"/>
              </a:lnSpc>
              <a:buClr>
                <a:schemeClr val="tx1"/>
              </a:buClr>
              <a:buFont typeface="Wingdings" pitchFamily="2" charset="2"/>
              <a:buChar char="ü"/>
            </a:pPr>
            <a:r>
              <a:rPr lang="hr-HR" sz="2200" b="1" dirty="0" smtClean="0">
                <a:solidFill>
                  <a:schemeClr val="tx2"/>
                </a:solidFill>
              </a:rPr>
              <a:t>Publicistička </a:t>
            </a:r>
            <a:r>
              <a:rPr lang="hr-HR" sz="2200" b="1" dirty="0">
                <a:solidFill>
                  <a:schemeClr val="tx2"/>
                </a:solidFill>
              </a:rPr>
              <a:t>djelatnost </a:t>
            </a:r>
            <a:r>
              <a:rPr lang="hr-HR" sz="2200" dirty="0">
                <a:solidFill>
                  <a:schemeClr val="tx2"/>
                </a:solidFill>
              </a:rPr>
              <a:t>iz područja intelektualnog vlasništva</a:t>
            </a:r>
            <a:endParaRPr lang="en-US" sz="2200" dirty="0">
              <a:solidFill>
                <a:schemeClr val="tx2"/>
              </a:solidFill>
            </a:endParaRPr>
          </a:p>
        </p:txBody>
      </p:sp>
    </p:spTree>
    <p:extLst>
      <p:ext uri="{BB962C8B-B14F-4D97-AF65-F5344CB8AC3E}">
        <p14:creationId xmlns:p14="http://schemas.microsoft.com/office/powerpoint/2010/main" val="3924295396"/>
      </p:ext>
    </p:extLst>
  </p:cSld>
  <p:clrMapOvr>
    <a:masterClrMapping/>
  </p:clrMapOvr>
  <p:transition/>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p:txBody>
          <a:bodyPr/>
          <a:lstStyle/>
          <a:p>
            <a:r>
              <a:rPr lang="hr-HR" sz="2400" b="1" dirty="0"/>
              <a:t>Postupci pred </a:t>
            </a:r>
            <a:r>
              <a:rPr lang="hr-HR" sz="2400" b="1" dirty="0" smtClean="0"/>
              <a:t>Institutom:  </a:t>
            </a:r>
            <a:r>
              <a:rPr lang="hr-HR" sz="2400" b="1" dirty="0"/>
              <a:t>za prava industrijskog vlasništva</a:t>
            </a:r>
            <a:endParaRPr lang="en-US" dirty="0"/>
          </a:p>
        </p:txBody>
      </p:sp>
      <p:sp>
        <p:nvSpPr>
          <p:cNvPr id="356355" name="Rectangle 3"/>
          <p:cNvSpPr>
            <a:spLocks noGrp="1" noChangeArrowheads="1"/>
          </p:cNvSpPr>
          <p:nvPr>
            <p:ph type="body" idx="1"/>
          </p:nvPr>
        </p:nvSpPr>
        <p:spPr/>
        <p:txBody>
          <a:bodyPr>
            <a:normAutofit/>
          </a:bodyPr>
          <a:lstStyle/>
          <a:p>
            <a:pPr>
              <a:lnSpc>
                <a:spcPct val="80000"/>
              </a:lnSpc>
            </a:pPr>
            <a:r>
              <a:rPr lang="hr-HR" sz="2400" b="1" dirty="0"/>
              <a:t>Upravni postupak</a:t>
            </a:r>
            <a:r>
              <a:rPr lang="hr-HR" sz="2400" dirty="0"/>
              <a:t> za sticanje, održavanje, promet i prestanak prava industrijskog vlasništva (prvostepeni </a:t>
            </a:r>
            <a:r>
              <a:rPr lang="hr-HR" sz="2400" dirty="0" smtClean="0"/>
              <a:t>postupak)</a:t>
            </a:r>
          </a:p>
          <a:p>
            <a:pPr>
              <a:lnSpc>
                <a:spcPct val="80000"/>
              </a:lnSpc>
            </a:pPr>
            <a:r>
              <a:rPr lang="hr-HR" sz="2400" b="1" dirty="0" smtClean="0"/>
              <a:t>Priznanje </a:t>
            </a:r>
            <a:r>
              <a:rPr lang="hr-HR" sz="2400" b="1" dirty="0"/>
              <a:t>prava</a:t>
            </a:r>
            <a:r>
              <a:rPr lang="hr-HR" sz="2400" dirty="0"/>
              <a:t> industrijskog vlasništva (patent, robni i uslužni žig, industrijski dizajn, registracija GI, topografija </a:t>
            </a:r>
            <a:r>
              <a:rPr lang="hr-HR" sz="2400" dirty="0" smtClean="0"/>
              <a:t>integrisanog kola) </a:t>
            </a:r>
            <a:r>
              <a:rPr lang="hr-HR" sz="2400" i="1" dirty="0" smtClean="0"/>
              <a:t>postupak </a:t>
            </a:r>
            <a:r>
              <a:rPr lang="hr-HR" sz="2400" i="1" dirty="0"/>
              <a:t>se pokreće prijavom za priznanje </a:t>
            </a:r>
            <a:r>
              <a:rPr lang="hr-HR" sz="2400" i="1" dirty="0" smtClean="0"/>
              <a:t>prava</a:t>
            </a:r>
          </a:p>
          <a:p>
            <a:pPr>
              <a:lnSpc>
                <a:spcPct val="80000"/>
              </a:lnSpc>
            </a:pPr>
            <a:r>
              <a:rPr lang="hr-HR" sz="2400" b="1" dirty="0" smtClean="0"/>
              <a:t>Međunarodno </a:t>
            </a:r>
            <a:r>
              <a:rPr lang="hr-HR" sz="2400" b="1" dirty="0"/>
              <a:t>registrovanje</a:t>
            </a:r>
            <a:r>
              <a:rPr lang="hr-HR" sz="2400" dirty="0"/>
              <a:t> prava (žig, patent, industrijski </a:t>
            </a:r>
            <a:r>
              <a:rPr lang="hr-HR" sz="2400" dirty="0" smtClean="0"/>
              <a:t>dizajn)</a:t>
            </a:r>
            <a:r>
              <a:rPr lang="hr-HR" sz="2400" i="1" dirty="0" smtClean="0"/>
              <a:t>postupak </a:t>
            </a:r>
            <a:r>
              <a:rPr lang="hr-HR" sz="2400" i="1" dirty="0"/>
              <a:t>se pokreće </a:t>
            </a:r>
            <a:r>
              <a:rPr lang="hr-HR" sz="2400" i="1" dirty="0" smtClean="0"/>
              <a:t>prijavom</a:t>
            </a:r>
          </a:p>
          <a:p>
            <a:pPr>
              <a:lnSpc>
                <a:spcPct val="80000"/>
              </a:lnSpc>
            </a:pPr>
            <a:r>
              <a:rPr lang="hr-HR" sz="2400" b="1" dirty="0" smtClean="0"/>
              <a:t>Postupak </a:t>
            </a:r>
            <a:r>
              <a:rPr lang="hr-HR" sz="2400" b="1" dirty="0"/>
              <a:t>za oglašavanje rješenja o priznanju ništavim</a:t>
            </a:r>
            <a:r>
              <a:rPr lang="hr-HR" sz="2400" dirty="0"/>
              <a:t> (patent, žig, industrijski dizajn, </a:t>
            </a:r>
            <a:r>
              <a:rPr lang="hr-HR" sz="2400" dirty="0" smtClean="0"/>
              <a:t>GI) </a:t>
            </a:r>
            <a:r>
              <a:rPr lang="hr-HR" sz="2400" i="1" dirty="0" smtClean="0"/>
              <a:t>postupak </a:t>
            </a:r>
            <a:r>
              <a:rPr lang="hr-HR" sz="2400" i="1" dirty="0"/>
              <a:t>se pokreće pisanim </a:t>
            </a:r>
            <a:r>
              <a:rPr lang="hr-HR" sz="2400" i="1" dirty="0" smtClean="0"/>
              <a:t>prijedlogom</a:t>
            </a:r>
          </a:p>
          <a:p>
            <a:pPr>
              <a:lnSpc>
                <a:spcPct val="80000"/>
              </a:lnSpc>
            </a:pPr>
            <a:r>
              <a:rPr lang="hr-HR" sz="2400" b="1" dirty="0" smtClean="0"/>
              <a:t>Postupak </a:t>
            </a:r>
            <a:r>
              <a:rPr lang="hr-HR" sz="2400" b="1" dirty="0"/>
              <a:t>za prestanak žiga zbog </a:t>
            </a:r>
            <a:r>
              <a:rPr lang="hr-HR" sz="2400" b="1" dirty="0" smtClean="0"/>
              <a:t>nekorištenja </a:t>
            </a:r>
            <a:r>
              <a:rPr lang="hr-HR" sz="2400" i="1" dirty="0" smtClean="0"/>
              <a:t>pokreće </a:t>
            </a:r>
            <a:r>
              <a:rPr lang="hr-HR" sz="2400" i="1" dirty="0"/>
              <a:t>se pisanim zahtjevom</a:t>
            </a:r>
          </a:p>
          <a:p>
            <a:pPr>
              <a:lnSpc>
                <a:spcPct val="80000"/>
              </a:lnSpc>
              <a:buFontTx/>
              <a:buChar char="-"/>
            </a:pPr>
            <a:endParaRPr lang="hr-HR" sz="2400" i="1" dirty="0"/>
          </a:p>
        </p:txBody>
      </p:sp>
    </p:spTree>
    <p:extLst>
      <p:ext uri="{BB962C8B-B14F-4D97-AF65-F5344CB8AC3E}">
        <p14:creationId xmlns:p14="http://schemas.microsoft.com/office/powerpoint/2010/main" val="605924941"/>
      </p:ext>
    </p:extLst>
  </p:cSld>
  <p:clrMapOvr>
    <a:masterClrMapping/>
  </p:clrMapOvr>
  <p:transition>
    <p:wipe dir="r"/>
  </p:transition>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Organizacijska struktura instituta</a:t>
            </a:r>
            <a:endParaRPr lang="bs-Latn-BA" dirty="0"/>
          </a:p>
        </p:txBody>
      </p:sp>
      <p:sp>
        <p:nvSpPr>
          <p:cNvPr id="3" name="Content Placeholder 2"/>
          <p:cNvSpPr>
            <a:spLocks noGrp="1"/>
          </p:cNvSpPr>
          <p:nvPr>
            <p:ph idx="1"/>
          </p:nvPr>
        </p:nvSpPr>
        <p:spPr/>
        <p:txBody>
          <a:bodyPr/>
          <a:lstStyle/>
          <a:p>
            <a:r>
              <a:rPr lang="bs-Latn-BA" dirty="0" smtClean="0"/>
              <a:t>1. Ured direktora i Ured zamjenika direktora</a:t>
            </a:r>
          </a:p>
          <a:p>
            <a:r>
              <a:rPr lang="bs-Latn-BA" dirty="0" smtClean="0"/>
              <a:t>2. Sektor za industrijsko vlasništvo</a:t>
            </a:r>
          </a:p>
          <a:p>
            <a:r>
              <a:rPr lang="bs-Latn-BA" dirty="0" smtClean="0"/>
              <a:t>3. Sektor za autorsko pravo i srodna prava</a:t>
            </a:r>
          </a:p>
          <a:p>
            <a:r>
              <a:rPr lang="bs-Latn-BA" dirty="0" smtClean="0"/>
              <a:t>4. Služba za razvoj sistema intelektualnog vlasništva i pravne poslove</a:t>
            </a:r>
          </a:p>
          <a:p>
            <a:r>
              <a:rPr lang="bs-Latn-BA" dirty="0" smtClean="0"/>
              <a:t>5. Služba za kadrovske, opće i finansijske poslove. </a:t>
            </a:r>
            <a:endParaRPr lang="bs-Latn-BA" dirty="0"/>
          </a:p>
        </p:txBody>
      </p:sp>
    </p:spTree>
    <p:extLst>
      <p:ext uri="{BB962C8B-B14F-4D97-AF65-F5344CB8AC3E}">
        <p14:creationId xmlns:p14="http://schemas.microsoft.com/office/powerpoint/2010/main" val="3586401641"/>
      </p:ext>
    </p:extLst>
  </p:cSld>
  <p:clrMapOvr>
    <a:masterClrMapping/>
  </p:clrMapOvr>
  <p:transition>
    <p:wipe dir="r"/>
  </p:transition>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p:txBody>
          <a:bodyPr>
            <a:normAutofit fontScale="90000"/>
          </a:bodyPr>
          <a:lstStyle/>
          <a:p>
            <a:r>
              <a:rPr lang="hr-HR" sz="2800" b="1" dirty="0"/>
              <a:t>Komisija za žalbe </a:t>
            </a:r>
            <a:r>
              <a:rPr lang="hr-HR" sz="2800" b="1" dirty="0" smtClean="0"/>
              <a:t>Instituta (drugostepeni </a:t>
            </a:r>
            <a:r>
              <a:rPr lang="hr-HR" sz="2800" b="1" dirty="0"/>
              <a:t>postupak)</a:t>
            </a:r>
            <a:endParaRPr lang="en-US" sz="2800" b="1" dirty="0"/>
          </a:p>
        </p:txBody>
      </p:sp>
      <p:sp>
        <p:nvSpPr>
          <p:cNvPr id="357379" name="Rectangle 3"/>
          <p:cNvSpPr>
            <a:spLocks noGrp="1" noChangeArrowheads="1"/>
          </p:cNvSpPr>
          <p:nvPr>
            <p:ph type="body" idx="1"/>
          </p:nvPr>
        </p:nvSpPr>
        <p:spPr/>
        <p:txBody>
          <a:bodyPr>
            <a:normAutofit/>
          </a:bodyPr>
          <a:lstStyle/>
          <a:p>
            <a:r>
              <a:rPr lang="hr-HR" dirty="0" smtClean="0"/>
              <a:t>Nezavisni </a:t>
            </a:r>
            <a:r>
              <a:rPr lang="hr-HR" dirty="0"/>
              <a:t>organ Instituta za rješavanje o žalbi protiv odluka donesenih u prvom stepenu (rješenje, </a:t>
            </a:r>
            <a:r>
              <a:rPr lang="hr-HR" dirty="0" smtClean="0"/>
              <a:t>zaključak).</a:t>
            </a:r>
          </a:p>
          <a:p>
            <a:r>
              <a:rPr lang="hr-HR" dirty="0" smtClean="0"/>
              <a:t>Rok </a:t>
            </a:r>
            <a:r>
              <a:rPr lang="hr-HR" dirty="0"/>
              <a:t>za žalbu 15 dana od dana dostavljanja </a:t>
            </a:r>
            <a:r>
              <a:rPr lang="hr-HR" dirty="0" smtClean="0"/>
              <a:t>odluke.</a:t>
            </a:r>
            <a:endParaRPr lang="hr-HR" dirty="0"/>
          </a:p>
          <a:p>
            <a:r>
              <a:rPr lang="hr-HR" dirty="0" smtClean="0"/>
              <a:t>Odluke </a:t>
            </a:r>
            <a:r>
              <a:rPr lang="hr-HR" dirty="0"/>
              <a:t>Komisije za žalbe su konačne. </a:t>
            </a:r>
            <a:endParaRPr lang="hr-HR" dirty="0" smtClean="0"/>
          </a:p>
          <a:p>
            <a:r>
              <a:rPr lang="hr-HR" dirty="0" smtClean="0"/>
              <a:t>Protiv </a:t>
            </a:r>
            <a:r>
              <a:rPr lang="hr-HR" dirty="0"/>
              <a:t>odluke Komisije za žalbe može se pokrenuti upravni spor pred Sudom BiH</a:t>
            </a:r>
            <a:endParaRPr lang="en-US" dirty="0"/>
          </a:p>
        </p:txBody>
      </p:sp>
    </p:spTree>
    <p:extLst>
      <p:ext uri="{BB962C8B-B14F-4D97-AF65-F5344CB8AC3E}">
        <p14:creationId xmlns:p14="http://schemas.microsoft.com/office/powerpoint/2010/main" val="1531017940"/>
      </p:ext>
    </p:extLst>
  </p:cSld>
  <p:clrMapOvr>
    <a:masterClrMapping/>
  </p:clrMapOvr>
  <p:transition>
    <p:wipe dir="r"/>
  </p:transition>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bs-Latn-BA" sz="2400" b="1" dirty="0">
                <a:solidFill>
                  <a:schemeClr val="tx1">
                    <a:lumMod val="60000"/>
                    <a:lumOff val="40000"/>
                  </a:schemeClr>
                </a:solidFill>
              </a:rPr>
              <a:t>Registri </a:t>
            </a:r>
            <a:endParaRPr lang="sr-Latn-CS" sz="2400" b="1" dirty="0">
              <a:solidFill>
                <a:schemeClr val="tx1">
                  <a:lumMod val="60000"/>
                  <a:lumOff val="40000"/>
                </a:schemeClr>
              </a:solidFill>
            </a:endParaRPr>
          </a:p>
        </p:txBody>
      </p:sp>
      <p:sp>
        <p:nvSpPr>
          <p:cNvPr id="256003" name="Rectangle 3"/>
          <p:cNvSpPr>
            <a:spLocks noGrp="1" noChangeArrowheads="1"/>
          </p:cNvSpPr>
          <p:nvPr>
            <p:ph type="body" idx="1"/>
          </p:nvPr>
        </p:nvSpPr>
        <p:spPr>
          <a:xfrm>
            <a:off x="395288" y="1268413"/>
            <a:ext cx="4537075" cy="4968875"/>
          </a:xfrm>
        </p:spPr>
        <p:txBody>
          <a:bodyPr>
            <a:normAutofit/>
          </a:bodyPr>
          <a:lstStyle/>
          <a:p>
            <a:pPr>
              <a:lnSpc>
                <a:spcPct val="80000"/>
              </a:lnSpc>
            </a:pPr>
            <a:r>
              <a:rPr lang="sr-Latn-CS" sz="2200" b="1" dirty="0" smtClean="0"/>
              <a:t>REGISTAR </a:t>
            </a:r>
            <a:r>
              <a:rPr lang="sr-Latn-CS" sz="2200" b="1" dirty="0"/>
              <a:t>PRIJAVA za priznanje prava industrijskog vlasništva (prijava patenta, žiga, industrijskog dizajna</a:t>
            </a:r>
            <a:r>
              <a:rPr lang="sr-Latn-CS" sz="2200" b="1" dirty="0" smtClean="0"/>
              <a:t>...),</a:t>
            </a:r>
            <a:endParaRPr lang="sr-Latn-CS" sz="2200" b="1" dirty="0"/>
          </a:p>
          <a:p>
            <a:pPr>
              <a:lnSpc>
                <a:spcPct val="80000"/>
              </a:lnSpc>
            </a:pPr>
            <a:r>
              <a:rPr lang="sr-Latn-CS" sz="2200" b="1" dirty="0"/>
              <a:t>REGISTAR PRIZNATIH PRAVA industrijskog vlasništva (patent, žig, industrijski dizajn i geografska oznaka i topografija integr. kola),</a:t>
            </a:r>
          </a:p>
          <a:p>
            <a:pPr>
              <a:lnSpc>
                <a:spcPct val="80000"/>
              </a:lnSpc>
            </a:pPr>
            <a:r>
              <a:rPr lang="sr-Latn-CS" sz="2200" b="1" dirty="0" smtClean="0"/>
              <a:t>REGISTRI </a:t>
            </a:r>
            <a:r>
              <a:rPr lang="sr-Latn-CS" sz="2200" b="1" dirty="0"/>
              <a:t>O PROMETU PRAVA (prenos, licenca, franšiza, zalog); </a:t>
            </a:r>
          </a:p>
          <a:p>
            <a:pPr>
              <a:lnSpc>
                <a:spcPct val="80000"/>
              </a:lnSpc>
            </a:pPr>
            <a:r>
              <a:rPr lang="sr-Latn-CS" sz="2200" b="1" dirty="0"/>
              <a:t>REGISTAR ZASTUPNIKA ZA ZAŠTITU INDUSTRIJSKOG VLASNIŠTVA </a:t>
            </a:r>
          </a:p>
          <a:p>
            <a:pPr>
              <a:lnSpc>
                <a:spcPct val="80000"/>
              </a:lnSpc>
            </a:pPr>
            <a:r>
              <a:rPr lang="sr-Latn-CS" sz="2200" b="1" dirty="0"/>
              <a:t>druge neophodne evidencije za efikasan rad na polju zaštite intelektualnog vlasništva</a:t>
            </a:r>
          </a:p>
        </p:txBody>
      </p:sp>
      <p:pic>
        <p:nvPicPr>
          <p:cNvPr id="256005" name="Picture 5"/>
          <p:cNvPicPr>
            <a:picLocks noChangeAspect="1" noChangeArrowheads="1"/>
          </p:cNvPicPr>
          <p:nvPr/>
        </p:nvPicPr>
        <p:blipFill>
          <a:blip r:embed="rId2" cstate="print"/>
          <a:srcRect/>
          <a:stretch>
            <a:fillRect/>
          </a:stretch>
        </p:blipFill>
        <p:spPr bwMode="auto">
          <a:xfrm>
            <a:off x="4965700" y="3962400"/>
            <a:ext cx="4178300" cy="2481262"/>
          </a:xfrm>
          <a:prstGeom prst="rect">
            <a:avLst/>
          </a:prstGeom>
          <a:noFill/>
        </p:spPr>
      </p:pic>
      <p:pic>
        <p:nvPicPr>
          <p:cNvPr id="256006" name="Picture 6" descr="EXT"/>
          <p:cNvPicPr>
            <a:picLocks noChangeAspect="1" noChangeArrowheads="1"/>
          </p:cNvPicPr>
          <p:nvPr/>
        </p:nvPicPr>
        <p:blipFill>
          <a:blip r:embed="rId3" cstate="print"/>
          <a:srcRect/>
          <a:stretch>
            <a:fillRect/>
          </a:stretch>
        </p:blipFill>
        <p:spPr bwMode="auto">
          <a:xfrm>
            <a:off x="5148263" y="908050"/>
            <a:ext cx="3600450" cy="2881313"/>
          </a:xfrm>
          <a:prstGeom prst="rect">
            <a:avLst/>
          </a:prstGeom>
          <a:noFill/>
          <a:ln w="9525">
            <a:noFill/>
            <a:miter lim="800000"/>
            <a:headEnd/>
            <a:tailEnd/>
          </a:ln>
          <a:effectLst/>
        </p:spPr>
      </p:pic>
    </p:spTree>
    <p:extLst>
      <p:ext uri="{BB962C8B-B14F-4D97-AF65-F5344CB8AC3E}">
        <p14:creationId xmlns:p14="http://schemas.microsoft.com/office/powerpoint/2010/main" val="2163770975"/>
      </p:ext>
    </p:extLst>
  </p:cSld>
  <p:clrMapOvr>
    <a:masterClrMapping/>
  </p:clrMapOvr>
  <p:transition/>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bs-Latn-BA" sz="2400" b="1" dirty="0">
                <a:solidFill>
                  <a:schemeClr val="tx1">
                    <a:lumMod val="60000"/>
                    <a:lumOff val="40000"/>
                  </a:schemeClr>
                </a:solidFill>
              </a:rPr>
              <a:t>Službeni glasnik Instituta</a:t>
            </a:r>
            <a:r>
              <a:rPr lang="bs-Latn-BA" sz="2400" dirty="0">
                <a:solidFill>
                  <a:schemeClr val="tx1">
                    <a:lumMod val="60000"/>
                    <a:lumOff val="40000"/>
                  </a:schemeClr>
                </a:solidFill>
              </a:rPr>
              <a:t> </a:t>
            </a:r>
            <a:endParaRPr lang="sr-Latn-CS" sz="2400" dirty="0">
              <a:solidFill>
                <a:schemeClr val="tx1">
                  <a:lumMod val="60000"/>
                  <a:lumOff val="40000"/>
                </a:schemeClr>
              </a:solidFill>
            </a:endParaRPr>
          </a:p>
        </p:txBody>
      </p:sp>
      <p:sp>
        <p:nvSpPr>
          <p:cNvPr id="257027" name="Rectangle 3"/>
          <p:cNvSpPr>
            <a:spLocks noGrp="1" noChangeArrowheads="1"/>
          </p:cNvSpPr>
          <p:nvPr>
            <p:ph type="body" sz="half" idx="1"/>
          </p:nvPr>
        </p:nvSpPr>
        <p:spPr>
          <a:xfrm>
            <a:off x="684213" y="1268413"/>
            <a:ext cx="4032250" cy="4864100"/>
          </a:xfrm>
        </p:spPr>
        <p:txBody>
          <a:bodyPr/>
          <a:lstStyle/>
          <a:p>
            <a:pPr>
              <a:lnSpc>
                <a:spcPct val="80000"/>
              </a:lnSpc>
            </a:pPr>
            <a:endParaRPr lang="bs-Latn-BA" sz="1400" b="1" dirty="0">
              <a:solidFill>
                <a:schemeClr val="folHlink"/>
              </a:solidFill>
            </a:endParaRPr>
          </a:p>
          <a:p>
            <a:pPr>
              <a:lnSpc>
                <a:spcPct val="80000"/>
              </a:lnSpc>
            </a:pPr>
            <a:r>
              <a:rPr lang="bs-Latn-BA" sz="1800" b="1" dirty="0" smtClean="0">
                <a:solidFill>
                  <a:schemeClr val="tx1">
                    <a:lumMod val="60000"/>
                    <a:lumOff val="40000"/>
                  </a:schemeClr>
                </a:solidFill>
              </a:rPr>
              <a:t>Zvanična publikacija Instituta u kojoj se objavljuju podaci o pravima industrijskog vlasništva u BiH</a:t>
            </a:r>
          </a:p>
          <a:p>
            <a:pPr>
              <a:lnSpc>
                <a:spcPct val="80000"/>
              </a:lnSpc>
              <a:buFontTx/>
              <a:buChar char="-"/>
            </a:pPr>
            <a:r>
              <a:rPr lang="bs-Latn-BA" sz="1800" dirty="0" smtClean="0">
                <a:solidFill>
                  <a:schemeClr val="tx1">
                    <a:lumMod val="60000"/>
                    <a:lumOff val="40000"/>
                  </a:schemeClr>
                </a:solidFill>
              </a:rPr>
              <a:t>prijave prava (patent, žig, ind.dizajn..)</a:t>
            </a:r>
          </a:p>
          <a:p>
            <a:pPr>
              <a:lnSpc>
                <a:spcPct val="80000"/>
              </a:lnSpc>
              <a:buFontTx/>
              <a:buChar char="-"/>
            </a:pPr>
            <a:r>
              <a:rPr lang="bs-Latn-BA" sz="1800" dirty="0" smtClean="0">
                <a:solidFill>
                  <a:schemeClr val="tx1">
                    <a:lumMod val="60000"/>
                    <a:lumOff val="40000"/>
                  </a:schemeClr>
                </a:solidFill>
              </a:rPr>
              <a:t>priznata prava </a:t>
            </a:r>
          </a:p>
          <a:p>
            <a:pPr>
              <a:lnSpc>
                <a:spcPct val="80000"/>
              </a:lnSpc>
              <a:buFontTx/>
              <a:buChar char="-"/>
            </a:pPr>
            <a:r>
              <a:rPr lang="bs-Latn-BA" sz="1800" dirty="0" smtClean="0">
                <a:solidFill>
                  <a:schemeClr val="tx1">
                    <a:lumMod val="60000"/>
                    <a:lumOff val="40000"/>
                  </a:schemeClr>
                </a:solidFill>
              </a:rPr>
              <a:t>statusne promjene nosilaca prava (naziv i adresa)</a:t>
            </a:r>
          </a:p>
          <a:p>
            <a:pPr>
              <a:lnSpc>
                <a:spcPct val="80000"/>
              </a:lnSpc>
              <a:buFontTx/>
              <a:buChar char="-"/>
            </a:pPr>
            <a:r>
              <a:rPr lang="bs-Latn-BA" sz="1800" dirty="0" smtClean="0">
                <a:solidFill>
                  <a:schemeClr val="tx1">
                    <a:lumMod val="60000"/>
                    <a:lumOff val="40000"/>
                  </a:schemeClr>
                </a:solidFill>
              </a:rPr>
              <a:t>podaci o prometu prava (prenos prava, licenca, franšiza, zalog)</a:t>
            </a:r>
          </a:p>
          <a:p>
            <a:pPr>
              <a:lnSpc>
                <a:spcPct val="80000"/>
              </a:lnSpc>
              <a:buFontTx/>
              <a:buChar char="-"/>
            </a:pPr>
            <a:r>
              <a:rPr lang="bs-Latn-BA" sz="1800" dirty="0" smtClean="0">
                <a:solidFill>
                  <a:schemeClr val="tx1">
                    <a:lumMod val="60000"/>
                    <a:lumOff val="40000"/>
                  </a:schemeClr>
                </a:solidFill>
              </a:rPr>
              <a:t>prestanak prava </a:t>
            </a:r>
          </a:p>
          <a:p>
            <a:pPr>
              <a:lnSpc>
                <a:spcPct val="80000"/>
              </a:lnSpc>
              <a:buFontTx/>
              <a:buChar char="-"/>
            </a:pPr>
            <a:r>
              <a:rPr lang="bs-Latn-BA" sz="1800" dirty="0" smtClean="0">
                <a:solidFill>
                  <a:schemeClr val="tx1">
                    <a:lumMod val="60000"/>
                    <a:lumOff val="40000"/>
                  </a:schemeClr>
                </a:solidFill>
              </a:rPr>
              <a:t>ništavost prava</a:t>
            </a:r>
          </a:p>
          <a:p>
            <a:pPr>
              <a:lnSpc>
                <a:spcPct val="80000"/>
              </a:lnSpc>
              <a:buFontTx/>
              <a:buChar char="-"/>
            </a:pPr>
            <a:r>
              <a:rPr lang="bs-Latn-BA" sz="1800" dirty="0" smtClean="0">
                <a:solidFill>
                  <a:schemeClr val="tx1">
                    <a:lumMod val="60000"/>
                    <a:lumOff val="40000"/>
                  </a:schemeClr>
                </a:solidFill>
              </a:rPr>
              <a:t>Odluke komisije za žalbe</a:t>
            </a:r>
          </a:p>
          <a:p>
            <a:pPr>
              <a:lnSpc>
                <a:spcPct val="80000"/>
              </a:lnSpc>
              <a:buFontTx/>
              <a:buChar char="-"/>
            </a:pPr>
            <a:r>
              <a:rPr lang="bs-Latn-BA" sz="1800" dirty="0" smtClean="0">
                <a:solidFill>
                  <a:schemeClr val="tx1">
                    <a:lumMod val="60000"/>
                    <a:lumOff val="40000"/>
                  </a:schemeClr>
                </a:solidFill>
              </a:rPr>
              <a:t>statistički i drugi podaci ....</a:t>
            </a:r>
            <a:endParaRPr lang="bs-Latn-BA" sz="1800" b="1" dirty="0" smtClean="0">
              <a:solidFill>
                <a:schemeClr val="tx1">
                  <a:lumMod val="60000"/>
                  <a:lumOff val="40000"/>
                </a:schemeClr>
              </a:solidFill>
            </a:endParaRPr>
          </a:p>
          <a:p>
            <a:pPr>
              <a:lnSpc>
                <a:spcPct val="80000"/>
              </a:lnSpc>
            </a:pPr>
            <a:r>
              <a:rPr lang="bs-Latn-BA" sz="1800" b="1" dirty="0" smtClean="0">
                <a:solidFill>
                  <a:schemeClr val="tx1">
                    <a:lumMod val="60000"/>
                    <a:lumOff val="40000"/>
                  </a:schemeClr>
                </a:solidFill>
              </a:rPr>
              <a:t> redizajniran 2007. godine</a:t>
            </a:r>
          </a:p>
          <a:p>
            <a:pPr>
              <a:lnSpc>
                <a:spcPct val="80000"/>
              </a:lnSpc>
            </a:pPr>
            <a:r>
              <a:rPr lang="bs-Latn-BA" sz="1800" b="1" dirty="0" smtClean="0">
                <a:solidFill>
                  <a:schemeClr val="tx1">
                    <a:lumMod val="60000"/>
                    <a:lumOff val="40000"/>
                  </a:schemeClr>
                </a:solidFill>
              </a:rPr>
              <a:t>izdaje se u papirnoj i elektronskoj formi (PDF) 4 puta godišnje.</a:t>
            </a:r>
          </a:p>
          <a:p>
            <a:pPr>
              <a:lnSpc>
                <a:spcPct val="80000"/>
              </a:lnSpc>
            </a:pPr>
            <a:endParaRPr lang="sr-Latn-CS" sz="1400" dirty="0"/>
          </a:p>
          <a:p>
            <a:pPr>
              <a:lnSpc>
                <a:spcPct val="80000"/>
              </a:lnSpc>
              <a:buFont typeface="Wingdings" pitchFamily="2" charset="2"/>
              <a:buNone/>
            </a:pPr>
            <a:endParaRPr lang="sr-Latn-CS" sz="1400" dirty="0"/>
          </a:p>
        </p:txBody>
      </p:sp>
      <p:sp>
        <p:nvSpPr>
          <p:cNvPr id="257031" name="Rectangle 7"/>
          <p:cNvSpPr>
            <a:spLocks noChangeArrowheads="1"/>
          </p:cNvSpPr>
          <p:nvPr/>
        </p:nvSpPr>
        <p:spPr bwMode="auto">
          <a:xfrm>
            <a:off x="0" y="2771775"/>
            <a:ext cx="9144000" cy="0"/>
          </a:xfrm>
          <a:prstGeom prst="rect">
            <a:avLst/>
          </a:prstGeom>
          <a:noFill/>
          <a:ln w="9525">
            <a:noFill/>
            <a:miter lim="800000"/>
            <a:headEnd/>
            <a:tailEnd/>
          </a:ln>
          <a:effectLst/>
        </p:spPr>
        <p:txBody>
          <a:bodyPr wrap="none" anchor="ctr">
            <a:spAutoFit/>
          </a:bodyPr>
          <a:lstStyle/>
          <a:p>
            <a:endParaRPr lang="bs-Latn-BA">
              <a:solidFill>
                <a:prstClr val="black"/>
              </a:solidFill>
            </a:endParaRPr>
          </a:p>
        </p:txBody>
      </p:sp>
      <p:graphicFrame>
        <p:nvGraphicFramePr>
          <p:cNvPr id="257033" name="Object 9"/>
          <p:cNvGraphicFramePr>
            <a:graphicFrameLocks noGrp="1" noChangeAspect="1"/>
          </p:cNvGraphicFramePr>
          <p:nvPr>
            <p:ph sz="half" idx="2"/>
          </p:nvPr>
        </p:nvGraphicFramePr>
        <p:xfrm>
          <a:off x="5029200" y="1371600"/>
          <a:ext cx="3206750" cy="4530725"/>
        </p:xfrm>
        <a:graphic>
          <a:graphicData uri="http://schemas.openxmlformats.org/presentationml/2006/ole">
            <mc:AlternateContent xmlns:mc="http://schemas.openxmlformats.org/markup-compatibility/2006">
              <mc:Choice xmlns:v="urn:schemas-microsoft-com:vml" Requires="v">
                <p:oleObj spid="_x0000_s1029" r:id="rId3" imgW="3284505" imgH="4640982" progId="">
                  <p:embed/>
                </p:oleObj>
              </mc:Choice>
              <mc:Fallback>
                <p:oleObj r:id="rId3" imgW="3284505" imgH="464098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371600"/>
                        <a:ext cx="3206750" cy="4530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7035" name="Rectangle 11"/>
          <p:cNvSpPr>
            <a:spLocks noChangeArrowheads="1"/>
          </p:cNvSpPr>
          <p:nvPr/>
        </p:nvSpPr>
        <p:spPr bwMode="auto">
          <a:xfrm>
            <a:off x="0" y="2876550"/>
            <a:ext cx="9144000" cy="0"/>
          </a:xfrm>
          <a:prstGeom prst="rect">
            <a:avLst/>
          </a:prstGeom>
          <a:noFill/>
          <a:ln w="9525">
            <a:noFill/>
            <a:miter lim="800000"/>
            <a:headEnd/>
            <a:tailEnd/>
          </a:ln>
          <a:effectLst/>
        </p:spPr>
        <p:txBody>
          <a:bodyPr wrap="none" anchor="ctr">
            <a:spAutoFit/>
          </a:bodyPr>
          <a:lstStyle/>
          <a:p>
            <a:endParaRPr lang="bs-Latn-BA">
              <a:solidFill>
                <a:prstClr val="black"/>
              </a:solidFill>
            </a:endParaRPr>
          </a:p>
        </p:txBody>
      </p:sp>
    </p:spTree>
    <p:extLst>
      <p:ext uri="{BB962C8B-B14F-4D97-AF65-F5344CB8AC3E}">
        <p14:creationId xmlns:p14="http://schemas.microsoft.com/office/powerpoint/2010/main" val="876312150"/>
      </p:ext>
    </p:extLst>
  </p:cSld>
  <p:clrMapOvr>
    <a:masterClrMapping/>
  </p:clrMapOvr>
  <p:transition/>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lstStyle/>
          <a:p>
            <a:r>
              <a:rPr lang="sr-Latn-CS" sz="2400" b="1" dirty="0">
                <a:solidFill>
                  <a:schemeClr val="tx1">
                    <a:lumMod val="60000"/>
                    <a:lumOff val="40000"/>
                  </a:schemeClr>
                </a:solidFill>
              </a:rPr>
              <a:t>Informacije na Internetu (www.ipr.gov.ba)</a:t>
            </a:r>
          </a:p>
        </p:txBody>
      </p:sp>
      <p:sp>
        <p:nvSpPr>
          <p:cNvPr id="263171" name="Rectangle 3"/>
          <p:cNvSpPr>
            <a:spLocks noGrp="1" noChangeArrowheads="1"/>
          </p:cNvSpPr>
          <p:nvPr>
            <p:ph type="body" idx="1"/>
          </p:nvPr>
        </p:nvSpPr>
        <p:spPr>
          <a:xfrm>
            <a:off x="395288" y="1524000"/>
            <a:ext cx="3251200" cy="4995863"/>
          </a:xfrm>
        </p:spPr>
        <p:txBody>
          <a:bodyPr>
            <a:normAutofit/>
          </a:bodyPr>
          <a:lstStyle/>
          <a:p>
            <a:r>
              <a:rPr lang="sr-Latn-CS" sz="1800" b="1" dirty="0">
                <a:solidFill>
                  <a:schemeClr val="tx1">
                    <a:lumMod val="60000"/>
                    <a:lumOff val="40000"/>
                  </a:schemeClr>
                </a:solidFill>
              </a:rPr>
              <a:t>redizajnirana WEB strana (2009)</a:t>
            </a:r>
          </a:p>
          <a:p>
            <a:r>
              <a:rPr lang="sr-Latn-CS" sz="1800" b="1" dirty="0" smtClean="0">
                <a:solidFill>
                  <a:schemeClr val="tx1">
                    <a:lumMod val="60000"/>
                    <a:lumOff val="40000"/>
                  </a:schemeClr>
                </a:solidFill>
              </a:rPr>
              <a:t>dostupna </a:t>
            </a:r>
            <a:r>
              <a:rPr lang="sr-Latn-CS" sz="1800" b="1" dirty="0">
                <a:solidFill>
                  <a:schemeClr val="tx1">
                    <a:lumMod val="60000"/>
                    <a:lumOff val="40000"/>
                  </a:schemeClr>
                </a:solidFill>
              </a:rPr>
              <a:t>dokumentacija (zakoni, provedbeni propisi,  obrasci) i druge informacije za osobe zainteresirane za zaštitu intelektualnog vlasništva u BiH </a:t>
            </a:r>
          </a:p>
          <a:p>
            <a:r>
              <a:rPr lang="sr-Latn-CS" sz="1800" b="1" dirty="0">
                <a:solidFill>
                  <a:schemeClr val="tx1">
                    <a:lumMod val="60000"/>
                    <a:lumOff val="40000"/>
                  </a:schemeClr>
                </a:solidFill>
              </a:rPr>
              <a:t>Publikacije Instituta u pdf formatu </a:t>
            </a:r>
          </a:p>
          <a:p>
            <a:r>
              <a:rPr lang="sr-Latn-CS" sz="1800" b="1" dirty="0">
                <a:solidFill>
                  <a:schemeClr val="tx1">
                    <a:lumMod val="60000"/>
                    <a:lumOff val="40000"/>
                  </a:schemeClr>
                </a:solidFill>
              </a:rPr>
              <a:t>Pristup svjetskim bazama podataka (WIPO, EPO..)</a:t>
            </a:r>
          </a:p>
        </p:txBody>
      </p:sp>
      <p:pic>
        <p:nvPicPr>
          <p:cNvPr id="263173" name="Picture 5"/>
          <p:cNvPicPr>
            <a:picLocks noChangeAspect="1" noChangeArrowheads="1"/>
          </p:cNvPicPr>
          <p:nvPr/>
        </p:nvPicPr>
        <p:blipFill>
          <a:blip r:embed="rId2" cstate="print"/>
          <a:srcRect/>
          <a:stretch>
            <a:fillRect/>
          </a:stretch>
        </p:blipFill>
        <p:spPr bwMode="auto">
          <a:xfrm>
            <a:off x="3708400" y="1628775"/>
            <a:ext cx="5435600" cy="4076700"/>
          </a:xfrm>
          <a:prstGeom prst="rect">
            <a:avLst/>
          </a:prstGeom>
          <a:noFill/>
          <a:ln w="9525">
            <a:noFill/>
            <a:miter lim="800000"/>
            <a:headEnd/>
            <a:tailEnd/>
          </a:ln>
          <a:effectLst/>
        </p:spPr>
      </p:pic>
    </p:spTree>
    <p:extLst>
      <p:ext uri="{BB962C8B-B14F-4D97-AF65-F5344CB8AC3E}">
        <p14:creationId xmlns:p14="http://schemas.microsoft.com/office/powerpoint/2010/main" val="227409755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Duhovni sadržaj autorskog djela (subjektivna orgiginalnost a. D.)</a:t>
            </a:r>
            <a:endParaRPr lang="hr-HR" dirty="0"/>
          </a:p>
        </p:txBody>
      </p:sp>
      <p:pic>
        <p:nvPicPr>
          <p:cNvPr id="5" name="Content Placeholder 4" descr="booksthisishowtheywork.jpg"/>
          <p:cNvPicPr>
            <a:picLocks noGrp="1" noChangeAspect="1"/>
          </p:cNvPicPr>
          <p:nvPr>
            <p:ph sz="half" idx="1"/>
          </p:nvPr>
        </p:nvPicPr>
        <p:blipFill>
          <a:blip r:embed="rId2" cstate="print"/>
          <a:stretch>
            <a:fillRect/>
          </a:stretch>
        </p:blipFill>
        <p:spPr>
          <a:xfrm>
            <a:off x="381000" y="1371600"/>
            <a:ext cx="3581400" cy="5180556"/>
          </a:xfrm>
        </p:spPr>
      </p:pic>
      <p:sp>
        <p:nvSpPr>
          <p:cNvPr id="4" name="Content Placeholder 3"/>
          <p:cNvSpPr>
            <a:spLocks noGrp="1"/>
          </p:cNvSpPr>
          <p:nvPr>
            <p:ph sz="half" idx="2"/>
          </p:nvPr>
        </p:nvSpPr>
        <p:spPr/>
        <p:txBody>
          <a:bodyPr>
            <a:normAutofit fontScale="92500"/>
          </a:bodyPr>
          <a:lstStyle/>
          <a:p>
            <a:r>
              <a:rPr lang="hr-HR" dirty="0" smtClean="0"/>
              <a:t>Autorsko djelo proizilazi i nastaje iz ljudskog duha i obraća se ljudskom duhu.</a:t>
            </a:r>
          </a:p>
          <a:p>
            <a:r>
              <a:rPr lang="hr-HR" dirty="0" smtClean="0"/>
              <a:t>Aut. </a:t>
            </a:r>
            <a:r>
              <a:rPr lang="hr-HR" dirty="0"/>
              <a:t>d</a:t>
            </a:r>
            <a:r>
              <a:rPr lang="hr-HR" dirty="0" smtClean="0"/>
              <a:t>j. predstavlja duhovnu obrada stvarnosti.</a:t>
            </a:r>
          </a:p>
          <a:p>
            <a:r>
              <a:rPr lang="hr-HR" dirty="0" smtClean="0"/>
              <a:t>Duhovni sadržaj autorskog djela jeste trag kreativnog intelektualnog djelovanja autora na stvarnost.  </a:t>
            </a:r>
          </a:p>
          <a:p>
            <a:endParaRPr lang="en-US" dirty="0"/>
          </a:p>
        </p:txBody>
      </p:sp>
    </p:spTree>
    <p:extLst>
      <p:ext uri="{BB962C8B-B14F-4D97-AF65-F5344CB8AC3E}">
        <p14:creationId xmlns:p14="http://schemas.microsoft.com/office/powerpoint/2010/main" val="1096635150"/>
      </p:ext>
    </p:extLst>
  </p:cSld>
  <p:clrMapOvr>
    <a:masterClrMapping/>
  </p:clrMapOvr>
  <p:transition>
    <p:wipe dir="r"/>
  </p:transition>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hr-HR" sz="2400" b="1"/>
              <a:t>Isprave o pravima industrijskog vlasništva</a:t>
            </a:r>
            <a:endParaRPr lang="en-US" sz="2400" b="1"/>
          </a:p>
        </p:txBody>
      </p:sp>
      <p:pic>
        <p:nvPicPr>
          <p:cNvPr id="363524" name="Picture 4" descr="ISPRAVA Patenti"/>
          <p:cNvPicPr>
            <a:picLocks noGrp="1" noChangeAspect="1" noChangeArrowheads="1"/>
          </p:cNvPicPr>
          <p:nvPr>
            <p:ph sz="half" idx="1"/>
          </p:nvPr>
        </p:nvPicPr>
        <p:blipFill>
          <a:blip r:embed="rId2" cstate="print"/>
          <a:srcRect/>
          <a:stretch>
            <a:fillRect/>
          </a:stretch>
        </p:blipFill>
        <p:spPr>
          <a:xfrm>
            <a:off x="179388" y="1557338"/>
            <a:ext cx="2949575" cy="4170362"/>
          </a:xfrm>
          <a:noFill/>
          <a:ln/>
        </p:spPr>
      </p:pic>
      <p:pic>
        <p:nvPicPr>
          <p:cNvPr id="363526" name="Picture 6" descr="2008_ISPRAVA-ZIG-OLIMPIJSKI-KOMITET_Page_1"/>
          <p:cNvPicPr>
            <a:picLocks noGrp="1" noChangeAspect="1" noChangeArrowheads="1"/>
          </p:cNvPicPr>
          <p:nvPr>
            <p:ph sz="quarter" idx="2"/>
          </p:nvPr>
        </p:nvPicPr>
        <p:blipFill>
          <a:blip r:embed="rId3" cstate="print"/>
          <a:srcRect/>
          <a:stretch>
            <a:fillRect/>
          </a:stretch>
        </p:blipFill>
        <p:spPr>
          <a:xfrm>
            <a:off x="3124200" y="1524001"/>
            <a:ext cx="2971800" cy="4201790"/>
          </a:xfrm>
          <a:noFill/>
          <a:ln/>
        </p:spPr>
      </p:pic>
      <p:pic>
        <p:nvPicPr>
          <p:cNvPr id="363528" name="Picture 8" descr="isprava"/>
          <p:cNvPicPr>
            <a:picLocks noGrp="1" noChangeAspect="1" noChangeArrowheads="1"/>
          </p:cNvPicPr>
          <p:nvPr>
            <p:ph sz="quarter" idx="3"/>
          </p:nvPr>
        </p:nvPicPr>
        <p:blipFill>
          <a:blip r:embed="rId4" cstate="print"/>
          <a:srcRect/>
          <a:stretch>
            <a:fillRect/>
          </a:stretch>
        </p:blipFill>
        <p:spPr>
          <a:xfrm>
            <a:off x="6096000" y="1524000"/>
            <a:ext cx="2863272" cy="4191000"/>
          </a:xfrm>
          <a:noFill/>
          <a:ln/>
        </p:spPr>
      </p:pic>
    </p:spTree>
    <p:extLst>
      <p:ext uri="{BB962C8B-B14F-4D97-AF65-F5344CB8AC3E}">
        <p14:creationId xmlns:p14="http://schemas.microsoft.com/office/powerpoint/2010/main" val="3758519205"/>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normAutofit/>
          </a:bodyPr>
          <a:lstStyle/>
          <a:p>
            <a:r>
              <a:rPr lang="hr-HR" sz="2400" dirty="0" smtClean="0"/>
              <a:t>Kontaktni podatci</a:t>
            </a:r>
            <a:endParaRPr lang="en-US" sz="2800" dirty="0"/>
          </a:p>
        </p:txBody>
      </p:sp>
      <p:sp>
        <p:nvSpPr>
          <p:cNvPr id="240643" name="Rectangle 3"/>
          <p:cNvSpPr>
            <a:spLocks noGrp="1" noChangeArrowheads="1"/>
          </p:cNvSpPr>
          <p:nvPr>
            <p:ph type="body" idx="1"/>
          </p:nvPr>
        </p:nvSpPr>
        <p:spPr>
          <a:xfrm>
            <a:off x="457200" y="1371600"/>
            <a:ext cx="8142288" cy="5164138"/>
          </a:xfrm>
        </p:spPr>
        <p:txBody>
          <a:bodyPr>
            <a:normAutofit/>
          </a:bodyPr>
          <a:lstStyle/>
          <a:p>
            <a:pPr>
              <a:lnSpc>
                <a:spcPct val="80000"/>
              </a:lnSpc>
              <a:buFont typeface="Wingdings" pitchFamily="2" charset="2"/>
              <a:buNone/>
            </a:pPr>
            <a:r>
              <a:rPr lang="sr-Latn-CS" sz="1800" b="1" dirty="0">
                <a:solidFill>
                  <a:schemeClr val="tx1"/>
                </a:solidFill>
                <a:cs typeface="Times New Roman" pitchFamily="18" charset="0"/>
              </a:rPr>
              <a:t>Poštanske i e−mail adrese i brojevi telefona</a:t>
            </a:r>
            <a:r>
              <a:rPr lang="en-GB" sz="1800" b="1" dirty="0">
                <a:solidFill>
                  <a:schemeClr val="tx1"/>
                </a:solidFill>
                <a:cs typeface="Times New Roman" pitchFamily="18" charset="0"/>
              </a:rPr>
              <a:t>:</a:t>
            </a:r>
          </a:p>
          <a:p>
            <a:pPr>
              <a:lnSpc>
                <a:spcPct val="80000"/>
              </a:lnSpc>
              <a:buFont typeface="Wingdings" pitchFamily="2" charset="2"/>
              <a:buNone/>
            </a:pPr>
            <a:r>
              <a:rPr lang="hr-HR" sz="1800" b="1" dirty="0" smtClean="0">
                <a:solidFill>
                  <a:schemeClr val="tx1"/>
                </a:solidFill>
              </a:rPr>
              <a:t>Ul</a:t>
            </a:r>
            <a:r>
              <a:rPr lang="hr-HR" sz="1800" b="1" dirty="0">
                <a:solidFill>
                  <a:schemeClr val="tx1"/>
                </a:solidFill>
              </a:rPr>
              <a:t>. Kneza Domagoja bb, 88000 Mostar (sjedište Instituta)</a:t>
            </a:r>
          </a:p>
          <a:p>
            <a:pPr>
              <a:lnSpc>
                <a:spcPct val="80000"/>
              </a:lnSpc>
              <a:buFont typeface="Wingdings" pitchFamily="2" charset="2"/>
              <a:buNone/>
            </a:pPr>
            <a:r>
              <a:rPr lang="hr-HR" sz="1800" b="1" dirty="0">
                <a:solidFill>
                  <a:schemeClr val="tx1"/>
                </a:solidFill>
              </a:rPr>
              <a:t>Tel: (+387) 36 33 43 81</a:t>
            </a:r>
          </a:p>
          <a:p>
            <a:pPr>
              <a:lnSpc>
                <a:spcPct val="80000"/>
              </a:lnSpc>
              <a:buFont typeface="Wingdings" pitchFamily="2" charset="2"/>
              <a:buNone/>
            </a:pPr>
            <a:r>
              <a:rPr lang="hr-HR" sz="1800" b="1" dirty="0">
                <a:solidFill>
                  <a:schemeClr val="tx1"/>
                </a:solidFill>
              </a:rPr>
              <a:t>Fax: (+387) 36 31 84 20</a:t>
            </a:r>
          </a:p>
          <a:p>
            <a:pPr>
              <a:lnSpc>
                <a:spcPct val="80000"/>
              </a:lnSpc>
              <a:buFont typeface="Wingdings" pitchFamily="2" charset="2"/>
              <a:buNone/>
            </a:pPr>
            <a:r>
              <a:rPr lang="hr-HR" sz="1800" b="1" dirty="0">
                <a:solidFill>
                  <a:schemeClr val="tx1"/>
                </a:solidFill>
              </a:rPr>
              <a:t>e−mail: </a:t>
            </a:r>
            <a:r>
              <a:rPr lang="hr-HR" sz="1800" b="1" dirty="0">
                <a:solidFill>
                  <a:schemeClr val="tx1"/>
                </a:solidFill>
                <a:hlinkClick r:id="rId2"/>
              </a:rPr>
              <a:t>mostar@ipr.gov.ba</a:t>
            </a:r>
            <a:endParaRPr lang="hr-HR" sz="1800" b="1" dirty="0">
              <a:solidFill>
                <a:schemeClr val="tx1"/>
              </a:solidFill>
            </a:endParaRPr>
          </a:p>
          <a:p>
            <a:pPr>
              <a:lnSpc>
                <a:spcPct val="80000"/>
              </a:lnSpc>
              <a:buFont typeface="Wingdings" pitchFamily="2" charset="2"/>
              <a:buNone/>
            </a:pPr>
            <a:endParaRPr lang="hr-HR" sz="1800" b="1" dirty="0">
              <a:solidFill>
                <a:schemeClr val="tx1"/>
              </a:solidFill>
            </a:endParaRPr>
          </a:p>
          <a:p>
            <a:pPr>
              <a:lnSpc>
                <a:spcPct val="80000"/>
              </a:lnSpc>
              <a:buFont typeface="Wingdings" pitchFamily="2" charset="2"/>
              <a:buNone/>
            </a:pPr>
            <a:r>
              <a:rPr lang="hr-HR" sz="1800" b="1" dirty="0">
                <a:solidFill>
                  <a:schemeClr val="tx1"/>
                </a:solidFill>
              </a:rPr>
              <a:t>Ul. Hamdije Čemerlića 2/IX, 71000 Sarajevo (ispostava)</a:t>
            </a:r>
          </a:p>
          <a:p>
            <a:pPr>
              <a:lnSpc>
                <a:spcPct val="80000"/>
              </a:lnSpc>
              <a:buFont typeface="Wingdings" pitchFamily="2" charset="2"/>
              <a:buNone/>
            </a:pPr>
            <a:r>
              <a:rPr lang="hr-HR" sz="1800" b="1" dirty="0">
                <a:solidFill>
                  <a:schemeClr val="tx1"/>
                </a:solidFill>
              </a:rPr>
              <a:t>Tel: (+387) 33 52 18 48</a:t>
            </a:r>
          </a:p>
          <a:p>
            <a:pPr>
              <a:lnSpc>
                <a:spcPct val="80000"/>
              </a:lnSpc>
              <a:buFont typeface="Wingdings" pitchFamily="2" charset="2"/>
              <a:buNone/>
            </a:pPr>
            <a:r>
              <a:rPr lang="hr-HR" sz="1800" b="1" dirty="0">
                <a:solidFill>
                  <a:schemeClr val="tx1"/>
                </a:solidFill>
              </a:rPr>
              <a:t>Fax: (+387) 33 65 27 57</a:t>
            </a:r>
          </a:p>
          <a:p>
            <a:pPr>
              <a:lnSpc>
                <a:spcPct val="80000"/>
              </a:lnSpc>
              <a:buFont typeface="Wingdings" pitchFamily="2" charset="2"/>
              <a:buNone/>
            </a:pPr>
            <a:r>
              <a:rPr lang="hr-HR" sz="1800" b="1" dirty="0">
                <a:solidFill>
                  <a:schemeClr val="tx1"/>
                </a:solidFill>
              </a:rPr>
              <a:t>e−mail: </a:t>
            </a:r>
            <a:r>
              <a:rPr lang="hr-HR" sz="1800" b="1" dirty="0">
                <a:solidFill>
                  <a:schemeClr val="tx1"/>
                </a:solidFill>
                <a:hlinkClick r:id="rId3"/>
              </a:rPr>
              <a:t>sarajevo@ipr.gov.ba</a:t>
            </a:r>
            <a:endParaRPr lang="hr-HR" sz="1800" b="1" dirty="0">
              <a:solidFill>
                <a:schemeClr val="tx1"/>
              </a:solidFill>
            </a:endParaRPr>
          </a:p>
          <a:p>
            <a:pPr>
              <a:lnSpc>
                <a:spcPct val="80000"/>
              </a:lnSpc>
              <a:buFont typeface="Wingdings" pitchFamily="2" charset="2"/>
              <a:buNone/>
            </a:pPr>
            <a:endParaRPr lang="hr-HR" sz="1800" b="1" dirty="0">
              <a:solidFill>
                <a:schemeClr val="tx1"/>
              </a:solidFill>
            </a:endParaRPr>
          </a:p>
          <a:p>
            <a:pPr>
              <a:lnSpc>
                <a:spcPct val="80000"/>
              </a:lnSpc>
              <a:buFont typeface="Wingdings" pitchFamily="2" charset="2"/>
              <a:buNone/>
            </a:pPr>
            <a:r>
              <a:rPr lang="hr-HR" sz="1800" b="1" dirty="0">
                <a:solidFill>
                  <a:schemeClr val="tx1"/>
                </a:solidFill>
              </a:rPr>
              <a:t>Ul. Kralja Petra I Karađorđevića 83A, 78000 Banja Luka (ispostava) </a:t>
            </a:r>
          </a:p>
          <a:p>
            <a:pPr>
              <a:lnSpc>
                <a:spcPct val="80000"/>
              </a:lnSpc>
              <a:buFont typeface="Wingdings" pitchFamily="2" charset="2"/>
              <a:buNone/>
            </a:pPr>
            <a:r>
              <a:rPr lang="hr-HR" sz="1800" b="1" dirty="0">
                <a:solidFill>
                  <a:schemeClr val="tx1"/>
                </a:solidFill>
              </a:rPr>
              <a:t>Tel: (387) 51 21 83 12</a:t>
            </a:r>
          </a:p>
          <a:p>
            <a:pPr>
              <a:lnSpc>
                <a:spcPct val="80000"/>
              </a:lnSpc>
              <a:buFont typeface="Wingdings" pitchFamily="2" charset="2"/>
              <a:buNone/>
            </a:pPr>
            <a:r>
              <a:rPr lang="hr-HR" sz="1800" b="1" dirty="0">
                <a:solidFill>
                  <a:schemeClr val="tx1"/>
                </a:solidFill>
              </a:rPr>
              <a:t>e−mail: </a:t>
            </a:r>
            <a:r>
              <a:rPr lang="hr-HR" sz="1800" b="1" dirty="0">
                <a:solidFill>
                  <a:schemeClr val="tx1"/>
                </a:solidFill>
                <a:hlinkClick r:id="rId4"/>
              </a:rPr>
              <a:t>banjaluka@ipr.gov.ba</a:t>
            </a:r>
            <a:endParaRPr lang="hr-HR" sz="1800" b="1" dirty="0">
              <a:solidFill>
                <a:schemeClr val="tx1"/>
              </a:solidFill>
            </a:endParaRPr>
          </a:p>
          <a:p>
            <a:pPr>
              <a:lnSpc>
                <a:spcPct val="80000"/>
              </a:lnSpc>
              <a:buFont typeface="Wingdings" pitchFamily="2" charset="2"/>
              <a:buNone/>
            </a:pPr>
            <a:endParaRPr lang="en-GB" sz="1800" dirty="0">
              <a:solidFill>
                <a:schemeClr val="tx1"/>
              </a:solidFill>
              <a:cs typeface="Times New Roman" pitchFamily="18" charset="0"/>
            </a:endParaRPr>
          </a:p>
          <a:p>
            <a:pPr algn="ctr">
              <a:lnSpc>
                <a:spcPct val="80000"/>
              </a:lnSpc>
              <a:buFont typeface="Wingdings" pitchFamily="2" charset="2"/>
              <a:buNone/>
            </a:pPr>
            <a:r>
              <a:rPr lang="fr-FR" sz="1800" dirty="0">
                <a:solidFill>
                  <a:schemeClr val="tx1"/>
                </a:solidFill>
                <a:latin typeface="Tahoma"/>
                <a:cs typeface="Times New Roman" pitchFamily="18" charset="0"/>
              </a:rPr>
              <a:t> </a:t>
            </a:r>
            <a:r>
              <a:rPr lang="en-GB" sz="1800" b="1" dirty="0">
                <a:solidFill>
                  <a:schemeClr val="tx1"/>
                </a:solidFill>
                <a:cs typeface="Times New Roman" pitchFamily="18" charset="0"/>
              </a:rPr>
              <a:t>Internet: www.</a:t>
            </a:r>
            <a:r>
              <a:rPr lang="hr-HR" sz="1800" b="1" dirty="0">
                <a:solidFill>
                  <a:schemeClr val="tx1"/>
                </a:solidFill>
                <a:cs typeface="Times New Roman" pitchFamily="18" charset="0"/>
              </a:rPr>
              <a:t>ipr.</a:t>
            </a:r>
            <a:r>
              <a:rPr lang="en-GB" sz="1800" b="1" dirty="0" err="1">
                <a:solidFill>
                  <a:schemeClr val="tx1"/>
                </a:solidFill>
                <a:cs typeface="Times New Roman" pitchFamily="18" charset="0"/>
              </a:rPr>
              <a:t>gov.ba</a:t>
            </a:r>
            <a:endParaRPr lang="en-GB" sz="1800" b="1" dirty="0">
              <a:solidFill>
                <a:schemeClr val="tx1"/>
              </a:solidFill>
              <a:cs typeface="Times New Roman" pitchFamily="18" charset="0"/>
            </a:endParaRPr>
          </a:p>
          <a:p>
            <a:pPr algn="ctr">
              <a:lnSpc>
                <a:spcPct val="80000"/>
              </a:lnSpc>
              <a:buFont typeface="Wingdings" pitchFamily="2" charset="2"/>
              <a:buNone/>
            </a:pPr>
            <a:endParaRPr lang="en-US" sz="1800" dirty="0">
              <a:solidFill>
                <a:schemeClr val="tx2"/>
              </a:solidFill>
            </a:endParaRPr>
          </a:p>
        </p:txBody>
      </p:sp>
    </p:spTree>
    <p:extLst>
      <p:ext uri="{BB962C8B-B14F-4D97-AF65-F5344CB8AC3E}">
        <p14:creationId xmlns:p14="http://schemas.microsoft.com/office/powerpoint/2010/main" val="4254313079"/>
      </p:ext>
    </p:extLst>
  </p:cSld>
  <p:clrMapOvr>
    <a:masterClrMapping/>
  </p:clrMapOvr>
  <p:transition/>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Registri koje vodi institut za intelektualno vlasništvo Bih</a:t>
            </a:r>
            <a:endParaRPr lang="hr-HR" dirty="0"/>
          </a:p>
        </p:txBody>
      </p:sp>
      <p:sp>
        <p:nvSpPr>
          <p:cNvPr id="3" name="Content Placeholder 2"/>
          <p:cNvSpPr>
            <a:spLocks noGrp="1"/>
          </p:cNvSpPr>
          <p:nvPr>
            <p:ph sz="half" idx="1"/>
          </p:nvPr>
        </p:nvSpPr>
        <p:spPr/>
        <p:txBody>
          <a:bodyPr>
            <a:normAutofit fontScale="92500" lnSpcReduction="10000"/>
          </a:bodyPr>
          <a:lstStyle/>
          <a:p>
            <a:pPr>
              <a:buFont typeface="Wingdings 2" pitchFamily="18" charset="2"/>
              <a:buNone/>
            </a:pPr>
            <a:r>
              <a:rPr lang="bs-Latn-BA" b="1" dirty="0" smtClean="0"/>
              <a:t>Registri </a:t>
            </a:r>
          </a:p>
          <a:p>
            <a:pPr algn="just">
              <a:buFont typeface="Wingdings 2" pitchFamily="18" charset="2"/>
              <a:buNone/>
            </a:pPr>
            <a:r>
              <a:rPr lang="bs-Latn-BA" dirty="0" smtClean="0"/>
              <a:t> Institut u elektronskoj formi vodi </a:t>
            </a:r>
            <a:r>
              <a:rPr lang="bs-Latn-BA" u="sng" dirty="0" smtClean="0"/>
              <a:t>Registar prijava za priznanje industrijskog dizajna, Registar industrijskog dizajna i Registar zastupnika </a:t>
            </a:r>
            <a:r>
              <a:rPr lang="bs-Latn-BA" dirty="0" smtClean="0"/>
              <a:t>koji su  objedinjeni  u jedinstveni sistem </a:t>
            </a:r>
            <a:r>
              <a:rPr lang="bs-Latn-BA" dirty="0" err="1" smtClean="0"/>
              <a:t>registara</a:t>
            </a:r>
            <a:r>
              <a:rPr lang="bs-Latn-BA" dirty="0" smtClean="0"/>
              <a:t> industrijskog vlasništva BiH u elektronskoj formi. </a:t>
            </a:r>
          </a:p>
          <a:p>
            <a:endParaRPr lang="hr-HR" dirty="0"/>
          </a:p>
        </p:txBody>
      </p:sp>
      <p:pic>
        <p:nvPicPr>
          <p:cNvPr id="5" name="Content Placeholder 4" descr="3seatbicycle.jpg"/>
          <p:cNvPicPr>
            <a:picLocks noGrp="1" noChangeAspect="1"/>
          </p:cNvPicPr>
          <p:nvPr>
            <p:ph sz="half" idx="2"/>
          </p:nvPr>
        </p:nvPicPr>
        <p:blipFill>
          <a:blip r:embed="rId2" cstate="print"/>
          <a:stretch>
            <a:fillRect/>
          </a:stretch>
        </p:blipFill>
        <p:spPr>
          <a:xfrm>
            <a:off x="4676775" y="2681287"/>
            <a:ext cx="4286250" cy="25622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312375773"/>
      </p:ext>
    </p:extLst>
  </p:cSld>
  <p:clrMapOvr>
    <a:masterClrMapping/>
  </p:clrMapOvr>
  <p:transition/>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zastupanje</a:t>
            </a:r>
            <a:endParaRPr lang="hr-HR" dirty="0"/>
          </a:p>
        </p:txBody>
      </p:sp>
      <p:pic>
        <p:nvPicPr>
          <p:cNvPr id="5" name="Content Placeholder 4" descr="Incredible-Design-of-Swimming-Pool-9.jpg"/>
          <p:cNvPicPr>
            <a:picLocks noGrp="1" noChangeAspect="1"/>
          </p:cNvPicPr>
          <p:nvPr>
            <p:ph sz="half" idx="1"/>
          </p:nvPr>
        </p:nvPicPr>
        <p:blipFill>
          <a:blip r:embed="rId2" cstate="print"/>
          <a:stretch>
            <a:fillRect/>
          </a:stretch>
        </p:blipFill>
        <p:spPr>
          <a:xfrm>
            <a:off x="304800" y="2575544"/>
            <a:ext cx="4191000" cy="277371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4" name="Content Placeholder 3"/>
          <p:cNvSpPr>
            <a:spLocks noGrp="1"/>
          </p:cNvSpPr>
          <p:nvPr>
            <p:ph sz="half" idx="2"/>
          </p:nvPr>
        </p:nvSpPr>
        <p:spPr/>
        <p:txBody>
          <a:bodyPr>
            <a:normAutofit fontScale="77500" lnSpcReduction="20000"/>
          </a:bodyPr>
          <a:lstStyle/>
          <a:p>
            <a:pPr algn="just">
              <a:buFont typeface="Wingdings 2" pitchFamily="18" charset="2"/>
              <a:buNone/>
            </a:pPr>
            <a:r>
              <a:rPr lang="bs-Latn-BA" dirty="0" smtClean="0"/>
              <a:t>(1) Fizička i pravna lica koja se bave </a:t>
            </a:r>
            <a:r>
              <a:rPr lang="bs-Latn-BA" dirty="0" err="1" smtClean="0"/>
              <a:t>zastupanjem</a:t>
            </a:r>
            <a:r>
              <a:rPr lang="bs-Latn-BA" dirty="0" smtClean="0"/>
              <a:t> u postupku zaštite industrijskog dizajna pred Institutom moraju biti upisana u </a:t>
            </a:r>
            <a:r>
              <a:rPr lang="bs-Latn-BA" u="sng" dirty="0" smtClean="0"/>
              <a:t>Registar zastupnika. </a:t>
            </a:r>
          </a:p>
          <a:p>
            <a:pPr algn="just">
              <a:buFont typeface="Wingdings 2" pitchFamily="18" charset="2"/>
              <a:buNone/>
            </a:pPr>
            <a:r>
              <a:rPr lang="bs-Latn-BA" dirty="0" smtClean="0"/>
              <a:t>(2) Strano fizičko ili pravno lice u postupku pred Institutom mora da zastupa zastupnik upisan u Registar zastupnika, a </a:t>
            </a:r>
            <a:r>
              <a:rPr lang="bs-Latn-BA" u="sng" dirty="0" smtClean="0"/>
              <a:t>domaće pravno i fizičko lice može da istupa i samostalno pred Institutom</a:t>
            </a:r>
            <a:r>
              <a:rPr lang="bs-Latn-BA" dirty="0" smtClean="0"/>
              <a:t>. </a:t>
            </a:r>
          </a:p>
          <a:p>
            <a:pPr algn="just">
              <a:buFont typeface="Wingdings 2" pitchFamily="18" charset="2"/>
              <a:buNone/>
            </a:pPr>
            <a:r>
              <a:rPr lang="bs-Latn-BA" dirty="0" smtClean="0"/>
              <a:t>(3) U Registar zastupnika upisuju se fizička i pravna lica koja ispunjavaju uslove utvrđene provedbenim propisom. </a:t>
            </a:r>
          </a:p>
          <a:p>
            <a:endParaRPr lang="hr-HR" dirty="0"/>
          </a:p>
        </p:txBody>
      </p:sp>
    </p:spTree>
    <p:extLst>
      <p:ext uri="{BB962C8B-B14F-4D97-AF65-F5344CB8AC3E}">
        <p14:creationId xmlns:p14="http://schemas.microsoft.com/office/powerpoint/2010/main" val="2546838830"/>
      </p:ext>
    </p:extLst>
  </p:cSld>
  <p:clrMapOvr>
    <a:masterClrMapping/>
  </p:clrMapOvr>
  <p:transition/>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4545" b="4545"/>
          <a:stretch>
            <a:fillRect/>
          </a:stretch>
        </p:blipFill>
        <p:spPr/>
      </p:pic>
      <p:sp>
        <p:nvSpPr>
          <p:cNvPr id="4" name="Title 3"/>
          <p:cNvSpPr>
            <a:spLocks noGrp="1"/>
          </p:cNvSpPr>
          <p:nvPr>
            <p:ph type="title"/>
          </p:nvPr>
        </p:nvSpPr>
        <p:spPr>
          <a:xfrm>
            <a:off x="381000" y="4993760"/>
            <a:ext cx="6858000" cy="522288"/>
          </a:xfrm>
        </p:spPr>
        <p:txBody>
          <a:bodyPr>
            <a:normAutofit fontScale="90000"/>
          </a:bodyPr>
          <a:lstStyle/>
          <a:p>
            <a:r>
              <a:rPr lang="bs-Latn-BA" dirty="0" smtClean="0"/>
              <a:t>Računarski programi kao sui generis autorska djela</a:t>
            </a:r>
            <a:endParaRPr lang="en-US" dirty="0"/>
          </a:p>
        </p:txBody>
      </p:sp>
      <p:sp>
        <p:nvSpPr>
          <p:cNvPr id="6" name="Text Placeholder 5"/>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622809133"/>
      </p:ext>
    </p:extLst>
  </p:cSld>
  <p:clrMapOvr>
    <a:masterClrMapping/>
  </p:clrMapOvr>
  <p:transition>
    <p:wipe dir="r"/>
  </p:transition>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bs-Latn-BA" dirty="0" smtClean="0"/>
              <a:t>Poseban problem autorskih djela koja su materijalizovana u digitalnom obliku</a:t>
            </a:r>
            <a:endParaRPr lang="en-US" dirty="0"/>
          </a:p>
        </p:txBody>
      </p:sp>
      <p:sp>
        <p:nvSpPr>
          <p:cNvPr id="12" name="Text Placeholder 11"/>
          <p:cNvSpPr>
            <a:spLocks noGrp="1"/>
          </p:cNvSpPr>
          <p:nvPr>
            <p:ph type="body" idx="1"/>
          </p:nvPr>
        </p:nvSpPr>
        <p:spPr/>
        <p:txBody>
          <a:bodyPr/>
          <a:lstStyle/>
          <a:p>
            <a:r>
              <a:rPr lang="bs-Latn-BA" dirty="0" smtClean="0"/>
              <a:t>Analogno reproduciranje a.d.</a:t>
            </a:r>
            <a:endParaRPr lang="en-US" dirty="0"/>
          </a:p>
        </p:txBody>
      </p:sp>
      <p:sp>
        <p:nvSpPr>
          <p:cNvPr id="13" name="Text Placeholder 12"/>
          <p:cNvSpPr>
            <a:spLocks noGrp="1"/>
          </p:cNvSpPr>
          <p:nvPr>
            <p:ph type="body" sz="half" idx="3"/>
          </p:nvPr>
        </p:nvSpPr>
        <p:spPr/>
        <p:txBody>
          <a:bodyPr/>
          <a:lstStyle/>
          <a:p>
            <a:r>
              <a:rPr lang="bs-Latn-BA" dirty="0" smtClean="0"/>
              <a:t>Digitalno reproduciranje a.d.</a:t>
            </a:r>
            <a:endParaRPr lang="en-US" dirty="0"/>
          </a:p>
        </p:txBody>
      </p:sp>
      <p:pic>
        <p:nvPicPr>
          <p:cNvPr id="11" name="Content Placeholder 10"/>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40544" y="1643856"/>
            <a:ext cx="3771900" cy="3286125"/>
          </a:xfrm>
        </p:spPr>
      </p:pic>
      <p:pic>
        <p:nvPicPr>
          <p:cNvPr id="15" name="Content Placeholder 14"/>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759476" y="1981200"/>
            <a:ext cx="4229761" cy="2514600"/>
          </a:xfrm>
        </p:spPr>
      </p:pic>
    </p:spTree>
    <p:extLst>
      <p:ext uri="{BB962C8B-B14F-4D97-AF65-F5344CB8AC3E}">
        <p14:creationId xmlns:p14="http://schemas.microsoft.com/office/powerpoint/2010/main" val="794691877"/>
      </p:ext>
    </p:extLst>
  </p:cSld>
  <p:clrMapOvr>
    <a:masterClrMapping/>
  </p:clrMapOvr>
  <p:transition>
    <p:wipe dir="r"/>
  </p:transition>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p:txBody>
          <a:bodyPr/>
          <a:lstStyle/>
          <a:p>
            <a:endParaRPr lang="en-US"/>
          </a:p>
        </p:txBody>
      </p:sp>
      <p:sp>
        <p:nvSpPr>
          <p:cNvPr id="7" name="Title 6"/>
          <p:cNvSpPr>
            <a:spLocks noGrp="1"/>
          </p:cNvSpPr>
          <p:nvPr>
            <p:ph type="title"/>
          </p:nvPr>
        </p:nvSpPr>
        <p:spPr/>
        <p:txBody>
          <a:bodyPr>
            <a:normAutofit fontScale="90000"/>
          </a:bodyPr>
          <a:lstStyle/>
          <a:p>
            <a:r>
              <a:rPr lang="bs-Latn-BA" dirty="0" smtClean="0"/>
              <a:t>Digitalni primjerci autorskog djela se mogu neograničeno reprodukovati bez značajnog ulaganja sredstava ili gubitka kvalitete. Digitalna kopija je istovjetna digitalnom izvornom primjerku.</a:t>
            </a:r>
            <a:endParaRPr lang="en-US" dirty="0"/>
          </a:p>
        </p:txBody>
      </p:sp>
    </p:spTree>
    <p:extLst>
      <p:ext uri="{BB962C8B-B14F-4D97-AF65-F5344CB8AC3E}">
        <p14:creationId xmlns:p14="http://schemas.microsoft.com/office/powerpoint/2010/main" val="2145725506"/>
      </p:ext>
    </p:extLst>
  </p:cSld>
  <p:clrMapOvr>
    <a:masterClrMapping/>
  </p:clrMapOvr>
  <p:transition>
    <p:wipe dir="r"/>
  </p:transition>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Definicija računarskog programa</a:t>
            </a:r>
            <a:endParaRPr lang="en-US" dirty="0"/>
          </a:p>
        </p:txBody>
      </p:sp>
      <p:sp>
        <p:nvSpPr>
          <p:cNvPr id="5" name="Content Placeholder 4"/>
          <p:cNvSpPr>
            <a:spLocks noGrp="1"/>
          </p:cNvSpPr>
          <p:nvPr>
            <p:ph idx="1"/>
          </p:nvPr>
        </p:nvSpPr>
        <p:spPr/>
        <p:txBody>
          <a:bodyPr/>
          <a:lstStyle/>
          <a:p>
            <a:r>
              <a:rPr lang="bs-Latn-BA" dirty="0" smtClean="0"/>
              <a:t>Računarski program je izražaj uređenog skupa izvršivih izjava i uputstava, u svakom njihovom obliku, datih napravi koja je sposobna da procesuira podatke, za postizanje izvjesnog rezultata.</a:t>
            </a:r>
          </a:p>
          <a:p>
            <a:r>
              <a:rPr lang="bs-Latn-BA" dirty="0" smtClean="0"/>
              <a:t>Definicija iz magistarskog rada Harisa Hasića, MA</a:t>
            </a:r>
            <a:endParaRPr lang="en-US" dirty="0"/>
          </a:p>
        </p:txBody>
      </p:sp>
    </p:spTree>
    <p:extLst>
      <p:ext uri="{BB962C8B-B14F-4D97-AF65-F5344CB8AC3E}">
        <p14:creationId xmlns:p14="http://schemas.microsoft.com/office/powerpoint/2010/main" val="2950570023"/>
      </p:ext>
    </p:extLst>
  </p:cSld>
  <p:clrMapOvr>
    <a:masterClrMapping/>
  </p:clrMapOvr>
  <p:transition>
    <p:wipe dir="r"/>
  </p:transition>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Računarski programi kao sui generis autorska djela</a:t>
            </a:r>
            <a:endParaRPr lang="en-US" dirty="0"/>
          </a:p>
        </p:txBody>
      </p:sp>
      <p:sp>
        <p:nvSpPr>
          <p:cNvPr id="5" name="Content Placeholder 4"/>
          <p:cNvSpPr>
            <a:spLocks noGrp="1"/>
          </p:cNvSpPr>
          <p:nvPr>
            <p:ph idx="1"/>
          </p:nvPr>
        </p:nvSpPr>
        <p:spPr/>
        <p:txBody>
          <a:bodyPr>
            <a:normAutofit fontScale="92500" lnSpcReduction="20000"/>
          </a:bodyPr>
          <a:lstStyle/>
          <a:p>
            <a:r>
              <a:rPr lang="bs-Latn-BA" dirty="0" smtClean="0"/>
              <a:t>Računarski programi su autorska djela.</a:t>
            </a:r>
          </a:p>
          <a:p>
            <a:r>
              <a:rPr lang="bs-Latn-BA" dirty="0" smtClean="0"/>
              <a:t>Računarski programi su sui generis autorska djela.</a:t>
            </a:r>
          </a:p>
          <a:p>
            <a:r>
              <a:rPr lang="bs-Latn-BA" dirty="0" smtClean="0"/>
              <a:t>Određeni računarski program može se nalaziti u raznim formama kao što su objektini kod, mašinksi kod. </a:t>
            </a:r>
          </a:p>
          <a:p>
            <a:r>
              <a:rPr lang="bs-Latn-BA" dirty="0" smtClean="0"/>
              <a:t>U svakom obliku računarski program jeste autorsko djelo.</a:t>
            </a:r>
          </a:p>
          <a:p>
            <a:r>
              <a:rPr lang="bs-Latn-BA" dirty="0" smtClean="0"/>
              <a:t>ZAISP određuje da su računarski programi, u smislu zakona, prrogrami u bilo kojoj formi, uključujući i pripremnu materiju za izradu računarskih programa.</a:t>
            </a:r>
            <a:endParaRPr lang="en-US" dirty="0"/>
          </a:p>
        </p:txBody>
      </p:sp>
    </p:spTree>
    <p:extLst>
      <p:ext uri="{BB962C8B-B14F-4D97-AF65-F5344CB8AC3E}">
        <p14:creationId xmlns:p14="http://schemas.microsoft.com/office/powerpoint/2010/main" val="1055650067"/>
      </p:ext>
    </p:extLst>
  </p:cSld>
  <p:clrMapOvr>
    <a:masterClrMapping/>
  </p:clrMapOvr>
  <p:transition>
    <p:wipe dir="r"/>
  </p:transition>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bs-Latn-BA" dirty="0" smtClean="0"/>
              <a:t>Kratka terminološka napomena (iako to znate)</a:t>
            </a:r>
            <a:endParaRPr lang="en-US" dirty="0"/>
          </a:p>
        </p:txBody>
      </p:sp>
      <p:sp>
        <p:nvSpPr>
          <p:cNvPr id="8" name="Text Placeholder 7"/>
          <p:cNvSpPr>
            <a:spLocks noGrp="1"/>
          </p:cNvSpPr>
          <p:nvPr>
            <p:ph type="body" idx="1"/>
          </p:nvPr>
        </p:nvSpPr>
        <p:spPr/>
        <p:txBody>
          <a:bodyPr/>
          <a:lstStyle/>
          <a:p>
            <a:r>
              <a:rPr lang="bs-Latn-BA" dirty="0" smtClean="0"/>
              <a:t>hardware</a:t>
            </a:r>
            <a:endParaRPr lang="en-US" dirty="0"/>
          </a:p>
        </p:txBody>
      </p:sp>
      <p:sp>
        <p:nvSpPr>
          <p:cNvPr id="10" name="Text Placeholder 9"/>
          <p:cNvSpPr>
            <a:spLocks noGrp="1"/>
          </p:cNvSpPr>
          <p:nvPr>
            <p:ph type="body" sz="half" idx="3"/>
          </p:nvPr>
        </p:nvSpPr>
        <p:spPr/>
        <p:txBody>
          <a:bodyPr/>
          <a:lstStyle/>
          <a:p>
            <a:r>
              <a:rPr lang="bs-Latn-BA" dirty="0" smtClean="0"/>
              <a:t>software</a:t>
            </a:r>
            <a:endParaRPr lang="en-US" dirty="0"/>
          </a:p>
        </p:txBody>
      </p:sp>
      <p:pic>
        <p:nvPicPr>
          <p:cNvPr id="15" name="Content Placeholder 14"/>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648200" y="1678385"/>
            <a:ext cx="4289425" cy="3217068"/>
          </a:xfrm>
        </p:spPr>
      </p:pic>
      <p:pic>
        <p:nvPicPr>
          <p:cNvPr id="14" name="Content Placeholder 13"/>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280988" y="1866246"/>
            <a:ext cx="4291012" cy="2841345"/>
          </a:xfrm>
        </p:spPr>
      </p:pic>
    </p:spTree>
    <p:extLst>
      <p:ext uri="{BB962C8B-B14F-4D97-AF65-F5344CB8AC3E}">
        <p14:creationId xmlns:p14="http://schemas.microsoft.com/office/powerpoint/2010/main" val="1189747317"/>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Ovo nije zaštićeno</a:t>
            </a:r>
            <a:endParaRPr lang="bs-Latn-BA" dirty="0"/>
          </a:p>
        </p:txBody>
      </p:sp>
      <p:pic>
        <p:nvPicPr>
          <p:cNvPr id="4" name="Content Placeholder 3" descr="generic-boarding-pass-airline-ticket-blank-template.jpg"/>
          <p:cNvPicPr>
            <a:picLocks noGrp="1" noChangeAspect="1"/>
          </p:cNvPicPr>
          <p:nvPr>
            <p:ph idx="1"/>
          </p:nvPr>
        </p:nvPicPr>
        <p:blipFill>
          <a:blip r:embed="rId2" cstate="print"/>
          <a:stretch>
            <a:fillRect/>
          </a:stretch>
        </p:blipFill>
        <p:spPr>
          <a:xfrm>
            <a:off x="899160" y="2241328"/>
            <a:ext cx="7498080" cy="315163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reflection blurRad="6350" stA="50000" endA="300" endPos="55000" dir="5400000" sy="-100000" algn="bl" rotWithShape="0"/>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6638256"/>
      </p:ext>
    </p:extLst>
  </p:cSld>
  <p:clrMapOvr>
    <a:masterClrMapping/>
  </p:clrMapOvr>
  <p:transition>
    <p:wipe dir="r"/>
  </p:transition>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p:txBody>
          <a:bodyPr/>
          <a:lstStyle/>
          <a:p>
            <a:endParaRPr lang="en-US"/>
          </a:p>
        </p:txBody>
      </p:sp>
      <p:sp>
        <p:nvSpPr>
          <p:cNvPr id="7" name="Title 6"/>
          <p:cNvSpPr>
            <a:spLocks noGrp="1"/>
          </p:cNvSpPr>
          <p:nvPr>
            <p:ph type="title"/>
          </p:nvPr>
        </p:nvSpPr>
        <p:spPr/>
        <p:txBody>
          <a:bodyPr>
            <a:normAutofit fontScale="90000"/>
          </a:bodyPr>
          <a:lstStyle/>
          <a:p>
            <a:r>
              <a:rPr lang="bs-Latn-BA" dirty="0" smtClean="0"/>
              <a:t>Software je autorskopravno zaštićen.</a:t>
            </a:r>
            <a:endParaRPr lang="en-US" dirty="0"/>
          </a:p>
        </p:txBody>
      </p:sp>
    </p:spTree>
    <p:extLst>
      <p:ext uri="{BB962C8B-B14F-4D97-AF65-F5344CB8AC3E}">
        <p14:creationId xmlns:p14="http://schemas.microsoft.com/office/powerpoint/2010/main" val="2631875326"/>
      </p:ext>
    </p:extLst>
  </p:cSld>
  <p:clrMapOvr>
    <a:masterClrMapping/>
  </p:clrMapOvr>
  <p:transition>
    <p:wipe dir="r"/>
  </p:transition>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normAutofit fontScale="90000"/>
          </a:bodyPr>
          <a:lstStyle/>
          <a:p>
            <a:r>
              <a:rPr lang="bs-Latn-BA" dirty="0" smtClean="0"/>
              <a:t>Računarski programi su zaštićeni kao pisana autorska djela ako su intelektualne tvorevine svog autora.</a:t>
            </a:r>
            <a:endParaRPr lang="en-US" dirty="0"/>
          </a:p>
        </p:txBody>
      </p:sp>
    </p:spTree>
    <p:extLst>
      <p:ext uri="{BB962C8B-B14F-4D97-AF65-F5344CB8AC3E}">
        <p14:creationId xmlns:p14="http://schemas.microsoft.com/office/powerpoint/2010/main" val="3394291191"/>
      </p:ext>
    </p:extLst>
  </p:cSld>
  <p:clrMapOvr>
    <a:masterClrMapping/>
  </p:clrMapOvr>
  <p:transition>
    <p:wipe dir="r"/>
  </p:transition>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Content Placeholder 6"/>
          <p:cNvSpPr>
            <a:spLocks noGrp="1"/>
          </p:cNvSpPr>
          <p:nvPr>
            <p:ph sz="half" idx="1"/>
          </p:nvPr>
        </p:nvSpPr>
        <p:spPr/>
        <p:txBody>
          <a:bodyPr/>
          <a:lstStyle/>
          <a:p>
            <a:r>
              <a:rPr lang="bs-Latn-BA" dirty="0" smtClean="0"/>
              <a:t>Čl. 102 st. 2 ZAISP-a</a:t>
            </a:r>
          </a:p>
          <a:p>
            <a:r>
              <a:rPr lang="en-US" dirty="0" err="1" smtClean="0"/>
              <a:t>Ideje</a:t>
            </a:r>
            <a:r>
              <a:rPr lang="en-US" dirty="0" smtClean="0"/>
              <a:t> </a:t>
            </a:r>
            <a:r>
              <a:rPr lang="en-US" dirty="0"/>
              <a:t>i </a:t>
            </a:r>
            <a:r>
              <a:rPr lang="en-US" dirty="0" err="1"/>
              <a:t>principi</a:t>
            </a:r>
            <a:r>
              <a:rPr lang="en-US" dirty="0"/>
              <a:t> </a:t>
            </a:r>
            <a:r>
              <a:rPr lang="en-US" dirty="0" err="1"/>
              <a:t>na</a:t>
            </a:r>
            <a:r>
              <a:rPr lang="en-US" dirty="0"/>
              <a:t> </a:t>
            </a:r>
            <a:r>
              <a:rPr lang="en-US" dirty="0" err="1"/>
              <a:t>kojima</a:t>
            </a:r>
            <a:r>
              <a:rPr lang="en-US" dirty="0"/>
              <a:t> se </a:t>
            </a:r>
            <a:r>
              <a:rPr lang="en-US" dirty="0" err="1"/>
              <a:t>zasniva</a:t>
            </a:r>
            <a:r>
              <a:rPr lang="en-US" dirty="0"/>
              <a:t> </a:t>
            </a:r>
            <a:r>
              <a:rPr lang="en-US" dirty="0" err="1"/>
              <a:t>bilo</a:t>
            </a:r>
            <a:r>
              <a:rPr lang="en-US" dirty="0"/>
              <a:t> </a:t>
            </a:r>
            <a:r>
              <a:rPr lang="en-US" dirty="0" err="1"/>
              <a:t>koji</a:t>
            </a:r>
            <a:r>
              <a:rPr lang="en-US" dirty="0"/>
              <a:t> element </a:t>
            </a:r>
            <a:r>
              <a:rPr lang="en-US" dirty="0" err="1"/>
              <a:t>kompjuterskog</a:t>
            </a:r>
            <a:r>
              <a:rPr lang="en-US" dirty="0"/>
              <a:t> </a:t>
            </a:r>
            <a:r>
              <a:rPr lang="en-US" dirty="0" err="1"/>
              <a:t>programa</a:t>
            </a:r>
            <a:r>
              <a:rPr lang="en-US" dirty="0"/>
              <a:t>, </a:t>
            </a:r>
            <a:r>
              <a:rPr lang="en-US" dirty="0" err="1"/>
              <a:t>uključujući</a:t>
            </a:r>
            <a:r>
              <a:rPr lang="en-US" dirty="0"/>
              <a:t> </a:t>
            </a:r>
            <a:r>
              <a:rPr lang="en-US" dirty="0" err="1"/>
              <a:t>elemente</a:t>
            </a:r>
            <a:r>
              <a:rPr lang="en-US" dirty="0"/>
              <a:t> </a:t>
            </a:r>
            <a:r>
              <a:rPr lang="en-US" dirty="0" err="1"/>
              <a:t>koji</a:t>
            </a:r>
            <a:r>
              <a:rPr lang="en-US" dirty="0"/>
              <a:t> </a:t>
            </a:r>
            <a:r>
              <a:rPr lang="en-US" dirty="0" err="1"/>
              <a:t>su</a:t>
            </a:r>
            <a:r>
              <a:rPr lang="en-US" dirty="0"/>
              <a:t> </a:t>
            </a:r>
            <a:r>
              <a:rPr lang="en-US" dirty="0" err="1"/>
              <a:t>osnov</a:t>
            </a:r>
            <a:r>
              <a:rPr lang="en-US" dirty="0"/>
              <a:t> </a:t>
            </a:r>
            <a:r>
              <a:rPr lang="en-US" dirty="0" err="1"/>
              <a:t>za</a:t>
            </a:r>
            <a:r>
              <a:rPr lang="en-US" dirty="0"/>
              <a:t> </a:t>
            </a:r>
            <a:r>
              <a:rPr lang="en-US" dirty="0" err="1"/>
              <a:t>njegov</a:t>
            </a:r>
            <a:r>
              <a:rPr lang="en-US" dirty="0"/>
              <a:t> </a:t>
            </a:r>
            <a:r>
              <a:rPr lang="en-US" dirty="0" err="1"/>
              <a:t>interfejs</a:t>
            </a:r>
            <a:r>
              <a:rPr lang="en-US" dirty="0"/>
              <a:t>, </a:t>
            </a:r>
            <a:r>
              <a:rPr lang="en-US" dirty="0" err="1"/>
              <a:t>nisu</a:t>
            </a:r>
            <a:r>
              <a:rPr lang="en-US" dirty="0"/>
              <a:t> </a:t>
            </a:r>
            <a:r>
              <a:rPr lang="en-US" dirty="0" err="1"/>
              <a:t>zaštićeni</a:t>
            </a:r>
            <a:r>
              <a:rPr lang="en-US" dirty="0"/>
              <a:t>. </a:t>
            </a:r>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741429"/>
            <a:ext cx="4343400" cy="2441941"/>
          </a:xfrm>
        </p:spPr>
      </p:pic>
    </p:spTree>
    <p:extLst>
      <p:ext uri="{BB962C8B-B14F-4D97-AF65-F5344CB8AC3E}">
        <p14:creationId xmlns:p14="http://schemas.microsoft.com/office/powerpoint/2010/main" val="606490184"/>
      </p:ext>
    </p:extLst>
  </p:cSld>
  <p:clrMapOvr>
    <a:masterClrMapping/>
  </p:clrMapOvr>
  <p:transition>
    <p:wipe dir="r"/>
  </p:transition>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485" b="1485"/>
          <a:stretch>
            <a:fillRect/>
          </a:stretch>
        </p:blipFill>
        <p:spPr/>
      </p:pic>
      <p:sp>
        <p:nvSpPr>
          <p:cNvPr id="5" name="Title 4"/>
          <p:cNvSpPr>
            <a:spLocks noGrp="1"/>
          </p:cNvSpPr>
          <p:nvPr>
            <p:ph type="title"/>
          </p:nvPr>
        </p:nvSpPr>
        <p:spPr/>
        <p:txBody>
          <a:bodyPr/>
          <a:lstStyle/>
          <a:p>
            <a:r>
              <a:rPr lang="bs-Latn-BA" dirty="0" smtClean="0"/>
              <a:t>Prava autora računarskog programa</a:t>
            </a:r>
            <a:endParaRPr lang="en-US" dirty="0"/>
          </a:p>
        </p:txBody>
      </p:sp>
      <p:sp>
        <p:nvSpPr>
          <p:cNvPr id="7" name="Text Placeholder 6"/>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33119606"/>
      </p:ext>
    </p:extLst>
  </p:cSld>
  <p:clrMapOvr>
    <a:masterClrMapping/>
  </p:clrMapOvr>
  <p:transition>
    <p:wipe dir="r"/>
  </p:transition>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bs-Latn-BA" dirty="0" smtClean="0"/>
              <a:t>Autor ima isključivo pravo (Čl. 104 st. 1 tč. A):</a:t>
            </a:r>
            <a:endParaRPr lang="en-US" dirty="0"/>
          </a:p>
        </p:txBody>
      </p:sp>
      <p:sp>
        <p:nvSpPr>
          <p:cNvPr id="6" name="Content Placeholder 5"/>
          <p:cNvSpPr>
            <a:spLocks noGrp="1"/>
          </p:cNvSpPr>
          <p:nvPr>
            <p:ph sz="half" idx="1"/>
          </p:nvPr>
        </p:nvSpPr>
        <p:spPr/>
        <p:txBody>
          <a:bodyPr>
            <a:normAutofit fontScale="85000" lnSpcReduction="20000"/>
          </a:bodyPr>
          <a:lstStyle/>
          <a:p>
            <a:r>
              <a:rPr lang="bs-Latn-BA" dirty="0"/>
              <a:t>reproduciranje sastavnih dijelova ili cijelog kompjuterskog programa bilo kojim sredstvima i na bilo koji način, nezavisno od toga da li se radi o privremenom ili trajnom reproduciranju; ako učitavanje, prikazivanje, stavljanje u rad, prenošenje ili pohranjivanje programa zahtijeva njegovo reproduciranje, za te radnje traži se dozvola autora kompjuterskog programa, </a:t>
            </a:r>
            <a:endParaRPr lang="en-US" dirty="0"/>
          </a:p>
          <a:p>
            <a:endParaRPr lang="en-US" dirty="0"/>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3404419"/>
            <a:ext cx="4343400" cy="1115961"/>
          </a:xfrm>
        </p:spPr>
      </p:pic>
    </p:spTree>
    <p:extLst>
      <p:ext uri="{BB962C8B-B14F-4D97-AF65-F5344CB8AC3E}">
        <p14:creationId xmlns:p14="http://schemas.microsoft.com/office/powerpoint/2010/main" val="2820900637"/>
      </p:ext>
    </p:extLst>
  </p:cSld>
  <p:clrMapOvr>
    <a:masterClrMapping/>
  </p:clrMapOvr>
  <p:transition>
    <p:wipe dir="r"/>
  </p:transition>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Autor ima isključivo pravo (Čl. 104 st.1 tč. B)</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14400" y="1755624"/>
            <a:ext cx="3047999" cy="43059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Content Placeholder 3"/>
          <p:cNvSpPr>
            <a:spLocks noGrp="1"/>
          </p:cNvSpPr>
          <p:nvPr>
            <p:ph sz="half" idx="2"/>
          </p:nvPr>
        </p:nvSpPr>
        <p:spPr/>
        <p:txBody>
          <a:bodyPr/>
          <a:lstStyle/>
          <a:p>
            <a:r>
              <a:rPr lang="bs-Latn-BA" dirty="0"/>
              <a:t>prevođenje, prilagođavanje, obradu ili bilo koju drugu preradu kompjuterskog programa i reproduciranje rezultata tih prerada s tim da ostaju netaknuta prava lica koje je preradilo program, </a:t>
            </a:r>
            <a:endParaRPr lang="en-US" dirty="0"/>
          </a:p>
          <a:p>
            <a:endParaRPr lang="en-US" dirty="0"/>
          </a:p>
        </p:txBody>
      </p:sp>
    </p:spTree>
    <p:extLst>
      <p:ext uri="{BB962C8B-B14F-4D97-AF65-F5344CB8AC3E}">
        <p14:creationId xmlns:p14="http://schemas.microsoft.com/office/powerpoint/2010/main" val="3052221555"/>
      </p:ext>
    </p:extLst>
  </p:cSld>
  <p:clrMapOvr>
    <a:masterClrMapping/>
  </p:clrMapOvr>
  <p:transition>
    <p:wipe dir="r"/>
  </p:transition>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Autor ima isključivo pravo (Čl. 104 st.1 tč. c)</a:t>
            </a:r>
            <a:endParaRPr lang="en-US" dirty="0"/>
          </a:p>
        </p:txBody>
      </p:sp>
      <p:sp>
        <p:nvSpPr>
          <p:cNvPr id="3" name="Content Placeholder 2"/>
          <p:cNvSpPr>
            <a:spLocks noGrp="1"/>
          </p:cNvSpPr>
          <p:nvPr>
            <p:ph sz="half" idx="1"/>
          </p:nvPr>
        </p:nvSpPr>
        <p:spPr/>
        <p:txBody>
          <a:bodyPr/>
          <a:lstStyle/>
          <a:p>
            <a:r>
              <a:rPr lang="en-US" dirty="0" err="1"/>
              <a:t>distribuiranje</a:t>
            </a:r>
            <a:r>
              <a:rPr lang="en-US" dirty="0"/>
              <a:t> </a:t>
            </a:r>
            <a:r>
              <a:rPr lang="en-US" dirty="0" err="1"/>
              <a:t>originala</a:t>
            </a:r>
            <a:r>
              <a:rPr lang="en-US" dirty="0"/>
              <a:t> </a:t>
            </a:r>
            <a:r>
              <a:rPr lang="en-US" dirty="0" err="1"/>
              <a:t>ili</a:t>
            </a:r>
            <a:r>
              <a:rPr lang="en-US" dirty="0"/>
              <a:t> </a:t>
            </a:r>
            <a:r>
              <a:rPr lang="en-US" dirty="0" err="1"/>
              <a:t>primjeraka</a:t>
            </a:r>
            <a:r>
              <a:rPr lang="en-US" dirty="0"/>
              <a:t> </a:t>
            </a:r>
            <a:r>
              <a:rPr lang="en-US" dirty="0" err="1"/>
              <a:t>kompjuterskog</a:t>
            </a:r>
            <a:r>
              <a:rPr lang="en-US" dirty="0"/>
              <a:t> </a:t>
            </a:r>
            <a:r>
              <a:rPr lang="en-US" dirty="0" err="1"/>
              <a:t>programa</a:t>
            </a:r>
            <a:r>
              <a:rPr lang="en-US" dirty="0"/>
              <a:t> u </a:t>
            </a:r>
            <a:r>
              <a:rPr lang="en-US" dirty="0" err="1"/>
              <a:t>bilo</a:t>
            </a:r>
            <a:r>
              <a:rPr lang="en-US" dirty="0"/>
              <a:t> </a:t>
            </a:r>
            <a:r>
              <a:rPr lang="en-US" dirty="0" err="1"/>
              <a:t>kojem</a:t>
            </a:r>
            <a:r>
              <a:rPr lang="en-US" dirty="0"/>
              <a:t> </a:t>
            </a:r>
            <a:r>
              <a:rPr lang="en-US" dirty="0" err="1"/>
              <a:t>obliku</a:t>
            </a:r>
            <a:r>
              <a:rPr lang="en-US" dirty="0"/>
              <a:t>, </a:t>
            </a:r>
            <a:r>
              <a:rPr lang="en-US" dirty="0" err="1"/>
              <a:t>uključujući</a:t>
            </a:r>
            <a:r>
              <a:rPr lang="en-US" dirty="0"/>
              <a:t> </a:t>
            </a:r>
            <a:r>
              <a:rPr lang="en-US" dirty="0" err="1"/>
              <a:t>njihovo</a:t>
            </a:r>
            <a:r>
              <a:rPr lang="en-US" dirty="0"/>
              <a:t> </a:t>
            </a:r>
            <a:r>
              <a:rPr lang="en-US" dirty="0" err="1"/>
              <a:t>davanje</a:t>
            </a:r>
            <a:r>
              <a:rPr lang="en-US" dirty="0"/>
              <a:t> u </a:t>
            </a:r>
            <a:r>
              <a:rPr lang="en-US" dirty="0" err="1"/>
              <a:t>zakup</a:t>
            </a:r>
            <a:r>
              <a:rPr lang="en-US" dirty="0"/>
              <a:t>.</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689784"/>
            <a:ext cx="4343400" cy="2545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20858999"/>
      </p:ext>
    </p:extLst>
  </p:cSld>
  <p:clrMapOvr>
    <a:masterClrMapping/>
  </p:clrMapOvr>
  <p:transition>
    <p:wipe dir="r"/>
  </p:transition>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idx="1"/>
          </p:nvPr>
        </p:nvPicPr>
        <p:blipFill>
          <a:blip r:embed="rId2">
            <a:extLst>
              <a:ext uri="{28A0092B-C50C-407E-A947-70E740481C1C}">
                <a14:useLocalDpi xmlns:a14="http://schemas.microsoft.com/office/drawing/2010/main" val="0"/>
              </a:ext>
            </a:extLst>
          </a:blip>
          <a:srcRect t="13636" b="13636"/>
          <a:stretch>
            <a:fillRect/>
          </a:stretch>
        </p:blipFill>
        <p:spPr/>
      </p:pic>
      <p:sp>
        <p:nvSpPr>
          <p:cNvPr id="7" name="Title 6"/>
          <p:cNvSpPr>
            <a:spLocks noGrp="1"/>
          </p:cNvSpPr>
          <p:nvPr>
            <p:ph type="title"/>
          </p:nvPr>
        </p:nvSpPr>
        <p:spPr/>
        <p:txBody>
          <a:bodyPr/>
          <a:lstStyle/>
          <a:p>
            <a:r>
              <a:rPr lang="bs-Latn-BA" dirty="0" smtClean="0"/>
              <a:t>Šta je to torrent</a:t>
            </a:r>
            <a:endParaRPr lang="en-US" dirty="0"/>
          </a:p>
        </p:txBody>
      </p:sp>
      <p:sp>
        <p:nvSpPr>
          <p:cNvPr id="9" name="Text Placeholder 8"/>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245282579"/>
      </p:ext>
    </p:extLst>
  </p:cSld>
  <p:clrMapOvr>
    <a:masterClrMapping/>
  </p:clrMapOvr>
  <p:transition>
    <p:wipe dir="r"/>
  </p:transition>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torrent</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676400"/>
            <a:ext cx="4255835" cy="4038600"/>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2286000"/>
            <a:ext cx="4219575" cy="3102629"/>
          </a:xfrm>
          <a:prstGeom prst="rect">
            <a:avLst/>
          </a:prstGeom>
        </p:spPr>
      </p:pic>
    </p:spTree>
    <p:extLst>
      <p:ext uri="{BB962C8B-B14F-4D97-AF65-F5344CB8AC3E}">
        <p14:creationId xmlns:p14="http://schemas.microsoft.com/office/powerpoint/2010/main" val="1538681441"/>
      </p:ext>
    </p:extLst>
  </p:cSld>
  <p:clrMapOvr>
    <a:masterClrMapping/>
  </p:clrMapOvr>
  <p:transition>
    <p:wipe dir="r"/>
  </p:transition>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4993760"/>
            <a:ext cx="7772400" cy="522288"/>
          </a:xfrm>
        </p:spPr>
        <p:txBody>
          <a:bodyPr>
            <a:normAutofit fontScale="90000"/>
          </a:bodyPr>
          <a:lstStyle/>
          <a:p>
            <a:r>
              <a:rPr lang="bs-Latn-BA" dirty="0" smtClean="0"/>
              <a:t>Sadržajna ograničenja prava autora računarskog programa</a:t>
            </a:r>
            <a:endParaRPr lang="en-US" dirty="0"/>
          </a:p>
        </p:txBody>
      </p:sp>
      <p:sp>
        <p:nvSpPr>
          <p:cNvPr id="6" name="Text Placeholder 5"/>
          <p:cNvSpPr>
            <a:spLocks noGrp="1"/>
          </p:cNvSpPr>
          <p:nvPr>
            <p:ph type="body" sz="half" idx="2"/>
          </p:nvPr>
        </p:nvSpPr>
        <p:spPr/>
        <p:txBody>
          <a:bodyPr/>
          <a:lstStyle/>
          <a:p>
            <a:endParaRPr lang="en-US"/>
          </a:p>
        </p:txBody>
      </p:sp>
      <p:pic>
        <p:nvPicPr>
          <p:cNvPr id="7" name="Picture Placeholder 6" descr="Matrix-hacks.jpg"/>
          <p:cNvPicPr>
            <a:picLocks noGrp="1" noChangeAspect="1"/>
          </p:cNvPicPr>
          <p:nvPr>
            <p:ph type="pic" idx="1"/>
          </p:nvPr>
        </p:nvPicPr>
        <p:blipFill>
          <a:blip r:embed="rId2" cstate="print"/>
          <a:srcRect t="1515" b="1515"/>
          <a:stretch>
            <a:fillRect/>
          </a:stretch>
        </p:blipFill>
        <p:spPr>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70424966"/>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A ovo?</a:t>
            </a:r>
            <a:endParaRPr lang="bs-Latn-BA" dirty="0"/>
          </a:p>
        </p:txBody>
      </p:sp>
      <p:pic>
        <p:nvPicPr>
          <p:cNvPr id="4" name="Content Placeholder 3" descr="funny-traffic-sign-good-luck.jpg"/>
          <p:cNvPicPr>
            <a:picLocks noGrp="1" noChangeAspect="1"/>
          </p:cNvPicPr>
          <p:nvPr>
            <p:ph idx="1"/>
          </p:nvPr>
        </p:nvPicPr>
        <p:blipFill>
          <a:blip r:embed="rId2" cstate="print"/>
          <a:stretch>
            <a:fillRect/>
          </a:stretch>
        </p:blipFill>
        <p:spPr>
          <a:xfrm>
            <a:off x="3219450" y="1988344"/>
            <a:ext cx="2857500" cy="36576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reflection blurRad="6350" stA="50000" endA="275" endPos="40000" dist="101600" dir="5400000" sy="-100000" algn="bl" rotWithShape="0"/>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722329243"/>
      </p:ext>
    </p:extLst>
  </p:cSld>
  <p:clrMapOvr>
    <a:masterClrMapping/>
  </p:clrMapOvr>
  <p:transition>
    <p:wipe dir="r"/>
  </p:transition>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bs-Latn-BA" dirty="0" smtClean="0"/>
              <a:t>Sadržajna ograničenja autorskih prava (čl. 105 st.1)</a:t>
            </a:r>
            <a:endParaRPr lang="en-US" dirty="0"/>
          </a:p>
        </p:txBody>
      </p:sp>
      <p:sp>
        <p:nvSpPr>
          <p:cNvPr id="8" name="Content Placeholder 7"/>
          <p:cNvSpPr>
            <a:spLocks noGrp="1"/>
          </p:cNvSpPr>
          <p:nvPr>
            <p:ph sz="half" idx="1"/>
          </p:nvPr>
        </p:nvSpPr>
        <p:spPr/>
        <p:txBody>
          <a:bodyPr>
            <a:normAutofit fontScale="92500"/>
          </a:bodyPr>
          <a:lstStyle/>
          <a:p>
            <a:r>
              <a:rPr lang="bs-Latn-BA" dirty="0"/>
              <a:t>Zakoniti korisnik kompjuterskog programa može bez dozvole autora da izvrši radnje iz člana 104. stav (1) tač. a) i b) ovog Zakona, uključujući otklanjanje grešaka, ako je to potrebno radi korištenja kompjuterskog programa u skladu s njegovom namjenom. </a:t>
            </a:r>
            <a:endParaRPr lang="en-US" dirty="0"/>
          </a:p>
          <a:p>
            <a:endParaRPr lang="en-US" dirty="0"/>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91100" y="2705100"/>
            <a:ext cx="3657600" cy="2514600"/>
          </a:xfrm>
        </p:spPr>
      </p:pic>
    </p:spTree>
    <p:extLst>
      <p:ext uri="{BB962C8B-B14F-4D97-AF65-F5344CB8AC3E}">
        <p14:creationId xmlns:p14="http://schemas.microsoft.com/office/powerpoint/2010/main" val="1128975579"/>
      </p:ext>
    </p:extLst>
  </p:cSld>
  <p:clrMapOvr>
    <a:masterClrMapping/>
  </p:clrMapOvr>
  <p:transition>
    <p:wipe dir="r"/>
  </p:transition>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bs-Latn-BA" dirty="0" smtClean="0"/>
              <a:t>Sadržajna ograničenja autorskih prava (čl. 105 st.2)</a:t>
            </a:r>
            <a:endParaRPr lang="en-US" dirty="0"/>
          </a:p>
        </p:txBody>
      </p:sp>
      <p:pic>
        <p:nvPicPr>
          <p:cNvPr id="2" name="Content Placeholder 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63950" y="2514600"/>
            <a:ext cx="4069236" cy="3047999"/>
          </a:xfrm>
        </p:spPr>
      </p:pic>
      <p:sp>
        <p:nvSpPr>
          <p:cNvPr id="9" name="Content Placeholder 8"/>
          <p:cNvSpPr>
            <a:spLocks noGrp="1"/>
          </p:cNvSpPr>
          <p:nvPr>
            <p:ph sz="half" idx="2"/>
          </p:nvPr>
        </p:nvSpPr>
        <p:spPr/>
        <p:txBody>
          <a:bodyPr>
            <a:normAutofit/>
          </a:bodyPr>
          <a:lstStyle/>
          <a:p>
            <a:r>
              <a:rPr lang="bs-Latn-BA" dirty="0"/>
              <a:t>Ovlašteni korisnik kompjuterskog programa može bez dozvole autora da reproducira najviše jednu sigurnosnu kopiju programa, ako je to potrebno radi njegove upotrebe. </a:t>
            </a:r>
            <a:endParaRPr lang="bs-Latn-BA" dirty="0" smtClean="0"/>
          </a:p>
          <a:p>
            <a:r>
              <a:rPr lang="bs-Latn-BA" dirty="0" smtClean="0"/>
              <a:t>Ne može se po ovom pitanju disponirati.</a:t>
            </a:r>
            <a:endParaRPr lang="en-US" dirty="0"/>
          </a:p>
          <a:p>
            <a:endParaRPr lang="en-US" dirty="0"/>
          </a:p>
        </p:txBody>
      </p:sp>
    </p:spTree>
    <p:extLst>
      <p:ext uri="{BB962C8B-B14F-4D97-AF65-F5344CB8AC3E}">
        <p14:creationId xmlns:p14="http://schemas.microsoft.com/office/powerpoint/2010/main" val="64559500"/>
      </p:ext>
    </p:extLst>
  </p:cSld>
  <p:clrMapOvr>
    <a:masterClrMapping/>
  </p:clrMapOvr>
  <p:transition>
    <p:wipe dir="r"/>
  </p:transition>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bs-Latn-BA" dirty="0" smtClean="0"/>
              <a:t>Sadržajna ograničenja autorskih prava (čl. 105 st.3)</a:t>
            </a:r>
            <a:endParaRPr lang="en-US" dirty="0"/>
          </a:p>
        </p:txBody>
      </p:sp>
      <p:sp>
        <p:nvSpPr>
          <p:cNvPr id="8" name="Content Placeholder 7"/>
          <p:cNvSpPr>
            <a:spLocks noGrp="1"/>
          </p:cNvSpPr>
          <p:nvPr>
            <p:ph sz="half" idx="1"/>
          </p:nvPr>
        </p:nvSpPr>
        <p:spPr>
          <a:xfrm>
            <a:off x="304800" y="1600200"/>
            <a:ext cx="4191000" cy="5029200"/>
          </a:xfrm>
        </p:spPr>
        <p:txBody>
          <a:bodyPr>
            <a:normAutofit fontScale="85000" lnSpcReduction="20000"/>
          </a:bodyPr>
          <a:lstStyle/>
          <a:p>
            <a:r>
              <a:rPr lang="bs-Latn-BA" dirty="0"/>
              <a:t>Ovlašteni korisnik primjerka kompjuterskog programa može bez dozvole autora da posmatra, proučava ili testira funkcioniranje programa s ciljem otkrivanja ideja i principa koji čine osnov bilo kojeg elementa tog programa, ako to čini prilikom njegovog učitavanja, prikazivanja, rada, prenošenja ili pohranjivanja na koje je ovlašten. </a:t>
            </a:r>
            <a:endParaRPr lang="bs-Latn-BA" dirty="0" smtClean="0"/>
          </a:p>
          <a:p>
            <a:r>
              <a:rPr lang="bs-Latn-BA" dirty="0"/>
              <a:t>Ne može se po ovom pitanju disponirati.</a:t>
            </a:r>
            <a:endParaRPr lang="en-US" dirty="0"/>
          </a:p>
          <a:p>
            <a:endParaRPr lang="bs-Latn-BA" dirty="0" smtClean="0"/>
          </a:p>
          <a:p>
            <a:endParaRPr lang="en-US" dirty="0"/>
          </a:p>
          <a:p>
            <a:endParaRPr lang="en-US" dirty="0"/>
          </a:p>
        </p:txBody>
      </p:sp>
      <p:pic>
        <p:nvPicPr>
          <p:cNvPr id="2" name="Content Placeholder 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33062" y="1600200"/>
            <a:ext cx="3573676" cy="4724400"/>
          </a:xfrm>
        </p:spPr>
      </p:pic>
    </p:spTree>
    <p:extLst>
      <p:ext uri="{BB962C8B-B14F-4D97-AF65-F5344CB8AC3E}">
        <p14:creationId xmlns:p14="http://schemas.microsoft.com/office/powerpoint/2010/main" val="3121281624"/>
      </p:ext>
    </p:extLst>
  </p:cSld>
  <p:clrMapOvr>
    <a:masterClrMapping/>
  </p:clrMapOvr>
  <p:transition>
    <p:wipe dir="r"/>
  </p:transition>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bs-Latn-BA" dirty="0" smtClean="0"/>
              <a:t>Sadržajna ograničenja autorskih prava (čl. 105 st.4)</a:t>
            </a:r>
            <a:endParaRPr lang="en-US" dirty="0"/>
          </a:p>
        </p:txBody>
      </p:sp>
      <p:sp>
        <p:nvSpPr>
          <p:cNvPr id="8" name="Content Placeholder 7"/>
          <p:cNvSpPr>
            <a:spLocks noGrp="1"/>
          </p:cNvSpPr>
          <p:nvPr>
            <p:ph sz="half" idx="1"/>
          </p:nvPr>
        </p:nvSpPr>
        <p:spPr/>
        <p:txBody>
          <a:bodyPr/>
          <a:lstStyle/>
          <a:p>
            <a:r>
              <a:rPr lang="bs-Latn-BA" dirty="0"/>
              <a:t>Odredbe ovog Zakona o privatnom i drugom vlastitom reproduciranju (član 46.) i o pravu pokajanja (član 84.) ne odnose se na kompjuterske programe. </a:t>
            </a:r>
            <a:endParaRPr lang="en-US" dirty="0"/>
          </a:p>
          <a:p>
            <a:endParaRPr lang="en-US" dirty="0"/>
          </a:p>
        </p:txBody>
      </p:sp>
      <p:pic>
        <p:nvPicPr>
          <p:cNvPr id="2" name="Content Placeholder 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24400" y="1905000"/>
            <a:ext cx="3801855"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20661078"/>
      </p:ext>
    </p:extLst>
  </p:cSld>
  <p:clrMapOvr>
    <a:masterClrMapping/>
  </p:clrMapOvr>
  <p:transition>
    <p:wipe dir="r"/>
  </p:transition>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bs-Latn-BA" dirty="0" smtClean="0"/>
              <a:t>Sadržajna ograničenja autorskih prava (čl. 105 st.5)</a:t>
            </a:r>
            <a:endParaRPr lang="en-US" dirty="0"/>
          </a:p>
        </p:txBody>
      </p:sp>
      <p:sp>
        <p:nvSpPr>
          <p:cNvPr id="8" name="Content Placeholder 7"/>
          <p:cNvSpPr>
            <a:spLocks noGrp="1"/>
          </p:cNvSpPr>
          <p:nvPr>
            <p:ph sz="half" idx="1"/>
          </p:nvPr>
        </p:nvSpPr>
        <p:spPr/>
        <p:txBody>
          <a:bodyPr/>
          <a:lstStyle/>
          <a:p>
            <a:r>
              <a:rPr lang="en-US" dirty="0" err="1"/>
              <a:t>Kompjuterski</a:t>
            </a:r>
            <a:r>
              <a:rPr lang="en-US" dirty="0"/>
              <a:t> </a:t>
            </a:r>
            <a:r>
              <a:rPr lang="en-US" dirty="0" err="1"/>
              <a:t>programi</a:t>
            </a:r>
            <a:r>
              <a:rPr lang="en-US" dirty="0"/>
              <a:t> ne </a:t>
            </a:r>
            <a:r>
              <a:rPr lang="en-US" dirty="0" err="1"/>
              <a:t>smiju</a:t>
            </a:r>
            <a:r>
              <a:rPr lang="en-US" dirty="0"/>
              <a:t> se </a:t>
            </a:r>
            <a:r>
              <a:rPr lang="en-US" dirty="0" err="1"/>
              <a:t>javno</a:t>
            </a:r>
            <a:r>
              <a:rPr lang="en-US" dirty="0"/>
              <a:t> </a:t>
            </a:r>
            <a:r>
              <a:rPr lang="en-US" dirty="0" err="1"/>
              <a:t>davati</a:t>
            </a:r>
            <a:r>
              <a:rPr lang="en-US" dirty="0"/>
              <a:t> </a:t>
            </a:r>
            <a:r>
              <a:rPr lang="en-US" dirty="0" err="1"/>
              <a:t>na</a:t>
            </a:r>
            <a:r>
              <a:rPr lang="en-US" dirty="0"/>
              <a:t> </a:t>
            </a:r>
            <a:r>
              <a:rPr lang="en-US" dirty="0" err="1"/>
              <a:t>poslugu</a:t>
            </a:r>
            <a:r>
              <a:rPr lang="en-US" dirty="0"/>
              <a:t> (</a:t>
            </a:r>
            <a:r>
              <a:rPr lang="en-US" dirty="0" err="1"/>
              <a:t>član</a:t>
            </a:r>
            <a:r>
              <a:rPr lang="en-US" dirty="0"/>
              <a:t> 34.), </a:t>
            </a:r>
            <a:r>
              <a:rPr lang="en-US" dirty="0" err="1"/>
              <a:t>osim</a:t>
            </a:r>
            <a:r>
              <a:rPr lang="en-US" dirty="0"/>
              <a:t> </a:t>
            </a:r>
            <a:r>
              <a:rPr lang="en-US" dirty="0" err="1"/>
              <a:t>ako</a:t>
            </a:r>
            <a:r>
              <a:rPr lang="en-US" dirty="0"/>
              <a:t> je </a:t>
            </a:r>
            <a:r>
              <a:rPr lang="en-US" dirty="0" err="1"/>
              <a:t>ugovorom</a:t>
            </a:r>
            <a:r>
              <a:rPr lang="en-US" dirty="0"/>
              <a:t> s </a:t>
            </a:r>
            <a:r>
              <a:rPr lang="en-US" dirty="0" err="1"/>
              <a:t>njihovim</a:t>
            </a:r>
            <a:r>
              <a:rPr lang="en-US" dirty="0"/>
              <a:t> </a:t>
            </a:r>
            <a:r>
              <a:rPr lang="en-US" dirty="0" err="1"/>
              <a:t>autorom</a:t>
            </a:r>
            <a:r>
              <a:rPr lang="en-US" dirty="0"/>
              <a:t> </a:t>
            </a:r>
            <a:r>
              <a:rPr lang="en-US" dirty="0" err="1"/>
              <a:t>drugačije</a:t>
            </a:r>
            <a:r>
              <a:rPr lang="en-US" dirty="0"/>
              <a:t> </a:t>
            </a:r>
            <a:r>
              <a:rPr lang="en-US" dirty="0" err="1"/>
              <a:t>utvrđeno</a:t>
            </a:r>
            <a:r>
              <a:rPr lang="en-US" dirty="0"/>
              <a:t>. </a:t>
            </a:r>
          </a:p>
        </p:txBody>
      </p:sp>
      <p:pic>
        <p:nvPicPr>
          <p:cNvPr id="2" name="Content Placeholder 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790700"/>
            <a:ext cx="4343400" cy="4343400"/>
          </a:xfrm>
        </p:spPr>
      </p:pic>
    </p:spTree>
    <p:extLst>
      <p:ext uri="{BB962C8B-B14F-4D97-AF65-F5344CB8AC3E}">
        <p14:creationId xmlns:p14="http://schemas.microsoft.com/office/powerpoint/2010/main" val="2705844616"/>
      </p:ext>
    </p:extLst>
  </p:cSld>
  <p:clrMapOvr>
    <a:masterClrMapping/>
  </p:clrMapOvr>
  <p:transition>
    <p:wipe dir="r"/>
  </p:transition>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normAutofit fontScale="90000"/>
          </a:bodyPr>
          <a:lstStyle/>
          <a:p>
            <a:r>
              <a:rPr lang="bs-Latn-BA" dirty="0" smtClean="0"/>
              <a:t>Patentovanje računarskih programa!</a:t>
            </a:r>
            <a:endParaRPr lang="en-US" dirty="0"/>
          </a:p>
        </p:txBody>
      </p:sp>
    </p:spTree>
    <p:extLst>
      <p:ext uri="{BB962C8B-B14F-4D97-AF65-F5344CB8AC3E}">
        <p14:creationId xmlns:p14="http://schemas.microsoft.com/office/powerpoint/2010/main" val="1206478214"/>
      </p:ext>
    </p:extLst>
  </p:cSld>
  <p:clrMapOvr>
    <a:masterClrMapping/>
  </p:clrMapOvr>
  <p:transition>
    <p:wipe dir="r"/>
  </p:transition>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normAutofit fontScale="90000"/>
          </a:bodyPr>
          <a:lstStyle/>
          <a:p>
            <a:r>
              <a:rPr lang="bs-Latn-BA" dirty="0" smtClean="0"/>
              <a:t>Interoperabilnost i dekompiliranje računarskih programa</a:t>
            </a:r>
            <a:endParaRPr lang="en-US" dirty="0"/>
          </a:p>
        </p:txBody>
      </p:sp>
    </p:spTree>
    <p:extLst>
      <p:ext uri="{BB962C8B-B14F-4D97-AF65-F5344CB8AC3E}">
        <p14:creationId xmlns:p14="http://schemas.microsoft.com/office/powerpoint/2010/main" val="867319224"/>
      </p:ext>
    </p:extLst>
  </p:cSld>
  <p:clrMapOvr>
    <a:masterClrMapping/>
  </p:clrMapOvr>
  <p:transition>
    <p:wipe dir="r"/>
  </p:transition>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Posebne mjere zaštite – Član 107 ZAISP</a:t>
            </a:r>
            <a:endParaRPr lang="en-US" dirty="0"/>
          </a:p>
        </p:txBody>
      </p:sp>
      <p:sp>
        <p:nvSpPr>
          <p:cNvPr id="5" name="Content Placeholder 4"/>
          <p:cNvSpPr>
            <a:spLocks noGrp="1"/>
          </p:cNvSpPr>
          <p:nvPr>
            <p:ph idx="1"/>
          </p:nvPr>
        </p:nvSpPr>
        <p:spPr/>
        <p:txBody>
          <a:bodyPr>
            <a:normAutofit/>
          </a:bodyPr>
          <a:lstStyle/>
          <a:p>
            <a:r>
              <a:rPr lang="bs-Latn-BA" dirty="0"/>
              <a:t>Povredom prava na kompjuterskom programu smatraju se naročito i sljedeće radnje: </a:t>
            </a:r>
            <a:endParaRPr lang="en-US" dirty="0"/>
          </a:p>
          <a:p>
            <a:pPr lvl="1"/>
            <a:r>
              <a:rPr lang="bs-Latn-BA" dirty="0"/>
              <a:t>a) bilo koja distribucija primjerka kompjuterskog programa za koji se zna ili za koji se osnovano sumnja da povređuje autorsko pravo, </a:t>
            </a:r>
            <a:endParaRPr lang="en-US" dirty="0"/>
          </a:p>
          <a:p>
            <a:pPr lvl="1"/>
            <a:r>
              <a:rPr lang="bs-Latn-BA" dirty="0"/>
              <a:t>b) posjedovanje primjerka kompjuterskog programa u komercijalne svrhe za koji se zna ili za koji se osnovano sumnja da povređuje autorsko pravo. </a:t>
            </a:r>
            <a:endParaRPr lang="en-US" dirty="0"/>
          </a:p>
          <a:p>
            <a:endParaRPr lang="en-US" dirty="0"/>
          </a:p>
        </p:txBody>
      </p:sp>
    </p:spTree>
    <p:extLst>
      <p:ext uri="{BB962C8B-B14F-4D97-AF65-F5344CB8AC3E}">
        <p14:creationId xmlns:p14="http://schemas.microsoft.com/office/powerpoint/2010/main" val="1259823442"/>
      </p:ext>
    </p:extLst>
  </p:cSld>
  <p:clrMapOvr>
    <a:masterClrMapping/>
  </p:clrMapOvr>
  <p:transition>
    <p:wipe dir="r"/>
  </p:transition>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4" name="Title 3"/>
          <p:cNvSpPr>
            <a:spLocks noGrp="1"/>
          </p:cNvSpPr>
          <p:nvPr>
            <p:ph type="title"/>
          </p:nvPr>
        </p:nvSpPr>
        <p:spPr/>
        <p:txBody>
          <a:bodyPr/>
          <a:lstStyle/>
          <a:p>
            <a:r>
              <a:rPr lang="en-US" dirty="0" smtClean="0"/>
              <a:t>Closed source I open source</a:t>
            </a:r>
            <a:endParaRPr lang="en-US" dirty="0"/>
          </a:p>
        </p:txBody>
      </p:sp>
    </p:spTree>
    <p:extLst>
      <p:ext uri="{BB962C8B-B14F-4D97-AF65-F5344CB8AC3E}">
        <p14:creationId xmlns:p14="http://schemas.microsoft.com/office/powerpoint/2010/main" val="1428235575"/>
      </p:ext>
    </p:extLst>
  </p:cSld>
  <p:clrMapOvr>
    <a:masterClrMapping/>
  </p:clrMapOvr>
  <p:transition>
    <p:wipe dir="r"/>
  </p:transition>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r>
              <a:rPr lang="bs-Latn-BA" dirty="0" smtClean="0"/>
              <a:t>„krekovanje“ računarskih programa</a:t>
            </a:r>
            <a:endParaRPr lang="en-US" dirty="0"/>
          </a:p>
        </p:txBody>
      </p:sp>
    </p:spTree>
    <p:extLst>
      <p:ext uri="{BB962C8B-B14F-4D97-AF65-F5344CB8AC3E}">
        <p14:creationId xmlns:p14="http://schemas.microsoft.com/office/powerpoint/2010/main" val="511657079"/>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4648200"/>
            <a:ext cx="8610600" cy="1644650"/>
          </a:xfrm>
        </p:spPr>
        <p:txBody>
          <a:bodyPr>
            <a:normAutofit fontScale="90000"/>
          </a:bodyPr>
          <a:lstStyle/>
          <a:p>
            <a:r>
              <a:rPr lang="bs-Latn-BA" dirty="0" smtClean="0"/>
              <a:t>Duhovna originalnost ne mora da prenosi konkretnu poruku već mora da rezonuje u ličnosti korisnika autorskog djela ličnosti autora tog autorskog djela </a:t>
            </a:r>
            <a:endParaRPr lang="bs-Latn-BA" dirty="0"/>
          </a:p>
        </p:txBody>
      </p:sp>
      <p:sp>
        <p:nvSpPr>
          <p:cNvPr id="5" name="Text Placeholder 4"/>
          <p:cNvSpPr>
            <a:spLocks noGrp="1"/>
          </p:cNvSpPr>
          <p:nvPr>
            <p:ph type="body" idx="1"/>
          </p:nvPr>
        </p:nvSpPr>
        <p:spPr/>
        <p:txBody>
          <a:bodyPr/>
          <a:lstStyle/>
          <a:p>
            <a:endParaRPr lang="bs-Latn-BA"/>
          </a:p>
        </p:txBody>
      </p:sp>
      <p:sp>
        <p:nvSpPr>
          <p:cNvPr id="7" name="Text Placeholder 6"/>
          <p:cNvSpPr>
            <a:spLocks noGrp="1"/>
          </p:cNvSpPr>
          <p:nvPr>
            <p:ph type="body" sz="half" idx="3"/>
          </p:nvPr>
        </p:nvSpPr>
        <p:spPr/>
        <p:txBody>
          <a:bodyPr/>
          <a:lstStyle/>
          <a:p>
            <a:endParaRPr lang="bs-Latn-BA"/>
          </a:p>
        </p:txBody>
      </p:sp>
      <p:pic>
        <p:nvPicPr>
          <p:cNvPr id="9" name="Content Placeholder 8"/>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304800" y="1524000"/>
            <a:ext cx="4291012" cy="1907549"/>
          </a:xfrm>
        </p:spPr>
      </p:pic>
      <p:pic>
        <p:nvPicPr>
          <p:cNvPr id="10" name="Content Placeholder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800600" y="1524000"/>
            <a:ext cx="3810000" cy="1905000"/>
          </a:xfrm>
        </p:spPr>
      </p:pic>
    </p:spTree>
    <p:extLst>
      <p:ext uri="{BB962C8B-B14F-4D97-AF65-F5344CB8AC3E}">
        <p14:creationId xmlns:p14="http://schemas.microsoft.com/office/powerpoint/2010/main" val="2522233231"/>
      </p:ext>
    </p:extLst>
  </p:cSld>
  <p:clrMapOvr>
    <a:masterClrMapping/>
  </p:clrMapOvr>
  <p:transition>
    <p:wipe dir="r"/>
  </p:transition>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normAutofit fontScale="90000"/>
          </a:bodyPr>
          <a:lstStyle/>
          <a:p>
            <a:r>
              <a:rPr lang="bs-Latn-BA" dirty="0" smtClean="0"/>
              <a:t>Video igre kao računarski programi sui generis i autorska djela sui generis</a:t>
            </a:r>
            <a:endParaRPr lang="en-US" dirty="0"/>
          </a:p>
        </p:txBody>
      </p:sp>
    </p:spTree>
    <p:extLst>
      <p:ext uri="{BB962C8B-B14F-4D97-AF65-F5344CB8AC3E}">
        <p14:creationId xmlns:p14="http://schemas.microsoft.com/office/powerpoint/2010/main" val="800909244"/>
      </p:ext>
    </p:extLst>
  </p:cSld>
  <p:clrMapOvr>
    <a:masterClrMapping/>
  </p:clrMapOvr>
  <p:transition>
    <p:wipe dir="r"/>
  </p:transition>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normAutofit fontScale="90000"/>
          </a:bodyPr>
          <a:lstStyle/>
          <a:p>
            <a:r>
              <a:rPr lang="bs-Latn-BA" dirty="0" smtClean="0"/>
              <a:t>Računarski programi i licence ili šta ja to zapravo kupujem?</a:t>
            </a:r>
            <a:endParaRPr lang="en-US" dirty="0"/>
          </a:p>
        </p:txBody>
      </p:sp>
    </p:spTree>
    <p:extLst>
      <p:ext uri="{BB962C8B-B14F-4D97-AF65-F5344CB8AC3E}">
        <p14:creationId xmlns:p14="http://schemas.microsoft.com/office/powerpoint/2010/main" val="2844862602"/>
      </p:ext>
    </p:extLst>
  </p:cSld>
  <p:clrMapOvr>
    <a:masterClrMapping/>
  </p:clrMapOvr>
  <p:transition>
    <p:wipe dir="r"/>
  </p:transition>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a:xfrm>
            <a:off x="180475" y="533401"/>
            <a:ext cx="8686800" cy="1371599"/>
          </a:xfrm>
        </p:spPr>
        <p:txBody>
          <a:bodyPr/>
          <a:lstStyle/>
          <a:p>
            <a:pPr algn="ctr"/>
            <a:r>
              <a:rPr lang="bs-Latn-BA" dirty="0" smtClean="0"/>
              <a:t>machinima</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120" y="1242060"/>
            <a:ext cx="6629400" cy="4972050"/>
          </a:xfrm>
          <a:prstGeom prst="rect">
            <a:avLst/>
          </a:prstGeom>
        </p:spPr>
      </p:pic>
    </p:spTree>
    <p:extLst>
      <p:ext uri="{BB962C8B-B14F-4D97-AF65-F5344CB8AC3E}">
        <p14:creationId xmlns:p14="http://schemas.microsoft.com/office/powerpoint/2010/main" val="354474307"/>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Određenost forme</a:t>
            </a:r>
            <a:endParaRPr lang="hr-HR" dirty="0"/>
          </a:p>
        </p:txBody>
      </p:sp>
      <p:pic>
        <p:nvPicPr>
          <p:cNvPr id="6" name="Content Placeholder 5" descr="3319148441_d75a5f5ba7.jpg"/>
          <p:cNvPicPr>
            <a:picLocks noGrp="1" noChangeAspect="1"/>
          </p:cNvPicPr>
          <p:nvPr>
            <p:ph sz="half" idx="1"/>
          </p:nvPr>
        </p:nvPicPr>
        <p:blipFill>
          <a:blip r:embed="rId2" cstate="print"/>
          <a:stretch>
            <a:fillRect/>
          </a:stretch>
        </p:blipFill>
        <p:spPr>
          <a:xfrm>
            <a:off x="827075" y="1600200"/>
            <a:ext cx="3146450" cy="4724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Content Placeholder 4"/>
          <p:cNvSpPr>
            <a:spLocks noGrp="1"/>
          </p:cNvSpPr>
          <p:nvPr>
            <p:ph sz="half" idx="2"/>
          </p:nvPr>
        </p:nvSpPr>
        <p:spPr>
          <a:xfrm>
            <a:off x="4648200" y="1371600"/>
            <a:ext cx="4343400" cy="4953000"/>
          </a:xfrm>
        </p:spPr>
        <p:txBody>
          <a:bodyPr>
            <a:normAutofit fontScale="77500" lnSpcReduction="20000"/>
          </a:bodyPr>
          <a:lstStyle/>
          <a:p>
            <a:r>
              <a:rPr lang="hr-HR" dirty="0" smtClean="0"/>
              <a:t>Forma je određena kada omogućava autoru da sadržaj autorskog djela prenese prema drugim licima. </a:t>
            </a:r>
          </a:p>
          <a:p>
            <a:r>
              <a:rPr lang="hr-HR" dirty="0" smtClean="0"/>
              <a:t>Autorsko djelo ima formu ako može postojati odvojeno od ličnosti autora.</a:t>
            </a:r>
          </a:p>
          <a:p>
            <a:r>
              <a:rPr lang="hr-HR" dirty="0" smtClean="0"/>
              <a:t>Forma je neophodna za bilo koji oblik korištenja autorskog djela. </a:t>
            </a:r>
            <a:endParaRPr lang="hr-HR" dirty="0"/>
          </a:p>
          <a:p>
            <a:r>
              <a:rPr lang="hr-HR" dirty="0" smtClean="0"/>
              <a:t>ZAISP ne određuje neku posebnu formu koju intelektualna tvorevina mora imati da bi bila autorskim djelom.</a:t>
            </a:r>
          </a:p>
          <a:p>
            <a:r>
              <a:rPr lang="hr-HR" dirty="0" smtClean="0"/>
              <a:t>Forma obično  jeste određeni raspored znakova koje ljudska bića koriste u komunikaciji. </a:t>
            </a:r>
            <a:endParaRPr lang="hr-HR" dirty="0"/>
          </a:p>
        </p:txBody>
      </p:sp>
    </p:spTree>
    <p:extLst>
      <p:ext uri="{BB962C8B-B14F-4D97-AF65-F5344CB8AC3E}">
        <p14:creationId xmlns:p14="http://schemas.microsoft.com/office/powerpoint/2010/main" val="3921097219"/>
      </p:ext>
    </p:extLst>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s-Latn-BA" dirty="0" smtClean="0"/>
              <a:t>Digitalna forma autorskog djela</a:t>
            </a:r>
            <a:endParaRPr lang="bs-Latn-BA" dirty="0"/>
          </a:p>
        </p:txBody>
      </p:sp>
      <p:sp>
        <p:nvSpPr>
          <p:cNvPr id="3" name="Content Placeholder 2"/>
          <p:cNvSpPr>
            <a:spLocks noGrp="1"/>
          </p:cNvSpPr>
          <p:nvPr>
            <p:ph sz="half" idx="1"/>
          </p:nvPr>
        </p:nvSpPr>
        <p:spPr/>
        <p:txBody>
          <a:bodyPr>
            <a:normAutofit fontScale="77500" lnSpcReduction="20000"/>
          </a:bodyPr>
          <a:lstStyle/>
          <a:p>
            <a:r>
              <a:rPr lang="bs-Latn-BA" dirty="0" smtClean="0"/>
              <a:t>Intelektualna tvorevina može imati formu digitalnog binarnog zapisa kog ljudska bića ne mogu percipirati (jer je u obliku magnetnog zapisa) i koji nije opšte razumljiv ljudskim bićima (u obliku jedinica i nula).</a:t>
            </a:r>
          </a:p>
          <a:p>
            <a:r>
              <a:rPr lang="bs-Latn-BA" dirty="0" smtClean="0"/>
              <a:t>Ono što je bitno jeste da autorsko djelo bude u takvom obliku koji omogućuje prenos sadržaja autorskog djela sa autora na sva druga lica, bez obzira koja odruđa se koristila za takav prenos.</a:t>
            </a:r>
            <a:endParaRPr lang="bs-Latn-BA"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286000"/>
            <a:ext cx="4401518" cy="2743200"/>
          </a:xfrm>
        </p:spPr>
      </p:pic>
    </p:spTree>
    <p:extLst>
      <p:ext uri="{BB962C8B-B14F-4D97-AF65-F5344CB8AC3E}">
        <p14:creationId xmlns:p14="http://schemas.microsoft.com/office/powerpoint/2010/main" val="145890674"/>
      </p:ext>
    </p:extLst>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515" b="1515"/>
          <a:stretch>
            <a:fillRect/>
          </a:stretch>
        </p:blipFill>
        <p:spPr/>
      </p:pic>
      <p:sp>
        <p:nvSpPr>
          <p:cNvPr id="5" name="Title 4"/>
          <p:cNvSpPr>
            <a:spLocks noGrp="1"/>
          </p:cNvSpPr>
          <p:nvPr>
            <p:ph type="title"/>
          </p:nvPr>
        </p:nvSpPr>
        <p:spPr/>
        <p:txBody>
          <a:bodyPr/>
          <a:lstStyle/>
          <a:p>
            <a:r>
              <a:rPr lang="bs-Latn-BA" dirty="0" smtClean="0"/>
              <a:t>originalnost</a:t>
            </a:r>
            <a:endParaRPr lang="bs-Latn-BA" dirty="0"/>
          </a:p>
        </p:txBody>
      </p:sp>
      <p:sp>
        <p:nvSpPr>
          <p:cNvPr id="7" name="Text Placeholder 6"/>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2128258587"/>
      </p:ext>
    </p:extLst>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bs-Latn-BA"/>
          </a:p>
        </p:txBody>
      </p:sp>
      <p:sp>
        <p:nvSpPr>
          <p:cNvPr id="5" name="Title 4"/>
          <p:cNvSpPr>
            <a:spLocks noGrp="1"/>
          </p:cNvSpPr>
          <p:nvPr>
            <p:ph type="title"/>
          </p:nvPr>
        </p:nvSpPr>
        <p:spPr/>
        <p:txBody>
          <a:bodyPr>
            <a:normAutofit fontScale="90000"/>
          </a:bodyPr>
          <a:lstStyle/>
          <a:p>
            <a:r>
              <a:rPr lang="bs-Latn-BA" dirty="0" smtClean="0"/>
              <a:t>Originalnost je najvažniji kriterij za kvalifikovanje određene intelektualne tvorvine autorskim djelom.</a:t>
            </a:r>
            <a:endParaRPr lang="bs-Latn-BA" dirty="0"/>
          </a:p>
        </p:txBody>
      </p:sp>
    </p:spTree>
    <p:extLst>
      <p:ext uri="{BB962C8B-B14F-4D97-AF65-F5344CB8AC3E}">
        <p14:creationId xmlns:p14="http://schemas.microsoft.com/office/powerpoint/2010/main" val="273210204"/>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Isključivo subjektivno autorsko pravo</a:t>
            </a:r>
            <a:endParaRPr lang="hr-HR" dirty="0"/>
          </a:p>
        </p:txBody>
      </p:sp>
      <p:sp>
        <p:nvSpPr>
          <p:cNvPr id="3" name="Content Placeholder 2"/>
          <p:cNvSpPr>
            <a:spLocks noGrp="1"/>
          </p:cNvSpPr>
          <p:nvPr>
            <p:ph idx="1"/>
          </p:nvPr>
        </p:nvSpPr>
        <p:spPr/>
        <p:txBody>
          <a:bodyPr>
            <a:normAutofit/>
          </a:bodyPr>
          <a:lstStyle/>
          <a:p>
            <a:r>
              <a:rPr lang="hr-HR" dirty="0" smtClean="0"/>
              <a:t>Ličnopravna ovlaštenja su uglavnom </a:t>
            </a:r>
            <a:r>
              <a:rPr lang="hr-HR" sz="4800" dirty="0" smtClean="0"/>
              <a:t>vječna</a:t>
            </a:r>
            <a:r>
              <a:rPr lang="hr-HR" dirty="0" smtClean="0"/>
              <a:t>.</a:t>
            </a:r>
          </a:p>
          <a:p>
            <a:r>
              <a:rPr lang="hr-HR" dirty="0" smtClean="0"/>
              <a:t>Opšti rok trajanja (u pravilu na cijeloj planeti) autorskog prava je: </a:t>
            </a:r>
            <a:r>
              <a:rPr lang="hr-HR" sz="5400" dirty="0" smtClean="0"/>
              <a:t>kompletan život autora i 70 godina poslije njegove smrti.</a:t>
            </a:r>
          </a:p>
          <a:p>
            <a:pPr>
              <a:buNone/>
            </a:pPr>
            <a:endParaRPr lang="hr-HR" dirty="0"/>
          </a:p>
        </p:txBody>
      </p:sp>
    </p:spTree>
    <p:extLst>
      <p:ext uri="{BB962C8B-B14F-4D97-AF65-F5344CB8AC3E}">
        <p14:creationId xmlns:p14="http://schemas.microsoft.com/office/powerpoint/2010/main" val="1997231269"/>
      </p:ext>
    </p:extLst>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orginalnost</a:t>
            </a:r>
            <a:endParaRPr lang="hr-HR" dirty="0"/>
          </a:p>
        </p:txBody>
      </p:sp>
      <p:sp>
        <p:nvSpPr>
          <p:cNvPr id="3" name="Content Placeholder 2"/>
          <p:cNvSpPr>
            <a:spLocks noGrp="1"/>
          </p:cNvSpPr>
          <p:nvPr>
            <p:ph sz="half" idx="1"/>
          </p:nvPr>
        </p:nvSpPr>
        <p:spPr/>
        <p:txBody>
          <a:bodyPr>
            <a:normAutofit fontScale="85000" lnSpcReduction="10000"/>
          </a:bodyPr>
          <a:lstStyle/>
          <a:p>
            <a:r>
              <a:rPr lang="hr-HR" dirty="0" smtClean="0"/>
              <a:t>Jeste individualnost odnosno jedinstvenost autorskog djela.</a:t>
            </a:r>
          </a:p>
          <a:p>
            <a:r>
              <a:rPr lang="hr-HR" dirty="0" smtClean="0"/>
              <a:t>Specifični, individualni, duhovni pečat koji autor ostavlja na autorsko djelo.  </a:t>
            </a:r>
          </a:p>
          <a:p>
            <a:r>
              <a:rPr lang="hr-HR" dirty="0" smtClean="0"/>
              <a:t>Razlog zašto pravo priznaje autorskopravnu zaštitu za intelektualnu tvorevinu.</a:t>
            </a:r>
          </a:p>
          <a:p>
            <a:r>
              <a:rPr lang="hr-HR" dirty="0" smtClean="0"/>
              <a:t>Određuje obim autorskopravne zaštite određene intelektualne tvorevine.  </a:t>
            </a:r>
          </a:p>
          <a:p>
            <a:endParaRPr lang="hr-HR"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516048"/>
            <a:ext cx="4343400" cy="2892704"/>
          </a:xfrm>
        </p:spPr>
      </p:pic>
    </p:spTree>
    <p:extLst>
      <p:ext uri="{BB962C8B-B14F-4D97-AF65-F5344CB8AC3E}">
        <p14:creationId xmlns:p14="http://schemas.microsoft.com/office/powerpoint/2010/main" val="481830261"/>
      </p:ext>
    </p:extLst>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bs-Latn-BA"/>
          </a:p>
        </p:txBody>
      </p:sp>
      <p:sp>
        <p:nvSpPr>
          <p:cNvPr id="5" name="Title 4"/>
          <p:cNvSpPr>
            <a:spLocks noGrp="1"/>
          </p:cNvSpPr>
          <p:nvPr>
            <p:ph type="title"/>
          </p:nvPr>
        </p:nvSpPr>
        <p:spPr/>
        <p:txBody>
          <a:bodyPr>
            <a:normAutofit fontScale="90000"/>
          </a:bodyPr>
          <a:lstStyle/>
          <a:p>
            <a:r>
              <a:rPr lang="bs-Latn-BA" dirty="0" smtClean="0"/>
              <a:t>Pojam originalnosti se sastoji od pojma: </a:t>
            </a:r>
            <a:r>
              <a:rPr lang="bs-Latn-BA" dirty="0" smtClean="0">
                <a:solidFill>
                  <a:srgbClr val="FF0000"/>
                </a:solidFill>
              </a:rPr>
              <a:t>objektivne</a:t>
            </a:r>
            <a:r>
              <a:rPr lang="bs-Latn-BA" dirty="0" smtClean="0"/>
              <a:t> i </a:t>
            </a:r>
            <a:r>
              <a:rPr lang="bs-Latn-BA" dirty="0" smtClean="0">
                <a:solidFill>
                  <a:schemeClr val="accent1">
                    <a:lumMod val="40000"/>
                    <a:lumOff val="60000"/>
                  </a:schemeClr>
                </a:solidFill>
              </a:rPr>
              <a:t>subjektivne</a:t>
            </a:r>
            <a:r>
              <a:rPr lang="bs-Latn-BA" dirty="0" smtClean="0"/>
              <a:t> originalnosti!</a:t>
            </a:r>
            <a:endParaRPr lang="bs-Latn-BA" dirty="0"/>
          </a:p>
        </p:txBody>
      </p:sp>
    </p:spTree>
    <p:extLst>
      <p:ext uri="{BB962C8B-B14F-4D97-AF65-F5344CB8AC3E}">
        <p14:creationId xmlns:p14="http://schemas.microsoft.com/office/powerpoint/2010/main" val="565974868"/>
      </p:ext>
    </p:extLst>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Objektivna originalnost</a:t>
            </a:r>
            <a:endParaRPr lang="bs-Latn-BA" dirty="0"/>
          </a:p>
        </p:txBody>
      </p:sp>
      <p:sp>
        <p:nvSpPr>
          <p:cNvPr id="6" name="Content Placeholder 5"/>
          <p:cNvSpPr>
            <a:spLocks noGrp="1"/>
          </p:cNvSpPr>
          <p:nvPr>
            <p:ph idx="1"/>
          </p:nvPr>
        </p:nvSpPr>
        <p:spPr/>
        <p:txBody>
          <a:bodyPr/>
          <a:lstStyle/>
          <a:p>
            <a:r>
              <a:rPr lang="bs-Latn-BA" dirty="0" smtClean="0"/>
              <a:t>Jednoznačnost.</a:t>
            </a:r>
          </a:p>
          <a:p>
            <a:r>
              <a:rPr lang="bs-Latn-BA" dirty="0" smtClean="0"/>
              <a:t>Identičnost.</a:t>
            </a:r>
          </a:p>
          <a:p>
            <a:r>
              <a:rPr lang="bs-Latn-BA" dirty="0" smtClean="0"/>
              <a:t>Objektivna originalnost podrazumjeva da ne postoje dva potpuno identična autorska djela. </a:t>
            </a:r>
          </a:p>
          <a:p>
            <a:r>
              <a:rPr lang="bs-Latn-BA" dirty="0" smtClean="0"/>
              <a:t>Zbog prirode autorstva nije vjerovatno da mogu nastati dva apsolutno identična autorska djela. </a:t>
            </a:r>
          </a:p>
          <a:p>
            <a:r>
              <a:rPr lang="bs-Latn-BA" dirty="0" smtClean="0"/>
              <a:t>Potpuna objektivna originalnost je nemoguća.</a:t>
            </a:r>
          </a:p>
          <a:p>
            <a:r>
              <a:rPr lang="bs-Latn-BA" dirty="0" smtClean="0"/>
              <a:t>„Stojim na ramenima divova.“</a:t>
            </a:r>
          </a:p>
          <a:p>
            <a:endParaRPr lang="bs-Latn-BA" dirty="0" smtClean="0"/>
          </a:p>
          <a:p>
            <a:endParaRPr lang="bs-Latn-BA" dirty="0"/>
          </a:p>
        </p:txBody>
      </p:sp>
    </p:spTree>
    <p:extLst>
      <p:ext uri="{BB962C8B-B14F-4D97-AF65-F5344CB8AC3E}">
        <p14:creationId xmlns:p14="http://schemas.microsoft.com/office/powerpoint/2010/main" val="2064290055"/>
      </p:ext>
    </p:extLst>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Subjektivna originalnost</a:t>
            </a:r>
            <a:endParaRPr lang="bs-Latn-BA" dirty="0"/>
          </a:p>
        </p:txBody>
      </p:sp>
      <p:sp>
        <p:nvSpPr>
          <p:cNvPr id="3" name="Content Placeholder 2"/>
          <p:cNvSpPr>
            <a:spLocks noGrp="1"/>
          </p:cNvSpPr>
          <p:nvPr>
            <p:ph idx="1"/>
          </p:nvPr>
        </p:nvSpPr>
        <p:spPr/>
        <p:txBody>
          <a:bodyPr>
            <a:normAutofit lnSpcReduction="10000"/>
          </a:bodyPr>
          <a:lstStyle/>
          <a:p>
            <a:r>
              <a:rPr lang="bs-Latn-BA" dirty="0" smtClean="0"/>
              <a:t>Zasnovana na teoriji slobodnih izbora.</a:t>
            </a:r>
          </a:p>
          <a:p>
            <a:r>
              <a:rPr lang="bs-Latn-BA" dirty="0" smtClean="0"/>
              <a:t>Podrazumjeva da se ličnost autora nerazdvojivo i nesumljivo integriše u „tkaninu“ intelektualne tvorevine koja je autorsko djelo, da autor ostavlja neizbrisiv i karakterističan trag na autorsko djelo.</a:t>
            </a:r>
          </a:p>
          <a:p>
            <a:r>
              <a:rPr lang="bs-Latn-BA" dirty="0" smtClean="0"/>
              <a:t>Podrazumjeva da taj trag jeste jedinstven i da razlikuje tog autora i to autorsko djelo od svih drugih autora i svih drugih autorskih djela.</a:t>
            </a:r>
            <a:endParaRPr lang="bs-Latn-BA" dirty="0"/>
          </a:p>
        </p:txBody>
      </p:sp>
    </p:spTree>
    <p:extLst>
      <p:ext uri="{BB962C8B-B14F-4D97-AF65-F5344CB8AC3E}">
        <p14:creationId xmlns:p14="http://schemas.microsoft.com/office/powerpoint/2010/main" val="2704081102"/>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Teorija slobodnih izbora</a:t>
            </a:r>
            <a:endParaRPr lang="bs-Latn-BA"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4800" y="2292548"/>
            <a:ext cx="4191000" cy="3339703"/>
          </a:xfrm>
        </p:spPr>
      </p:pic>
      <p:sp>
        <p:nvSpPr>
          <p:cNvPr id="6" name="Content Placeholder 5"/>
          <p:cNvSpPr>
            <a:spLocks noGrp="1"/>
          </p:cNvSpPr>
          <p:nvPr>
            <p:ph sz="half" idx="2"/>
          </p:nvPr>
        </p:nvSpPr>
        <p:spPr/>
        <p:txBody>
          <a:bodyPr/>
          <a:lstStyle/>
          <a:p>
            <a:r>
              <a:rPr lang="bs-Latn-BA" dirty="0" smtClean="0"/>
              <a:t>Postulira da autorska djela nastaju kao rezultat serije odluka na osnovu slobodnih izbora koje autor donosi prilikom kreativnog, intelektualnog stvaralačkog djelovanja kojim nastaje intelektualna tvorevina.</a:t>
            </a:r>
          </a:p>
          <a:p>
            <a:endParaRPr lang="bs-Latn-BA" dirty="0"/>
          </a:p>
        </p:txBody>
      </p:sp>
    </p:spTree>
    <p:extLst>
      <p:ext uri="{BB962C8B-B14F-4D97-AF65-F5344CB8AC3E}">
        <p14:creationId xmlns:p14="http://schemas.microsoft.com/office/powerpoint/2010/main" val="2626400589"/>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Teorija slobodnih izbora</a:t>
            </a:r>
            <a:endParaRPr lang="bs-Latn-BA" dirty="0"/>
          </a:p>
        </p:txBody>
      </p:sp>
      <p:sp>
        <p:nvSpPr>
          <p:cNvPr id="3" name="Content Placeholder 2"/>
          <p:cNvSpPr>
            <a:spLocks noGrp="1"/>
          </p:cNvSpPr>
          <p:nvPr>
            <p:ph sz="half" idx="1"/>
          </p:nvPr>
        </p:nvSpPr>
        <p:spPr/>
        <p:txBody>
          <a:bodyPr>
            <a:normAutofit fontScale="92500" lnSpcReduction="10000"/>
          </a:bodyPr>
          <a:lstStyle/>
          <a:p>
            <a:r>
              <a:rPr lang="bs-Latn-BA" dirty="0" smtClean="0"/>
              <a:t>Izbori koje autori donose moraju biti doista slobodni, odnosno ne smije ih diktirati vrsta djela, forma, okolina, drugo lice, okolnosti, tehnika ili bilo šta drugo.</a:t>
            </a:r>
          </a:p>
          <a:p>
            <a:r>
              <a:rPr lang="bs-Latn-BA" dirty="0" smtClean="0"/>
              <a:t>U zavisnosti od slobode izbora i od količine izbora i intelektualna tvorevina će biti više ili manje originalna.</a:t>
            </a:r>
            <a:endParaRPr lang="bs-Latn-B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24400" y="2286000"/>
            <a:ext cx="4302879" cy="3200400"/>
          </a:xfrm>
        </p:spPr>
      </p:pic>
    </p:spTree>
    <p:extLst>
      <p:ext uri="{BB962C8B-B14F-4D97-AF65-F5344CB8AC3E}">
        <p14:creationId xmlns:p14="http://schemas.microsoft.com/office/powerpoint/2010/main" val="49416312"/>
      </p:ext>
    </p:extLst>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bs-Latn-BA" dirty="0" smtClean="0"/>
              <a:t>Studija originalnosti na primjeru fotografija</a:t>
            </a:r>
            <a:endParaRPr lang="bs-Latn-BA" dirty="0"/>
          </a:p>
        </p:txBody>
      </p:sp>
      <p:sp>
        <p:nvSpPr>
          <p:cNvPr id="8" name="Text Placeholder 7"/>
          <p:cNvSpPr>
            <a:spLocks noGrp="1"/>
          </p:cNvSpPr>
          <p:nvPr>
            <p:ph type="body" idx="1"/>
          </p:nvPr>
        </p:nvSpPr>
        <p:spPr/>
        <p:txBody>
          <a:bodyPr/>
          <a:lstStyle/>
          <a:p>
            <a:endParaRPr lang="bs-Latn-BA"/>
          </a:p>
        </p:txBody>
      </p:sp>
      <p:sp>
        <p:nvSpPr>
          <p:cNvPr id="10" name="Text Placeholder 9"/>
          <p:cNvSpPr>
            <a:spLocks noGrp="1"/>
          </p:cNvSpPr>
          <p:nvPr>
            <p:ph type="body" sz="half" idx="3"/>
          </p:nvPr>
        </p:nvSpPr>
        <p:spPr/>
        <p:txBody>
          <a:bodyPr/>
          <a:lstStyle/>
          <a:p>
            <a:endParaRPr lang="bs-Latn-BA"/>
          </a:p>
        </p:txBody>
      </p:sp>
      <p:pic>
        <p:nvPicPr>
          <p:cNvPr id="12" name="Content Placeholder 11"/>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1039659" y="1316038"/>
            <a:ext cx="2773670" cy="3941762"/>
          </a:xfrm>
        </p:spPr>
      </p:pic>
      <p:pic>
        <p:nvPicPr>
          <p:cNvPr id="13" name="Content Placeholder 12"/>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8200" y="1778471"/>
            <a:ext cx="4289425" cy="3016895"/>
          </a:xfrm>
        </p:spPr>
      </p:pic>
    </p:spTree>
    <p:extLst>
      <p:ext uri="{BB962C8B-B14F-4D97-AF65-F5344CB8AC3E}">
        <p14:creationId xmlns:p14="http://schemas.microsoft.com/office/powerpoint/2010/main" val="2239322951"/>
      </p:ext>
    </p:extLst>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Studija originalnosti na primjeru fotografija</a:t>
            </a:r>
            <a:endParaRPr lang="bs-Latn-BA" dirty="0"/>
          </a:p>
        </p:txBody>
      </p:sp>
      <p:sp>
        <p:nvSpPr>
          <p:cNvPr id="3" name="Text Placeholder 2"/>
          <p:cNvSpPr>
            <a:spLocks noGrp="1"/>
          </p:cNvSpPr>
          <p:nvPr>
            <p:ph type="body" idx="1"/>
          </p:nvPr>
        </p:nvSpPr>
        <p:spPr/>
        <p:txBody>
          <a:bodyPr/>
          <a:lstStyle/>
          <a:p>
            <a:endParaRPr lang="bs-Latn-BA"/>
          </a:p>
        </p:txBody>
      </p:sp>
      <p:sp>
        <p:nvSpPr>
          <p:cNvPr id="4" name="Text Placeholder 3"/>
          <p:cNvSpPr>
            <a:spLocks noGrp="1"/>
          </p:cNvSpPr>
          <p:nvPr>
            <p:ph type="body" sz="half" idx="3"/>
          </p:nvPr>
        </p:nvSpPr>
        <p:spPr/>
        <p:txBody>
          <a:bodyPr/>
          <a:lstStyle/>
          <a:p>
            <a:endParaRPr lang="bs-Latn-BA"/>
          </a:p>
        </p:txBody>
      </p:sp>
      <p:pic>
        <p:nvPicPr>
          <p:cNvPr id="7" name="Content Placeholder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840551" y="1316038"/>
            <a:ext cx="3171886" cy="3941762"/>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8200" y="1809017"/>
            <a:ext cx="4289425" cy="2955803"/>
          </a:xfrm>
        </p:spPr>
      </p:pic>
    </p:spTree>
    <p:extLst>
      <p:ext uri="{BB962C8B-B14F-4D97-AF65-F5344CB8AC3E}">
        <p14:creationId xmlns:p14="http://schemas.microsoft.com/office/powerpoint/2010/main" val="2373764541"/>
      </p:ext>
    </p:extLst>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5245" b="5245"/>
          <a:stretch>
            <a:fillRect/>
          </a:stretch>
        </p:blipFill>
        <p:spPr/>
      </p:pic>
      <p:sp>
        <p:nvSpPr>
          <p:cNvPr id="7" name="Title 6"/>
          <p:cNvSpPr>
            <a:spLocks noGrp="1"/>
          </p:cNvSpPr>
          <p:nvPr>
            <p:ph type="title"/>
          </p:nvPr>
        </p:nvSpPr>
        <p:spPr/>
        <p:txBody>
          <a:bodyPr>
            <a:normAutofit fontScale="90000"/>
          </a:bodyPr>
          <a:lstStyle/>
          <a:p>
            <a:r>
              <a:rPr lang="bs-Latn-BA" dirty="0" smtClean="0"/>
              <a:t>Objektivna i subjektivna originalnost ove fotografije je evidentna.</a:t>
            </a:r>
            <a:endParaRPr lang="bs-Latn-BA" dirty="0"/>
          </a:p>
        </p:txBody>
      </p:sp>
      <p:sp>
        <p:nvSpPr>
          <p:cNvPr id="9" name="Text Placeholder 8"/>
          <p:cNvSpPr>
            <a:spLocks noGrp="1"/>
          </p:cNvSpPr>
          <p:nvPr>
            <p:ph type="body" sz="half" idx="2"/>
          </p:nvPr>
        </p:nvSpPr>
        <p:spPr/>
        <p:txBody>
          <a:bodyPr/>
          <a:lstStyle/>
          <a:p>
            <a:endParaRPr lang="bs-Latn-BA"/>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757" y="2819400"/>
            <a:ext cx="2286000" cy="150114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564" y="609600"/>
            <a:ext cx="3100387" cy="2069424"/>
          </a:xfrm>
          <a:prstGeom prst="rect">
            <a:avLst/>
          </a:prstGeom>
        </p:spPr>
      </p:pic>
    </p:spTree>
    <p:extLst>
      <p:ext uri="{BB962C8B-B14F-4D97-AF65-F5344CB8AC3E}">
        <p14:creationId xmlns:p14="http://schemas.microsoft.com/office/powerpoint/2010/main" val="2982862053"/>
      </p:ext>
    </p:extLst>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Za klasifikaciju djela autorskim djelom nemaju značaja:</a:t>
            </a:r>
            <a:endParaRPr lang="bs-Latn-BA" dirty="0"/>
          </a:p>
        </p:txBody>
      </p:sp>
      <p:pic>
        <p:nvPicPr>
          <p:cNvPr id="5" name="Content Placeholder 4" descr="9533_1251113879374_1275310067_753434_5348274_n.jpg"/>
          <p:cNvPicPr>
            <a:picLocks noGrp="1" noChangeAspect="1"/>
          </p:cNvPicPr>
          <p:nvPr>
            <p:ph sz="half" idx="1"/>
          </p:nvPr>
        </p:nvPicPr>
        <p:blipFill>
          <a:blip r:embed="rId2" cstate="print"/>
          <a:stretch>
            <a:fillRect/>
          </a:stretch>
        </p:blipFill>
        <p:spPr>
          <a:xfrm>
            <a:off x="304800" y="2390775"/>
            <a:ext cx="4191000" cy="3143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Content Placeholder 3"/>
          <p:cNvSpPr>
            <a:spLocks noGrp="1"/>
          </p:cNvSpPr>
          <p:nvPr>
            <p:ph sz="half" idx="2"/>
          </p:nvPr>
        </p:nvSpPr>
        <p:spPr/>
        <p:txBody>
          <a:bodyPr>
            <a:normAutofit fontScale="92500" lnSpcReduction="10000"/>
          </a:bodyPr>
          <a:lstStyle/>
          <a:p>
            <a:r>
              <a:rPr lang="bs-Latn-BA" dirty="0" smtClean="0"/>
              <a:t>Praktična svrha i iskoristivost djela;</a:t>
            </a:r>
          </a:p>
          <a:p>
            <a:r>
              <a:rPr lang="bs-Latn-BA" dirty="0" smtClean="0"/>
              <a:t>Kvalitet, posebno isti mjeren kulturološkim kriterijima</a:t>
            </a:r>
          </a:p>
          <a:p>
            <a:r>
              <a:rPr lang="bs-Latn-BA" dirty="0" smtClean="0"/>
              <a:t>Da li je saopštavanje javnosti ili objavljivanje protivno zakonu;</a:t>
            </a:r>
          </a:p>
          <a:p>
            <a:r>
              <a:rPr lang="bs-Latn-BA" dirty="0" smtClean="0"/>
              <a:t>Obim;</a:t>
            </a:r>
          </a:p>
          <a:p>
            <a:r>
              <a:rPr lang="bs-Latn-BA" dirty="0" smtClean="0"/>
              <a:t>Vrijeme, novčana sredstva ili trud uloženi u stvaranje. </a:t>
            </a:r>
          </a:p>
          <a:p>
            <a:endParaRPr lang="bs-Latn-BA" dirty="0"/>
          </a:p>
        </p:txBody>
      </p:sp>
    </p:spTree>
    <p:extLst>
      <p:ext uri="{BB962C8B-B14F-4D97-AF65-F5344CB8AC3E}">
        <p14:creationId xmlns:p14="http://schemas.microsoft.com/office/powerpoint/2010/main" val="548664481"/>
      </p:ext>
    </p:extLst>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bs-Latn-BA" dirty="0" smtClean="0"/>
              <a:t>pojam autorskog djela</a:t>
            </a:r>
            <a:endParaRPr lang="bs-Latn-BA" dirty="0"/>
          </a:p>
        </p:txBody>
      </p:sp>
      <p:sp>
        <p:nvSpPr>
          <p:cNvPr id="5" name="Subtitle 4"/>
          <p:cNvSpPr>
            <a:spLocks noGrp="1"/>
          </p:cNvSpPr>
          <p:nvPr>
            <p:ph type="subTitle" idx="1"/>
          </p:nvPr>
        </p:nvSpPr>
        <p:spPr/>
        <p:txBody>
          <a:bodyPr/>
          <a:lstStyle/>
          <a:p>
            <a:r>
              <a:rPr lang="bs-Latn-BA" dirty="0" smtClean="0"/>
              <a:t>Drugi tematski blok</a:t>
            </a:r>
            <a:endParaRPr lang="bs-Latn-BA"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1447800"/>
            <a:ext cx="3798887" cy="303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4056524"/>
      </p:ext>
    </p:extLst>
  </p:cSld>
  <p:clrMapOvr>
    <a:masterClrMapping/>
  </p:clrMapOvr>
  <p:transition>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515" b="1515"/>
          <a:stretch>
            <a:fillRect/>
          </a:stretch>
        </p:blipFill>
        <p:spPr/>
      </p:pic>
      <p:sp>
        <p:nvSpPr>
          <p:cNvPr id="5" name="Title 4"/>
          <p:cNvSpPr>
            <a:spLocks noGrp="1"/>
          </p:cNvSpPr>
          <p:nvPr>
            <p:ph type="title"/>
          </p:nvPr>
        </p:nvSpPr>
        <p:spPr/>
        <p:txBody>
          <a:bodyPr/>
          <a:lstStyle/>
          <a:p>
            <a:r>
              <a:rPr lang="bs-Latn-BA" dirty="0" smtClean="0"/>
              <a:t>Vrste autorskih djela</a:t>
            </a:r>
            <a:endParaRPr lang="bs-Latn-BA" dirty="0"/>
          </a:p>
        </p:txBody>
      </p:sp>
      <p:sp>
        <p:nvSpPr>
          <p:cNvPr id="7" name="Text Placeholder 6"/>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2552145596"/>
      </p:ext>
    </p:extLst>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Nota bene!</a:t>
            </a:r>
            <a:endParaRPr lang="bs-Latn-BA" dirty="0"/>
          </a:p>
        </p:txBody>
      </p:sp>
      <p:sp>
        <p:nvSpPr>
          <p:cNvPr id="6" name="Content Placeholder 5"/>
          <p:cNvSpPr>
            <a:spLocks noGrp="1"/>
          </p:cNvSpPr>
          <p:nvPr>
            <p:ph idx="1"/>
          </p:nvPr>
        </p:nvSpPr>
        <p:spPr/>
        <p:txBody>
          <a:bodyPr/>
          <a:lstStyle/>
          <a:p>
            <a:r>
              <a:rPr lang="bs-Latn-BA" dirty="0"/>
              <a:t>Svaka intelektualna tvorevina koja zadovolji elemente definicije autorskog djela će biti autorskopravno zaštićena bez obzira da li ili ne može se svrstati u određenu kategoriju ili vrstu autorskog </a:t>
            </a:r>
            <a:r>
              <a:rPr lang="bs-Latn-BA" dirty="0" smtClean="0"/>
              <a:t>djela.</a:t>
            </a:r>
          </a:p>
          <a:p>
            <a:r>
              <a:rPr lang="bs-Latn-BA" dirty="0" smtClean="0"/>
              <a:t>Zakonodavac u ZAISP-u samo navodi vrste autorskih djela exempli causa.</a:t>
            </a:r>
            <a:endParaRPr lang="bs-Latn-BA" dirty="0"/>
          </a:p>
        </p:txBody>
      </p:sp>
    </p:spTree>
    <p:extLst>
      <p:ext uri="{BB962C8B-B14F-4D97-AF65-F5344CB8AC3E}">
        <p14:creationId xmlns:p14="http://schemas.microsoft.com/office/powerpoint/2010/main" val="4093939426"/>
      </p:ext>
    </p:extLst>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4028" r="24028"/>
          <a:stretch>
            <a:fillRect/>
          </a:stretch>
        </p:blipFill>
        <p:spPr/>
      </p:pic>
      <p:sp>
        <p:nvSpPr>
          <p:cNvPr id="4" name="Title 3"/>
          <p:cNvSpPr>
            <a:spLocks noGrp="1"/>
          </p:cNvSpPr>
          <p:nvPr>
            <p:ph type="title"/>
          </p:nvPr>
        </p:nvSpPr>
        <p:spPr/>
        <p:txBody>
          <a:bodyPr/>
          <a:lstStyle/>
          <a:p>
            <a:r>
              <a:rPr lang="bs-Latn-BA" dirty="0" smtClean="0"/>
              <a:t>Pisana autorska djela</a:t>
            </a:r>
            <a:endParaRPr lang="bs-Latn-BA" dirty="0"/>
          </a:p>
        </p:txBody>
      </p:sp>
      <p:sp>
        <p:nvSpPr>
          <p:cNvPr id="6" name="Text Placeholder 5"/>
          <p:cNvSpPr>
            <a:spLocks noGrp="1"/>
          </p:cNvSpPr>
          <p:nvPr>
            <p:ph type="body" sz="half" idx="2"/>
          </p:nvPr>
        </p:nvSpPr>
        <p:spPr/>
        <p:txBody>
          <a:bodyPr/>
          <a:lstStyle/>
          <a:p>
            <a:r>
              <a:rPr lang="bs-Latn-BA" dirty="0" smtClean="0"/>
              <a:t>Književni tekstovi, studije, priručnici, članci i ostali napisi, kao i računarski programi (o njima više malo kasnije)</a:t>
            </a:r>
            <a:endParaRPr lang="bs-Latn-BA" dirty="0"/>
          </a:p>
        </p:txBody>
      </p:sp>
    </p:spTree>
    <p:extLst>
      <p:ext uri="{BB962C8B-B14F-4D97-AF65-F5344CB8AC3E}">
        <p14:creationId xmlns:p14="http://schemas.microsoft.com/office/powerpoint/2010/main" val="1636906997"/>
      </p:ext>
    </p:extLst>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023" r="4023"/>
          <a:stretch>
            <a:fillRect/>
          </a:stretch>
        </p:blipFill>
        <p:spPr/>
      </p:pic>
      <p:sp>
        <p:nvSpPr>
          <p:cNvPr id="3" name="Title 2"/>
          <p:cNvSpPr>
            <a:spLocks noGrp="1"/>
          </p:cNvSpPr>
          <p:nvPr>
            <p:ph type="title"/>
          </p:nvPr>
        </p:nvSpPr>
        <p:spPr/>
        <p:txBody>
          <a:bodyPr/>
          <a:lstStyle/>
          <a:p>
            <a:r>
              <a:rPr lang="bs-Latn-BA" dirty="0" smtClean="0"/>
              <a:t>Govorna autorska djela</a:t>
            </a:r>
            <a:endParaRPr lang="bs-Latn-BA" dirty="0"/>
          </a:p>
        </p:txBody>
      </p:sp>
      <p:sp>
        <p:nvSpPr>
          <p:cNvPr id="4" name="Text Placeholder 3"/>
          <p:cNvSpPr>
            <a:spLocks noGrp="1"/>
          </p:cNvSpPr>
          <p:nvPr>
            <p:ph type="body" sz="half" idx="2"/>
          </p:nvPr>
        </p:nvSpPr>
        <p:spPr/>
        <p:txBody>
          <a:bodyPr/>
          <a:lstStyle/>
          <a:p>
            <a:r>
              <a:rPr lang="bs-Latn-BA" dirty="0" smtClean="0"/>
              <a:t>Govori, predavanja, propovijedi i druga djela iste prirode</a:t>
            </a:r>
            <a:endParaRPr lang="bs-Latn-BA" dirty="0"/>
          </a:p>
        </p:txBody>
      </p:sp>
    </p:spTree>
    <p:extLst>
      <p:ext uri="{BB962C8B-B14F-4D97-AF65-F5344CB8AC3E}">
        <p14:creationId xmlns:p14="http://schemas.microsoft.com/office/powerpoint/2010/main" val="1394164911"/>
      </p:ext>
    </p:extLst>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167" r="4167"/>
          <a:stretch>
            <a:fillRect/>
          </a:stretch>
        </p:blipFill>
        <p:spPr/>
      </p:pic>
      <p:sp>
        <p:nvSpPr>
          <p:cNvPr id="3" name="Title 2"/>
          <p:cNvSpPr>
            <a:spLocks noGrp="1"/>
          </p:cNvSpPr>
          <p:nvPr>
            <p:ph type="title"/>
          </p:nvPr>
        </p:nvSpPr>
        <p:spPr/>
        <p:txBody>
          <a:bodyPr>
            <a:normAutofit fontScale="90000"/>
          </a:bodyPr>
          <a:lstStyle/>
          <a:p>
            <a:r>
              <a:rPr lang="bs-Latn-BA" dirty="0" smtClean="0"/>
              <a:t>Dramska, dramsko-muzička i lutkarska djela</a:t>
            </a:r>
            <a:endParaRPr lang="bs-Latn-BA" dirty="0"/>
          </a:p>
        </p:txBody>
      </p:sp>
      <p:sp>
        <p:nvSpPr>
          <p:cNvPr id="4" name="Text Placeholder 3"/>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2776875380"/>
      </p:ext>
    </p:extLst>
  </p:cSld>
  <p:clrMapOvr>
    <a:masterClrMapping/>
  </p:clrMapOvr>
  <p:transition>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1138" b="11138"/>
          <a:stretch>
            <a:fillRect/>
          </a:stretch>
        </p:blipFill>
        <p:spPr/>
      </p:pic>
      <p:sp>
        <p:nvSpPr>
          <p:cNvPr id="3" name="Title 2"/>
          <p:cNvSpPr>
            <a:spLocks noGrp="1"/>
          </p:cNvSpPr>
          <p:nvPr>
            <p:ph type="title"/>
          </p:nvPr>
        </p:nvSpPr>
        <p:spPr/>
        <p:txBody>
          <a:bodyPr/>
          <a:lstStyle/>
          <a:p>
            <a:r>
              <a:rPr lang="bs-Latn-BA" dirty="0" smtClean="0"/>
              <a:t>Koreografska i pantomimska djela</a:t>
            </a:r>
            <a:endParaRPr lang="bs-Latn-BA" dirty="0"/>
          </a:p>
        </p:txBody>
      </p:sp>
      <p:sp>
        <p:nvSpPr>
          <p:cNvPr id="4" name="Text Placeholder 3"/>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1526041978"/>
      </p:ext>
    </p:extLst>
  </p:cSld>
  <p:clrMapOvr>
    <a:masterClrMapping/>
  </p:clrMapOvr>
  <p:transition>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031" r="7031"/>
          <a:stretch>
            <a:fillRect/>
          </a:stretch>
        </p:blipFill>
        <p:spPr/>
      </p:pic>
      <p:sp>
        <p:nvSpPr>
          <p:cNvPr id="3" name="Title 2"/>
          <p:cNvSpPr>
            <a:spLocks noGrp="1"/>
          </p:cNvSpPr>
          <p:nvPr>
            <p:ph type="title"/>
          </p:nvPr>
        </p:nvSpPr>
        <p:spPr/>
        <p:txBody>
          <a:bodyPr/>
          <a:lstStyle/>
          <a:p>
            <a:r>
              <a:rPr lang="bs-Latn-BA" dirty="0" smtClean="0"/>
              <a:t>Muzička djela sa riječima ili bez riječi</a:t>
            </a:r>
            <a:endParaRPr lang="bs-Latn-BA" dirty="0"/>
          </a:p>
        </p:txBody>
      </p:sp>
      <p:sp>
        <p:nvSpPr>
          <p:cNvPr id="4" name="Text Placeholder 3"/>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2299514016"/>
      </p:ext>
    </p:extLst>
  </p:cSld>
  <p:clrMapOvr>
    <a:masterClrMapping/>
  </p:clrMapOvr>
  <p:transition>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1500" r="11500"/>
          <a:stretch>
            <a:fillRect/>
          </a:stretch>
        </p:blipFill>
        <p:spPr/>
      </p:pic>
      <p:sp>
        <p:nvSpPr>
          <p:cNvPr id="3" name="Title 2"/>
          <p:cNvSpPr>
            <a:spLocks noGrp="1"/>
          </p:cNvSpPr>
          <p:nvPr>
            <p:ph type="title"/>
          </p:nvPr>
        </p:nvSpPr>
        <p:spPr/>
        <p:txBody>
          <a:bodyPr/>
          <a:lstStyle/>
          <a:p>
            <a:r>
              <a:rPr lang="bs-Latn-BA" dirty="0" smtClean="0"/>
              <a:t>Audiovizuelna djela</a:t>
            </a:r>
            <a:endParaRPr lang="bs-Latn-BA" dirty="0"/>
          </a:p>
        </p:txBody>
      </p:sp>
      <p:sp>
        <p:nvSpPr>
          <p:cNvPr id="4" name="Text Placeholder 3"/>
          <p:cNvSpPr>
            <a:spLocks noGrp="1"/>
          </p:cNvSpPr>
          <p:nvPr>
            <p:ph type="body" sz="half" idx="2"/>
          </p:nvPr>
        </p:nvSpPr>
        <p:spPr/>
        <p:txBody>
          <a:bodyPr/>
          <a:lstStyle/>
          <a:p>
            <a:r>
              <a:rPr lang="bs-Latn-BA" dirty="0" smtClean="0"/>
              <a:t>Filmska djela i djela stvorena na način sličan filmskom stvaranju</a:t>
            </a:r>
            <a:endParaRPr lang="bs-Latn-BA" dirty="0"/>
          </a:p>
        </p:txBody>
      </p:sp>
    </p:spTree>
    <p:extLst>
      <p:ext uri="{BB962C8B-B14F-4D97-AF65-F5344CB8AC3E}">
        <p14:creationId xmlns:p14="http://schemas.microsoft.com/office/powerpoint/2010/main" val="3338943346"/>
      </p:ext>
    </p:extLst>
  </p:cSld>
  <p:clrMapOvr>
    <a:masterClrMapping/>
  </p:clrMapOvr>
  <p:transition>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061" b="2061"/>
          <a:stretch>
            <a:fillRect/>
          </a:stretch>
        </p:blipFill>
        <p:spPr/>
      </p:pic>
      <p:sp>
        <p:nvSpPr>
          <p:cNvPr id="3" name="Title 2"/>
          <p:cNvSpPr>
            <a:spLocks noGrp="1"/>
          </p:cNvSpPr>
          <p:nvPr>
            <p:ph type="title"/>
          </p:nvPr>
        </p:nvSpPr>
        <p:spPr/>
        <p:txBody>
          <a:bodyPr/>
          <a:lstStyle/>
          <a:p>
            <a:r>
              <a:rPr lang="bs-Latn-BA" dirty="0" smtClean="0"/>
              <a:t>Djela likovne umjetnosti</a:t>
            </a:r>
            <a:endParaRPr lang="bs-Latn-BA" dirty="0"/>
          </a:p>
        </p:txBody>
      </p:sp>
      <p:sp>
        <p:nvSpPr>
          <p:cNvPr id="4" name="Text Placeholder 3"/>
          <p:cNvSpPr>
            <a:spLocks noGrp="1"/>
          </p:cNvSpPr>
          <p:nvPr>
            <p:ph type="body" sz="half" idx="2"/>
          </p:nvPr>
        </p:nvSpPr>
        <p:spPr/>
        <p:txBody>
          <a:bodyPr/>
          <a:lstStyle/>
          <a:p>
            <a:r>
              <a:rPr lang="bs-Latn-BA" dirty="0" smtClean="0"/>
              <a:t>Crteži, slike, grafike,kiovi i druga djela iste prirode</a:t>
            </a:r>
            <a:endParaRPr lang="bs-Latn-BA" dirty="0"/>
          </a:p>
        </p:txBody>
      </p:sp>
    </p:spTree>
    <p:extLst>
      <p:ext uri="{BB962C8B-B14F-4D97-AF65-F5344CB8AC3E}">
        <p14:creationId xmlns:p14="http://schemas.microsoft.com/office/powerpoint/2010/main" val="3340156975"/>
      </p:ext>
    </p:extLst>
  </p:cSld>
  <p:clrMapOvr>
    <a:masterClrMapping/>
  </p:clrMapOvr>
  <p:transition>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250" r="4250"/>
          <a:stretch>
            <a:fillRect/>
          </a:stretch>
        </p:blipFill>
        <p:spPr/>
      </p:pic>
      <p:sp>
        <p:nvSpPr>
          <p:cNvPr id="3" name="Title 2"/>
          <p:cNvSpPr>
            <a:spLocks noGrp="1"/>
          </p:cNvSpPr>
          <p:nvPr>
            <p:ph type="title"/>
          </p:nvPr>
        </p:nvSpPr>
        <p:spPr/>
        <p:txBody>
          <a:bodyPr/>
          <a:lstStyle/>
          <a:p>
            <a:r>
              <a:rPr lang="bs-Latn-BA" dirty="0" smtClean="0"/>
              <a:t>Djela arhitekture</a:t>
            </a:r>
            <a:endParaRPr lang="bs-Latn-BA" dirty="0"/>
          </a:p>
        </p:txBody>
      </p:sp>
      <p:sp>
        <p:nvSpPr>
          <p:cNvPr id="4" name="Text Placeholder 3"/>
          <p:cNvSpPr>
            <a:spLocks noGrp="1"/>
          </p:cNvSpPr>
          <p:nvPr>
            <p:ph type="body" sz="half" idx="2"/>
          </p:nvPr>
        </p:nvSpPr>
        <p:spPr/>
        <p:txBody>
          <a:bodyPr/>
          <a:lstStyle/>
          <a:p>
            <a:r>
              <a:rPr lang="bs-Latn-BA" dirty="0" smtClean="0"/>
              <a:t>Skice, planovi, nacrti i izgrađeni objekti</a:t>
            </a:r>
            <a:endParaRPr lang="bs-Latn-BA" dirty="0"/>
          </a:p>
        </p:txBody>
      </p:sp>
    </p:spTree>
    <p:extLst>
      <p:ext uri="{BB962C8B-B14F-4D97-AF65-F5344CB8AC3E}">
        <p14:creationId xmlns:p14="http://schemas.microsoft.com/office/powerpoint/2010/main" val="1851347300"/>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Cilj bloka</a:t>
            </a:r>
            <a:endParaRPr lang="bs-Latn-BA" dirty="0"/>
          </a:p>
        </p:txBody>
      </p:sp>
      <p:sp>
        <p:nvSpPr>
          <p:cNvPr id="3" name="Content Placeholder 2"/>
          <p:cNvSpPr>
            <a:spLocks noGrp="1"/>
          </p:cNvSpPr>
          <p:nvPr>
            <p:ph idx="1"/>
          </p:nvPr>
        </p:nvSpPr>
        <p:spPr/>
        <p:txBody>
          <a:bodyPr/>
          <a:lstStyle/>
          <a:p>
            <a:r>
              <a:rPr lang="bs-Latn-BA" dirty="0" smtClean="0"/>
              <a:t>Cilj ovog bloka jeste da se polaznici upoznaju sa pojmom autorskog djela, sa elementima definicije istog, vrstama autorskih djela, šta jeste a šta nije i nemože biti autorskopravno zaštićeno, kao i podjelama i mogućim statusima autorskih djela. Polaznici će se takođe upoznati sa pojmom koautorstva i pojmom spojenih autorskih djela. </a:t>
            </a:r>
            <a:endParaRPr lang="bs-Latn-BA" dirty="0"/>
          </a:p>
        </p:txBody>
      </p:sp>
    </p:spTree>
    <p:extLst>
      <p:ext uri="{BB962C8B-B14F-4D97-AF65-F5344CB8AC3E}">
        <p14:creationId xmlns:p14="http://schemas.microsoft.com/office/powerpoint/2010/main" val="2805462358"/>
      </p:ext>
    </p:extLst>
  </p:cSld>
  <p:clrMapOvr>
    <a:masterClrMapping/>
  </p:clrMapOvr>
  <p:transition>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031" r="7031"/>
          <a:stretch>
            <a:fillRect/>
          </a:stretch>
        </p:blipFill>
        <p:spPr/>
      </p:pic>
      <p:sp>
        <p:nvSpPr>
          <p:cNvPr id="3" name="Title 2"/>
          <p:cNvSpPr>
            <a:spLocks noGrp="1"/>
          </p:cNvSpPr>
          <p:nvPr>
            <p:ph type="title"/>
          </p:nvPr>
        </p:nvSpPr>
        <p:spPr/>
        <p:txBody>
          <a:bodyPr>
            <a:normAutofit fontScale="90000"/>
          </a:bodyPr>
          <a:lstStyle/>
          <a:p>
            <a:r>
              <a:rPr lang="bs-Latn-BA" dirty="0" smtClean="0"/>
              <a:t>Djela svih grana pirmjenjenih umjetnosti, grafičkog i industrijskog oblikovanja</a:t>
            </a:r>
            <a:endParaRPr lang="bs-Latn-BA" dirty="0"/>
          </a:p>
        </p:txBody>
      </p:sp>
      <p:sp>
        <p:nvSpPr>
          <p:cNvPr id="4" name="Text Placeholder 3"/>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2725821348"/>
      </p:ext>
    </p:extLst>
  </p:cSld>
  <p:clrMapOvr>
    <a:masterClrMapping/>
  </p:clrMapOvr>
  <p:transition>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875" r="1875"/>
          <a:stretch>
            <a:fillRect/>
          </a:stretch>
        </p:blipFill>
        <p:spPr/>
      </p:pic>
      <p:sp>
        <p:nvSpPr>
          <p:cNvPr id="3" name="Title 2"/>
          <p:cNvSpPr>
            <a:spLocks noGrp="1"/>
          </p:cNvSpPr>
          <p:nvPr>
            <p:ph type="title"/>
          </p:nvPr>
        </p:nvSpPr>
        <p:spPr/>
        <p:txBody>
          <a:bodyPr>
            <a:normAutofit fontScale="90000"/>
          </a:bodyPr>
          <a:lstStyle/>
          <a:p>
            <a:r>
              <a:rPr lang="bs-Latn-BA" dirty="0" smtClean="0"/>
              <a:t>Fotografska djela i djela proizvedena postupkom sličnim fotografskom</a:t>
            </a:r>
            <a:endParaRPr lang="bs-Latn-BA" dirty="0"/>
          </a:p>
        </p:txBody>
      </p:sp>
      <p:sp>
        <p:nvSpPr>
          <p:cNvPr id="4" name="Text Placeholder 3"/>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1474292294"/>
      </p:ext>
    </p:extLst>
  </p:cSld>
  <p:clrMapOvr>
    <a:masterClrMapping/>
  </p:clrMapOvr>
  <p:transition>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012" r="2012"/>
          <a:stretch>
            <a:fillRect/>
          </a:stretch>
        </p:blipFill>
        <p:spPr/>
      </p:pic>
      <p:sp>
        <p:nvSpPr>
          <p:cNvPr id="3" name="Title 2"/>
          <p:cNvSpPr>
            <a:spLocks noGrp="1"/>
          </p:cNvSpPr>
          <p:nvPr>
            <p:ph type="title"/>
          </p:nvPr>
        </p:nvSpPr>
        <p:spPr/>
        <p:txBody>
          <a:bodyPr/>
          <a:lstStyle/>
          <a:p>
            <a:r>
              <a:rPr lang="bs-Latn-BA" dirty="0" smtClean="0"/>
              <a:t>Kartografska djela</a:t>
            </a:r>
            <a:endParaRPr lang="bs-Latn-BA" dirty="0"/>
          </a:p>
        </p:txBody>
      </p:sp>
      <p:sp>
        <p:nvSpPr>
          <p:cNvPr id="4" name="Text Placeholder 3"/>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4290827135"/>
      </p:ext>
    </p:extLst>
  </p:cSld>
  <p:clrMapOvr>
    <a:masterClrMapping/>
  </p:clrMapOvr>
  <p:transition>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bs-Latn-BA" dirty="0" smtClean="0"/>
              <a:t>Prezentacije naučne, obrazovne ili tehničke prirode</a:t>
            </a:r>
            <a:endParaRPr lang="bs-Latn-BA" dirty="0"/>
          </a:p>
        </p:txBody>
      </p:sp>
      <p:sp>
        <p:nvSpPr>
          <p:cNvPr id="4" name="Text Placeholder 3"/>
          <p:cNvSpPr>
            <a:spLocks noGrp="1"/>
          </p:cNvSpPr>
          <p:nvPr>
            <p:ph type="body" sz="half" idx="2"/>
          </p:nvPr>
        </p:nvSpPr>
        <p:spPr/>
        <p:txBody>
          <a:bodyPr/>
          <a:lstStyle/>
          <a:p>
            <a:r>
              <a:rPr lang="bs-Latn-BA" dirty="0" smtClean="0"/>
              <a:t>Tehničke skice, planovi, grafikoni, formulai, ekspertize, nalazi vještaka, prezentacije u plastičnom obliku i druga djela iste prirode</a:t>
            </a:r>
            <a:endParaRPr lang="bs-Latn-BA" dirty="0"/>
          </a:p>
        </p:txBody>
      </p:sp>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872" b="872"/>
          <a:stretch>
            <a:fillRect/>
          </a:stretch>
        </p:blipFill>
        <p:spPr/>
      </p:pic>
    </p:spTree>
    <p:extLst>
      <p:ext uri="{BB962C8B-B14F-4D97-AF65-F5344CB8AC3E}">
        <p14:creationId xmlns:p14="http://schemas.microsoft.com/office/powerpoint/2010/main" val="2473178367"/>
      </p:ext>
    </p:extLst>
  </p:cSld>
  <p:clrMapOvr>
    <a:masterClrMapping/>
  </p:clrMapOvr>
  <p:transition>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SASTOJCI AUTORSKOG DJELA</a:t>
            </a:r>
            <a:endParaRPr lang="bs-Latn-BA" dirty="0"/>
          </a:p>
        </p:txBody>
      </p:sp>
      <p:sp>
        <p:nvSpPr>
          <p:cNvPr id="6" name="Content Placeholder 5"/>
          <p:cNvSpPr>
            <a:spLocks noGrp="1"/>
          </p:cNvSpPr>
          <p:nvPr>
            <p:ph idx="1"/>
          </p:nvPr>
        </p:nvSpPr>
        <p:spPr/>
        <p:txBody>
          <a:bodyPr/>
          <a:lstStyle/>
          <a:p>
            <a:r>
              <a:rPr lang="bs-Latn-BA" dirty="0" smtClean="0"/>
              <a:t>Osnutak autorskog djela, nezavršeno autorsko djelo, naslov autorskog djela, bilo koje druge intelektualne tvorevine, bez obzira na obim i druge karakteristike, koje sačinjavaju sastojke autorskog djela, pod uslovom da predstavljaju individualnu intelektualnu tvorevinu su zaštićeni kao autorska djela. </a:t>
            </a:r>
            <a:endParaRPr lang="bs-Latn-BA" dirty="0"/>
          </a:p>
        </p:txBody>
      </p:sp>
    </p:spTree>
    <p:extLst>
      <p:ext uri="{BB962C8B-B14F-4D97-AF65-F5344CB8AC3E}">
        <p14:creationId xmlns:p14="http://schemas.microsoft.com/office/powerpoint/2010/main" val="802898226"/>
      </p:ext>
    </p:extLst>
  </p:cSld>
  <p:clrMapOvr>
    <a:masterClrMapping/>
  </p:clrMapOvr>
  <p:transition>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Obim zaštite autorskog djela</a:t>
            </a:r>
            <a:endParaRPr lang="bs-Latn-BA" dirty="0"/>
          </a:p>
        </p:txBody>
      </p:sp>
      <p:sp>
        <p:nvSpPr>
          <p:cNvPr id="3" name="Content Placeholder 2"/>
          <p:cNvSpPr>
            <a:spLocks noGrp="1"/>
          </p:cNvSpPr>
          <p:nvPr>
            <p:ph sz="half" idx="1"/>
          </p:nvPr>
        </p:nvSpPr>
        <p:spPr/>
        <p:txBody>
          <a:bodyPr>
            <a:normAutofit/>
          </a:bodyPr>
          <a:lstStyle/>
          <a:p>
            <a:r>
              <a:rPr lang="bs-Latn-BA" dirty="0" smtClean="0"/>
              <a:t>Određen je stepenom originalnosti djela.</a:t>
            </a:r>
          </a:p>
          <a:p>
            <a:r>
              <a:rPr lang="bs-Latn-BA" dirty="0" smtClean="0"/>
              <a:t>Mogu biti zaštićeni: </a:t>
            </a:r>
          </a:p>
          <a:p>
            <a:pPr lvl="1"/>
            <a:r>
              <a:rPr lang="bs-Latn-BA" dirty="0" smtClean="0"/>
              <a:t>Dijelovi autorskog djela mogu biti zaštićeni</a:t>
            </a:r>
          </a:p>
          <a:p>
            <a:pPr lvl="1"/>
            <a:r>
              <a:rPr lang="bs-Latn-BA" dirty="0" smtClean="0"/>
              <a:t>Naslov autorskog djela</a:t>
            </a:r>
          </a:p>
          <a:p>
            <a:pPr lvl="1"/>
            <a:r>
              <a:rPr lang="bs-Latn-BA" dirty="0" smtClean="0"/>
              <a:t>Imena likova</a:t>
            </a:r>
          </a:p>
          <a:p>
            <a:pPr lvl="1"/>
            <a:r>
              <a:rPr lang="bs-Latn-BA" dirty="0" smtClean="0"/>
              <a:t>Bilo koji drugi originalni elementi autorskog djela</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76800" y="1752600"/>
            <a:ext cx="3695700" cy="1238250"/>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9947" y="3428999"/>
            <a:ext cx="2257425" cy="2028825"/>
          </a:xfrm>
          <a:prstGeom prst="rect">
            <a:avLst/>
          </a:prstGeom>
        </p:spPr>
      </p:pic>
    </p:spTree>
    <p:extLst>
      <p:ext uri="{BB962C8B-B14F-4D97-AF65-F5344CB8AC3E}">
        <p14:creationId xmlns:p14="http://schemas.microsoft.com/office/powerpoint/2010/main" val="2867421412"/>
      </p:ext>
    </p:extLst>
  </p:cSld>
  <p:clrMapOvr>
    <a:masterClrMapping/>
  </p:clrMapOvr>
  <p:transition>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Intelektualne tvorevine i pseudotvorevine</a:t>
            </a:r>
            <a:endParaRPr lang="bs-Latn-BA" dirty="0"/>
          </a:p>
        </p:txBody>
      </p:sp>
      <p:sp>
        <p:nvSpPr>
          <p:cNvPr id="3" name="Content Placeholder 2"/>
          <p:cNvSpPr>
            <a:spLocks noGrp="1"/>
          </p:cNvSpPr>
          <p:nvPr>
            <p:ph sz="half" idx="1"/>
          </p:nvPr>
        </p:nvSpPr>
        <p:spPr/>
        <p:txBody>
          <a:bodyPr/>
          <a:lstStyle/>
          <a:p>
            <a:r>
              <a:rPr lang="bs-Latn-BA" dirty="0" smtClean="0"/>
              <a:t>Intelektualne tvorevine su nematerijalna dobra nastala kreativnim, umnim, intelektualnim djelovanjem fizičkih lica, koje sadrže određeni duhovni sadržaj</a:t>
            </a:r>
            <a:endParaRPr lang="bs-Latn-BA" dirty="0"/>
          </a:p>
        </p:txBody>
      </p:sp>
      <p:sp>
        <p:nvSpPr>
          <p:cNvPr id="4" name="Content Placeholder 3"/>
          <p:cNvSpPr>
            <a:spLocks noGrp="1"/>
          </p:cNvSpPr>
          <p:nvPr>
            <p:ph sz="half" idx="2"/>
          </p:nvPr>
        </p:nvSpPr>
        <p:spPr/>
        <p:txBody>
          <a:bodyPr/>
          <a:lstStyle/>
          <a:p>
            <a:r>
              <a:rPr lang="bs-Latn-BA" dirty="0" smtClean="0"/>
              <a:t>Pseudotvorevine su nematerijalna dobra koja nastaju kao manifestacija i rezultat privrednog djelovanja bilo fizičkih ili pravnih lica.</a:t>
            </a:r>
            <a:endParaRPr lang="bs-Latn-BA" dirty="0"/>
          </a:p>
        </p:txBody>
      </p:sp>
    </p:spTree>
    <p:extLst>
      <p:ext uri="{BB962C8B-B14F-4D97-AF65-F5344CB8AC3E}">
        <p14:creationId xmlns:p14="http://schemas.microsoft.com/office/powerpoint/2010/main" val="3793130124"/>
      </p:ext>
    </p:extLst>
  </p:cSld>
  <p:clrMapOvr>
    <a:masterClrMapping/>
  </p:clrMapOvr>
  <p:transition>
    <p:wipe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4534" b="4534"/>
          <a:stretch>
            <a:fillRect/>
          </a:stretch>
        </p:blipFill>
        <p:spPr/>
      </p:pic>
      <p:sp>
        <p:nvSpPr>
          <p:cNvPr id="5" name="Title 4"/>
          <p:cNvSpPr>
            <a:spLocks noGrp="1"/>
          </p:cNvSpPr>
          <p:nvPr>
            <p:ph type="title"/>
          </p:nvPr>
        </p:nvSpPr>
        <p:spPr/>
        <p:txBody>
          <a:bodyPr>
            <a:normAutofit fontScale="90000"/>
          </a:bodyPr>
          <a:lstStyle/>
          <a:p>
            <a:r>
              <a:rPr lang="bs-Latn-BA" dirty="0" smtClean="0"/>
              <a:t>Intelektualne tvorevine izuzete iz autorskopravne zaštite</a:t>
            </a:r>
            <a:endParaRPr lang="bs-Latn-BA" dirty="0"/>
          </a:p>
        </p:txBody>
      </p:sp>
      <p:sp>
        <p:nvSpPr>
          <p:cNvPr id="7" name="Text Placeholder 6"/>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1588692836"/>
      </p:ext>
    </p:extLst>
  </p:cSld>
  <p:clrMapOvr>
    <a:masterClrMapping/>
  </p:clrMapOvr>
  <p:transition>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bs-Latn-BA"/>
          </a:p>
        </p:txBody>
      </p:sp>
      <p:sp>
        <p:nvSpPr>
          <p:cNvPr id="5" name="Title 4"/>
          <p:cNvSpPr>
            <a:spLocks noGrp="1"/>
          </p:cNvSpPr>
          <p:nvPr>
            <p:ph type="title"/>
          </p:nvPr>
        </p:nvSpPr>
        <p:spPr/>
        <p:txBody>
          <a:bodyPr>
            <a:normAutofit fontScale="90000"/>
          </a:bodyPr>
          <a:lstStyle/>
          <a:p>
            <a:r>
              <a:rPr lang="bs-Latn-BA" dirty="0" smtClean="0"/>
              <a:t>Intelektualne tvorevine su iz autorskopravne zaštite izuzete po svojoj prirodi ili po zakonu.</a:t>
            </a:r>
            <a:endParaRPr lang="bs-Latn-BA" dirty="0"/>
          </a:p>
        </p:txBody>
      </p:sp>
    </p:spTree>
    <p:extLst>
      <p:ext uri="{BB962C8B-B14F-4D97-AF65-F5344CB8AC3E}">
        <p14:creationId xmlns:p14="http://schemas.microsoft.com/office/powerpoint/2010/main" val="916369092"/>
      </p:ext>
    </p:extLst>
  </p:cSld>
  <p:clrMapOvr>
    <a:masterClrMapping/>
  </p:clrMapOvr>
  <p:transition>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Po svojoj prirodi autorskopravno nisu zaštićeni</a:t>
            </a:r>
            <a:endParaRPr lang="bs-Latn-BA" dirty="0"/>
          </a:p>
        </p:txBody>
      </p:sp>
      <p:sp>
        <p:nvSpPr>
          <p:cNvPr id="5" name="Content Placeholder 4"/>
          <p:cNvSpPr>
            <a:spLocks noGrp="1"/>
          </p:cNvSpPr>
          <p:nvPr>
            <p:ph idx="1"/>
          </p:nvPr>
        </p:nvSpPr>
        <p:spPr/>
        <p:txBody>
          <a:bodyPr>
            <a:normAutofit fontScale="85000" lnSpcReduction="10000"/>
          </a:bodyPr>
          <a:lstStyle/>
          <a:p>
            <a:r>
              <a:rPr lang="bs-Latn-BA" dirty="0" smtClean="0"/>
              <a:t>Po svojoj prirodi, iz autorskopravne zaštite su izuzete sve intelektualne tvorevine kojima nedostaje jedan ili više elemenata definicije autorskog djela. </a:t>
            </a:r>
          </a:p>
          <a:p>
            <a:r>
              <a:rPr lang="bs-Latn-BA" dirty="0" smtClean="0"/>
              <a:t>Tako, intelektualna tvorevina koja nije subjektivno originalna, odnosno koja nema duhovni sadržaj ne može biti autorskopravno zaštićena. </a:t>
            </a:r>
          </a:p>
          <a:p>
            <a:r>
              <a:rPr lang="bs-Latn-BA" dirty="0" smtClean="0"/>
              <a:t>Skup intelektualnih tvorevina koje su na ovaj način izuzete iz autorskopravne zaštite nije još konačan.</a:t>
            </a:r>
          </a:p>
          <a:p>
            <a:r>
              <a:rPr lang="bs-Latn-BA" dirty="0" smtClean="0"/>
              <a:t>Činjenično je pitanje da li ili ne određena intelektualna tvorevina se može autorskopravno zaštiti.</a:t>
            </a:r>
          </a:p>
          <a:p>
            <a:r>
              <a:rPr lang="bs-Latn-BA" dirty="0" smtClean="0"/>
              <a:t>Od pomoći može biti teorija o nivoima apstrakcije.</a:t>
            </a:r>
            <a:endParaRPr lang="bs-Latn-BA" dirty="0"/>
          </a:p>
        </p:txBody>
      </p:sp>
    </p:spTree>
    <p:extLst>
      <p:ext uri="{BB962C8B-B14F-4D97-AF65-F5344CB8AC3E}">
        <p14:creationId xmlns:p14="http://schemas.microsoft.com/office/powerpoint/2010/main" val="2455655019"/>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Po završetku ovog bloka polaznik bi trebao da može da identifikuje</a:t>
            </a:r>
            <a:endParaRPr lang="bs-Latn-BA" dirty="0"/>
          </a:p>
        </p:txBody>
      </p:sp>
      <p:sp>
        <p:nvSpPr>
          <p:cNvPr id="3" name="Content Placeholder 2"/>
          <p:cNvSpPr>
            <a:spLocks noGrp="1"/>
          </p:cNvSpPr>
          <p:nvPr>
            <p:ph idx="1"/>
          </p:nvPr>
        </p:nvSpPr>
        <p:spPr/>
        <p:txBody>
          <a:bodyPr>
            <a:normAutofit fontScale="40000" lnSpcReduction="20000"/>
          </a:bodyPr>
          <a:lstStyle/>
          <a:p>
            <a:r>
              <a:rPr lang="bs-Latn-BA" dirty="0" smtClean="0"/>
              <a:t>Definiciju autorskog djela</a:t>
            </a:r>
          </a:p>
          <a:p>
            <a:r>
              <a:rPr lang="bs-Latn-BA" dirty="0" smtClean="0"/>
              <a:t>Elemente definicije autorskog djela</a:t>
            </a:r>
          </a:p>
          <a:p>
            <a:r>
              <a:rPr lang="bs-Latn-BA" dirty="0" smtClean="0"/>
              <a:t>Uslove za pružanje autorskopravne zaštite intelektualnim tvorevinama</a:t>
            </a:r>
          </a:p>
          <a:p>
            <a:r>
              <a:rPr lang="bs-Latn-BA" dirty="0" smtClean="0"/>
              <a:t>Tko može biti autor</a:t>
            </a:r>
          </a:p>
          <a:p>
            <a:r>
              <a:rPr lang="bs-Latn-BA" dirty="0" smtClean="0"/>
              <a:t>Kako poslovna sposobnost utiče na autorstvo</a:t>
            </a:r>
          </a:p>
          <a:p>
            <a:r>
              <a:rPr lang="bs-Latn-BA" dirty="0" smtClean="0"/>
              <a:t>Autorska prava životinja i mašina</a:t>
            </a:r>
          </a:p>
          <a:p>
            <a:r>
              <a:rPr lang="bs-Latn-BA" dirty="0" smtClean="0"/>
              <a:t>Da li pravna lica mogu biti autorima, a da li nosiocima autorskog prava i kog autorskog prava</a:t>
            </a:r>
          </a:p>
          <a:p>
            <a:r>
              <a:rPr lang="bs-Latn-BA" dirty="0" smtClean="0"/>
              <a:t>Pojam duhovne/intelektualne tvorevine</a:t>
            </a:r>
          </a:p>
          <a:p>
            <a:r>
              <a:rPr lang="bs-Latn-BA" dirty="0" smtClean="0"/>
              <a:t>Duhovni sadržaj intelektualne tvorevine</a:t>
            </a:r>
          </a:p>
          <a:p>
            <a:r>
              <a:rPr lang="bs-Latn-BA" dirty="0" smtClean="0"/>
              <a:t>Formu intelektualne tvorevine i kada je ista dovoljno određena</a:t>
            </a:r>
          </a:p>
          <a:p>
            <a:r>
              <a:rPr lang="bs-Latn-BA" dirty="0" smtClean="0"/>
              <a:t>Originalnost kao najvažniji kriterij autorskog djela</a:t>
            </a:r>
          </a:p>
          <a:p>
            <a:r>
              <a:rPr lang="bs-Latn-BA" dirty="0" smtClean="0"/>
              <a:t>Objektivnu originalnost</a:t>
            </a:r>
          </a:p>
          <a:p>
            <a:r>
              <a:rPr lang="bs-Latn-BA" dirty="0" smtClean="0"/>
              <a:t>Subjektivnu originalnost</a:t>
            </a:r>
          </a:p>
          <a:p>
            <a:r>
              <a:rPr lang="bs-Latn-BA" dirty="0" smtClean="0"/>
              <a:t>Teoriju slobodnih izbora</a:t>
            </a:r>
          </a:p>
          <a:p>
            <a:r>
              <a:rPr lang="bs-Latn-BA" dirty="0" smtClean="0"/>
              <a:t>Pojam intelektualnih tvorevina i pseudotvorevina</a:t>
            </a:r>
          </a:p>
          <a:p>
            <a:r>
              <a:rPr lang="bs-Latn-BA" dirty="0" smtClean="0"/>
              <a:t>Pojedine moguće vrste autorskih djela</a:t>
            </a:r>
          </a:p>
          <a:p>
            <a:r>
              <a:rPr lang="bs-Latn-BA" dirty="0" smtClean="0"/>
              <a:t>Šta je izuzeto iz autorskopravne zaštite po svojoj prirodi a šta po odredbama ZAISP-a</a:t>
            </a:r>
          </a:p>
          <a:p>
            <a:r>
              <a:rPr lang="bs-Latn-BA" dirty="0" smtClean="0"/>
              <a:t>Šta je neobjavljeno autorsko djelo i kako to utiče na autorkskopravnu zaštitu neobjavljenog autorskog djela</a:t>
            </a:r>
          </a:p>
          <a:p>
            <a:r>
              <a:rPr lang="bs-Latn-BA" dirty="0" smtClean="0"/>
              <a:t>Šta je objavljeno autorsko djelo</a:t>
            </a:r>
          </a:p>
          <a:p>
            <a:r>
              <a:rPr lang="bs-Latn-BA" dirty="0" smtClean="0"/>
              <a:t>Šta je izdato autorsko djelo</a:t>
            </a:r>
          </a:p>
          <a:p>
            <a:r>
              <a:rPr lang="bs-Latn-BA" dirty="0" smtClean="0"/>
              <a:t>Šta je koautorstvo i tko su koautori, koliko traje autorsko pravo koautora</a:t>
            </a:r>
          </a:p>
          <a:p>
            <a:r>
              <a:rPr lang="bs-Latn-BA" dirty="0" smtClean="0"/>
              <a:t>Šta je spojeno autorsko djelo </a:t>
            </a:r>
          </a:p>
          <a:p>
            <a:endParaRPr lang="bs-Latn-BA" dirty="0"/>
          </a:p>
        </p:txBody>
      </p:sp>
    </p:spTree>
    <p:extLst>
      <p:ext uri="{BB962C8B-B14F-4D97-AF65-F5344CB8AC3E}">
        <p14:creationId xmlns:p14="http://schemas.microsoft.com/office/powerpoint/2010/main" val="2113453538"/>
      </p:ext>
    </p:extLst>
  </p:cSld>
  <p:clrMapOvr>
    <a:masterClrMapping/>
  </p:clrMapOvr>
  <p:transition>
    <p:wipe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Teorija o nivoima apstrakcije</a:t>
            </a:r>
            <a:endParaRPr lang="bs-Latn-BA"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29593" y="1554163"/>
            <a:ext cx="7437213" cy="4525962"/>
          </a:xfrm>
        </p:spPr>
      </p:pic>
    </p:spTree>
    <p:extLst>
      <p:ext uri="{BB962C8B-B14F-4D97-AF65-F5344CB8AC3E}">
        <p14:creationId xmlns:p14="http://schemas.microsoft.com/office/powerpoint/2010/main" val="366604610"/>
      </p:ext>
    </p:extLst>
  </p:cSld>
  <p:clrMapOvr>
    <a:masterClrMapping/>
  </p:clrMapOvr>
  <p:transition>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bs-Latn-BA"/>
          </a:p>
        </p:txBody>
      </p:sp>
      <p:sp>
        <p:nvSpPr>
          <p:cNvPr id="4" name="Title 3"/>
          <p:cNvSpPr>
            <a:spLocks noGrp="1"/>
          </p:cNvSpPr>
          <p:nvPr>
            <p:ph type="title"/>
          </p:nvPr>
        </p:nvSpPr>
        <p:spPr/>
        <p:txBody>
          <a:bodyPr>
            <a:normAutofit fontScale="90000"/>
          </a:bodyPr>
          <a:lstStyle/>
          <a:p>
            <a:r>
              <a:rPr lang="bs-Latn-BA" dirty="0" smtClean="0"/>
              <a:t>Diskusija: da li bi ili ne, i zašto,  ideje trebalo izuzeti iz autorskopravne zaštite?</a:t>
            </a:r>
            <a:endParaRPr lang="bs-Latn-BA" dirty="0"/>
          </a:p>
        </p:txBody>
      </p:sp>
    </p:spTree>
    <p:extLst>
      <p:ext uri="{BB962C8B-B14F-4D97-AF65-F5344CB8AC3E}">
        <p14:creationId xmlns:p14="http://schemas.microsoft.com/office/powerpoint/2010/main" val="1000092869"/>
      </p:ext>
    </p:extLst>
  </p:cSld>
  <p:clrMapOvr>
    <a:masterClrMapping/>
  </p:clrMapOvr>
  <p:transition>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Po zakonu Autorskopravno nisu zaštićeni (čl. 8 ZAISP-A)</a:t>
            </a:r>
            <a:endParaRPr lang="bs-Latn-BA" dirty="0"/>
          </a:p>
        </p:txBody>
      </p:sp>
      <p:sp>
        <p:nvSpPr>
          <p:cNvPr id="3" name="Content Placeholder 2"/>
          <p:cNvSpPr>
            <a:spLocks noGrp="1"/>
          </p:cNvSpPr>
          <p:nvPr>
            <p:ph idx="1"/>
          </p:nvPr>
        </p:nvSpPr>
        <p:spPr/>
        <p:txBody>
          <a:bodyPr>
            <a:normAutofit fontScale="92500" lnSpcReduction="20000"/>
          </a:bodyPr>
          <a:lstStyle/>
          <a:p>
            <a:r>
              <a:rPr lang="bs-Latn-BA" dirty="0" smtClean="0"/>
              <a:t>Ideje, koncepti, postupci, radne metode, matematičke operacije, načela ili otrkića;</a:t>
            </a:r>
          </a:p>
          <a:p>
            <a:r>
              <a:rPr lang="bs-Latn-BA" dirty="0" smtClean="0"/>
              <a:t>Službeni tekstovi iz oblasti zakonodavstva, uprave i sudstva (zakoni, uredbe, odluke, izvještaji, zapisnici, sudske odluke i slično);</a:t>
            </a:r>
          </a:p>
          <a:p>
            <a:r>
              <a:rPr lang="bs-Latn-BA" dirty="0" smtClean="0"/>
              <a:t>Politički govori i govori održani tokom sudskih rasprava;</a:t>
            </a:r>
          </a:p>
          <a:p>
            <a:r>
              <a:rPr lang="bs-Latn-BA" dirty="0" smtClean="0"/>
              <a:t>Dnevne vijesti ili razne informacije koje imaju karakter kratke vijesti sadržane u obavještenju za štampu;</a:t>
            </a:r>
          </a:p>
          <a:p>
            <a:r>
              <a:rPr lang="bs-Latn-BA" dirty="0" smtClean="0"/>
              <a:t>Narodne književne i umjetničke tvorevine.</a:t>
            </a:r>
            <a:endParaRPr lang="bs-Latn-BA" dirty="0"/>
          </a:p>
        </p:txBody>
      </p:sp>
    </p:spTree>
    <p:extLst>
      <p:ext uri="{BB962C8B-B14F-4D97-AF65-F5344CB8AC3E}">
        <p14:creationId xmlns:p14="http://schemas.microsoft.com/office/powerpoint/2010/main" val="2206973763"/>
      </p:ext>
    </p:extLst>
  </p:cSld>
  <p:clrMapOvr>
    <a:masterClrMapping/>
  </p:clrMapOvr>
  <p:transition>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bs-Latn-BA" dirty="0"/>
          </a:p>
        </p:txBody>
      </p:sp>
      <p:sp>
        <p:nvSpPr>
          <p:cNvPr id="4" name="Title 3"/>
          <p:cNvSpPr>
            <a:spLocks noGrp="1"/>
          </p:cNvSpPr>
          <p:nvPr>
            <p:ph type="title"/>
          </p:nvPr>
        </p:nvSpPr>
        <p:spPr>
          <a:xfrm>
            <a:off x="180475" y="1752601"/>
            <a:ext cx="8686800" cy="2379310"/>
          </a:xfrm>
        </p:spPr>
        <p:txBody>
          <a:bodyPr>
            <a:normAutofit fontScale="90000"/>
          </a:bodyPr>
          <a:lstStyle/>
          <a:p>
            <a:pPr algn="ctr"/>
            <a:r>
              <a:rPr lang="bs-Latn-BA" dirty="0" smtClean="0"/>
              <a:t>Podjela autorskih djela: </a:t>
            </a:r>
            <a:br>
              <a:rPr lang="bs-Latn-BA" dirty="0" smtClean="0"/>
            </a:br>
            <a:r>
              <a:rPr lang="bs-Latn-BA" dirty="0" smtClean="0"/>
              <a:t>Autorska djela se djele na: </a:t>
            </a:r>
            <a:br>
              <a:rPr lang="bs-Latn-BA" dirty="0" smtClean="0"/>
            </a:br>
            <a:r>
              <a:rPr lang="bs-Latn-BA" dirty="0" smtClean="0"/>
              <a:t>1. Izvorna djela</a:t>
            </a:r>
            <a:br>
              <a:rPr lang="bs-Latn-BA" dirty="0" smtClean="0"/>
            </a:br>
            <a:r>
              <a:rPr lang="bs-Latn-BA" dirty="0" smtClean="0"/>
              <a:t>2. Djela prerade i </a:t>
            </a:r>
            <a:br>
              <a:rPr lang="bs-Latn-BA" dirty="0" smtClean="0"/>
            </a:br>
            <a:r>
              <a:rPr lang="bs-Latn-BA" dirty="0" smtClean="0"/>
              <a:t>3. Zbirke</a:t>
            </a:r>
            <a:endParaRPr lang="bs-Latn-BA" dirty="0"/>
          </a:p>
        </p:txBody>
      </p:sp>
    </p:spTree>
    <p:extLst>
      <p:ext uri="{BB962C8B-B14F-4D97-AF65-F5344CB8AC3E}">
        <p14:creationId xmlns:p14="http://schemas.microsoft.com/office/powerpoint/2010/main" val="3387839385"/>
      </p:ext>
    </p:extLst>
  </p:cSld>
  <p:clrMapOvr>
    <a:masterClrMapping/>
  </p:clrMapOvr>
  <p:transition>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Podjela autorskih djela</a:t>
            </a:r>
            <a:endParaRPr lang="bs-Latn-BA" dirty="0"/>
          </a:p>
        </p:txBody>
      </p:sp>
      <p:sp>
        <p:nvSpPr>
          <p:cNvPr id="3" name="Content Placeholder 2"/>
          <p:cNvSpPr>
            <a:spLocks noGrp="1"/>
          </p:cNvSpPr>
          <p:nvPr>
            <p:ph idx="1"/>
          </p:nvPr>
        </p:nvSpPr>
        <p:spPr/>
        <p:txBody>
          <a:bodyPr>
            <a:normAutofit fontScale="92500" lnSpcReduction="10000"/>
          </a:bodyPr>
          <a:lstStyle/>
          <a:p>
            <a:r>
              <a:rPr lang="bs-Latn-BA" dirty="0" smtClean="0"/>
              <a:t>Izvorno djelo – je autorsko djelo koje u sebi ne sadrži prepoznatljive originalne elemente drugih, ranije stvorenih autorskih djela;</a:t>
            </a:r>
          </a:p>
          <a:p>
            <a:r>
              <a:rPr lang="bs-Latn-BA" dirty="0" smtClean="0"/>
              <a:t>Djelo prerade – autorsko djelo koje je originalno ali i u kom su prepoznatljivi karakteristični elementi nekog drugog autorskog djela;</a:t>
            </a:r>
          </a:p>
          <a:p>
            <a:r>
              <a:rPr lang="bs-Latn-BA" dirty="0" smtClean="0"/>
              <a:t>Zbirke – Vrsta autorskog djela koje se sastoji od skupa već postojećih autorskih djela ili njihovih dijelova ili drugih podataka, a koje je autorskopravno zaštićeno.  </a:t>
            </a:r>
          </a:p>
          <a:p>
            <a:pPr>
              <a:buNone/>
            </a:pPr>
            <a:endParaRPr lang="bs-Latn-BA" dirty="0"/>
          </a:p>
        </p:txBody>
      </p:sp>
    </p:spTree>
    <p:extLst>
      <p:ext uri="{BB962C8B-B14F-4D97-AF65-F5344CB8AC3E}">
        <p14:creationId xmlns:p14="http://schemas.microsoft.com/office/powerpoint/2010/main" val="3795990611"/>
      </p:ext>
    </p:extLst>
  </p:cSld>
  <p:clrMapOvr>
    <a:masterClrMapping/>
  </p:clrMapOvr>
  <p:transition>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bs-Latn-BA"/>
          </a:p>
        </p:txBody>
      </p:sp>
      <p:sp>
        <p:nvSpPr>
          <p:cNvPr id="4" name="Title 3"/>
          <p:cNvSpPr>
            <a:spLocks noGrp="1"/>
          </p:cNvSpPr>
          <p:nvPr>
            <p:ph type="title"/>
          </p:nvPr>
        </p:nvSpPr>
        <p:spPr>
          <a:xfrm>
            <a:off x="180475" y="1905001"/>
            <a:ext cx="8686800" cy="2226910"/>
          </a:xfrm>
        </p:spPr>
        <p:txBody>
          <a:bodyPr>
            <a:normAutofit fontScale="90000"/>
          </a:bodyPr>
          <a:lstStyle/>
          <a:p>
            <a:pPr algn="ctr"/>
            <a:r>
              <a:rPr lang="bs-Latn-BA" dirty="0" smtClean="0"/>
              <a:t>Status autorskog djela:</a:t>
            </a:r>
            <a:br>
              <a:rPr lang="bs-Latn-BA" dirty="0" smtClean="0"/>
            </a:br>
            <a:r>
              <a:rPr lang="bs-Latn-BA" dirty="0" smtClean="0"/>
              <a:t>Autorsko djelo može biti: </a:t>
            </a:r>
            <a:br>
              <a:rPr lang="bs-Latn-BA" dirty="0" smtClean="0"/>
            </a:br>
            <a:r>
              <a:rPr lang="bs-Latn-BA" dirty="0" smtClean="0"/>
              <a:t>1. Neobjavljeno</a:t>
            </a:r>
            <a:br>
              <a:rPr lang="bs-Latn-BA" dirty="0" smtClean="0"/>
            </a:br>
            <a:r>
              <a:rPr lang="bs-Latn-BA" dirty="0" smtClean="0"/>
              <a:t>2. Objavljeno, i </a:t>
            </a:r>
            <a:br>
              <a:rPr lang="bs-Latn-BA" dirty="0" smtClean="0"/>
            </a:br>
            <a:r>
              <a:rPr lang="bs-Latn-BA" dirty="0" smtClean="0"/>
              <a:t>3. Izdato autorsko djelo</a:t>
            </a:r>
            <a:endParaRPr lang="bs-Latn-BA" dirty="0"/>
          </a:p>
        </p:txBody>
      </p:sp>
    </p:spTree>
    <p:extLst>
      <p:ext uri="{BB962C8B-B14F-4D97-AF65-F5344CB8AC3E}">
        <p14:creationId xmlns:p14="http://schemas.microsoft.com/office/powerpoint/2010/main" val="1618876167"/>
      </p:ext>
    </p:extLst>
  </p:cSld>
  <p:clrMapOvr>
    <a:masterClrMapping/>
  </p:clrMapOvr>
  <p:transition>
    <p:wipe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bs-Latn-BA"/>
          </a:p>
        </p:txBody>
      </p:sp>
      <p:sp>
        <p:nvSpPr>
          <p:cNvPr id="3" name="Title 2"/>
          <p:cNvSpPr>
            <a:spLocks noGrp="1"/>
          </p:cNvSpPr>
          <p:nvPr>
            <p:ph type="title"/>
          </p:nvPr>
        </p:nvSpPr>
        <p:spPr/>
        <p:txBody>
          <a:bodyPr>
            <a:normAutofit fontScale="90000"/>
          </a:bodyPr>
          <a:lstStyle/>
          <a:p>
            <a:r>
              <a:rPr lang="bs-Latn-BA" dirty="0" smtClean="0"/>
              <a:t>Neobjavljeno autorsko djelo je jednako zaštićeno kao i objavljeno i izdato autorsko djela! </a:t>
            </a:r>
            <a:br>
              <a:rPr lang="bs-Latn-BA" dirty="0" smtClean="0"/>
            </a:br>
            <a:endParaRPr lang="bs-Latn-BA" dirty="0"/>
          </a:p>
        </p:txBody>
      </p:sp>
    </p:spTree>
    <p:extLst>
      <p:ext uri="{BB962C8B-B14F-4D97-AF65-F5344CB8AC3E}">
        <p14:creationId xmlns:p14="http://schemas.microsoft.com/office/powerpoint/2010/main" val="3857620394"/>
      </p:ext>
    </p:extLst>
  </p:cSld>
  <p:clrMapOvr>
    <a:masterClrMapping/>
  </p:clrMapOvr>
  <p:transition>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Statusi autorskih djela</a:t>
            </a:r>
            <a:endParaRPr lang="bs-Latn-BA" dirty="0"/>
          </a:p>
        </p:txBody>
      </p:sp>
      <p:sp>
        <p:nvSpPr>
          <p:cNvPr id="5" name="Content Placeholder 4"/>
          <p:cNvSpPr>
            <a:spLocks noGrp="1"/>
          </p:cNvSpPr>
          <p:nvPr>
            <p:ph sz="half" idx="2"/>
          </p:nvPr>
        </p:nvSpPr>
        <p:spPr/>
        <p:txBody>
          <a:bodyPr>
            <a:normAutofit fontScale="92500" lnSpcReduction="10000"/>
          </a:bodyPr>
          <a:lstStyle/>
          <a:p>
            <a:r>
              <a:rPr lang="bs-Latn-BA" dirty="0" smtClean="0"/>
              <a:t>Neobjavljeno autorsko  djelo je svako autorsko djelo koje nije izašlo iz privatne sfere ličnosti autora, odnosno sa čijim postojanjem javnost nije upoznata. </a:t>
            </a:r>
          </a:p>
          <a:p>
            <a:r>
              <a:rPr lang="bs-Latn-BA" dirty="0" smtClean="0"/>
              <a:t>Neobjavljeno autorsko djelo je zaštićeno kao i bilo koje drugo autorsko djelo.</a:t>
            </a:r>
          </a:p>
          <a:p>
            <a:r>
              <a:rPr lang="bs-Latn-BA" dirty="0" smtClean="0"/>
              <a:t>Jedino autor pravno može da objavi autorsko djelo. </a:t>
            </a:r>
          </a:p>
          <a:p>
            <a:endParaRPr lang="bs-Latn-BA" dirty="0" smtClean="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81000" y="2286000"/>
            <a:ext cx="4191000" cy="2514600"/>
          </a:xfrm>
          <a:prstGeom prst="rect">
            <a:avLst/>
          </a:prstGeom>
          <a:ln>
            <a:noFill/>
          </a:ln>
          <a:effectLst>
            <a:softEdge rad="112500"/>
          </a:effectLst>
        </p:spPr>
      </p:pic>
    </p:spTree>
    <p:extLst>
      <p:ext uri="{BB962C8B-B14F-4D97-AF65-F5344CB8AC3E}">
        <p14:creationId xmlns:p14="http://schemas.microsoft.com/office/powerpoint/2010/main" val="1856725051"/>
      </p:ext>
    </p:extLst>
  </p:cSld>
  <p:clrMapOvr>
    <a:masterClrMapping/>
  </p:clrMapOvr>
  <p:transition>
    <p:wipe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javnost</a:t>
            </a:r>
            <a:endParaRPr lang="bs-Latn-BA" dirty="0"/>
          </a:p>
        </p:txBody>
      </p:sp>
      <p:sp>
        <p:nvSpPr>
          <p:cNvPr id="3" name="Content Placeholder 2"/>
          <p:cNvSpPr>
            <a:spLocks noGrp="1"/>
          </p:cNvSpPr>
          <p:nvPr>
            <p:ph sz="half" idx="1"/>
          </p:nvPr>
        </p:nvSpPr>
        <p:spPr/>
        <p:txBody>
          <a:bodyPr/>
          <a:lstStyle/>
          <a:p>
            <a:r>
              <a:rPr lang="bs-Latn-BA" dirty="0" smtClean="0"/>
              <a:t>Po članu 2 ZAISP-a javnost jeste skup većeg broja lica koja nisu međusobno povezana rodbinskim vezama ili bilo kojim drugim ličnim vezama</a:t>
            </a:r>
            <a:endParaRPr lang="bs-Latn-BA" dirty="0"/>
          </a:p>
        </p:txBody>
      </p:sp>
      <p:pic>
        <p:nvPicPr>
          <p:cNvPr id="5" name="Content Placeholder 5" descr="crowdinpica..jpg"/>
          <p:cNvPicPr>
            <a:picLocks noGrp="1" noChangeAspect="1"/>
          </p:cNvPicPr>
          <p:nvPr>
            <p:ph sz="half" idx="2"/>
          </p:nvPr>
        </p:nvPicPr>
        <p:blipFill>
          <a:blip r:embed="rId2" cstate="print"/>
          <a:stretch>
            <a:fillRect/>
          </a:stretch>
        </p:blipFill>
        <p:spPr>
          <a:xfrm>
            <a:off x="4648200" y="2780800"/>
            <a:ext cx="4343400" cy="236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03833660"/>
      </p:ext>
    </p:extLst>
  </p:cSld>
  <p:clrMapOvr>
    <a:masterClrMapping/>
  </p:clrMapOvr>
  <p:transition>
    <p:wipe dir="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Objavljeno autorsko djelo</a:t>
            </a:r>
            <a:endParaRPr lang="bs-Latn-BA" dirty="0"/>
          </a:p>
        </p:txBody>
      </p:sp>
      <p:sp>
        <p:nvSpPr>
          <p:cNvPr id="5" name="Content Placeholder 4"/>
          <p:cNvSpPr>
            <a:spLocks noGrp="1"/>
          </p:cNvSpPr>
          <p:nvPr>
            <p:ph sz="half" idx="2"/>
          </p:nvPr>
        </p:nvSpPr>
        <p:spPr/>
        <p:txBody>
          <a:bodyPr>
            <a:normAutofit/>
          </a:bodyPr>
          <a:lstStyle/>
          <a:p>
            <a:r>
              <a:rPr lang="bs-Latn-BA" dirty="0" smtClean="0"/>
              <a:t>Objavljeno autorsko djelo jeste svako autorsko djelo sa čijim je postojanjem, autorskim djelovanjem ili djelovanjem lica koje je izričito na takvo djelovanje ovlašteno od strane autora,  javnost prvi put upoznata. </a:t>
            </a:r>
            <a:endParaRPr lang="hr-HR" dirty="0"/>
          </a:p>
          <a:p>
            <a:endParaRPr lang="bs-Latn-BA" dirty="0" smtClean="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90600" y="2061972"/>
            <a:ext cx="3048000" cy="3535680"/>
          </a:xfrm>
        </p:spPr>
      </p:pic>
    </p:spTree>
    <p:extLst>
      <p:ext uri="{BB962C8B-B14F-4D97-AF65-F5344CB8AC3E}">
        <p14:creationId xmlns:p14="http://schemas.microsoft.com/office/powerpoint/2010/main" val="151266099"/>
      </p:ext>
    </p:extLst>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bs-Latn-BA"/>
          </a:p>
        </p:txBody>
      </p:sp>
      <p:sp>
        <p:nvSpPr>
          <p:cNvPr id="4" name="Title 3"/>
          <p:cNvSpPr>
            <a:spLocks noGrp="1"/>
          </p:cNvSpPr>
          <p:nvPr>
            <p:ph type="title"/>
          </p:nvPr>
        </p:nvSpPr>
        <p:spPr/>
        <p:txBody>
          <a:bodyPr>
            <a:normAutofit fontScale="90000"/>
          </a:bodyPr>
          <a:lstStyle/>
          <a:p>
            <a:r>
              <a:rPr lang="bs-Latn-BA" dirty="0" smtClean="0"/>
              <a:t>Od presudnog je značaja pravilno, potpuno i jasno definisati autorsko djelo.</a:t>
            </a:r>
            <a:br>
              <a:rPr lang="bs-Latn-BA" dirty="0" smtClean="0"/>
            </a:br>
            <a:r>
              <a:rPr lang="bs-Latn-BA" dirty="0" smtClean="0"/>
              <a:t>Jednako ako ne i više je važno razumjeti tu definiciju! </a:t>
            </a:r>
            <a:endParaRPr lang="bs-Latn-BA" dirty="0"/>
          </a:p>
        </p:txBody>
      </p:sp>
    </p:spTree>
    <p:extLst>
      <p:ext uri="{BB962C8B-B14F-4D97-AF65-F5344CB8AC3E}">
        <p14:creationId xmlns:p14="http://schemas.microsoft.com/office/powerpoint/2010/main" val="1533383946"/>
      </p:ext>
    </p:extLst>
  </p:cSld>
  <p:clrMapOvr>
    <a:masterClrMapping/>
  </p:clrMapOvr>
  <p:transition>
    <p:wipe dir="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Izdato autorsko djelo</a:t>
            </a:r>
            <a:endParaRPr lang="bs-Latn-BA" dirty="0"/>
          </a:p>
        </p:txBody>
      </p:sp>
      <p:sp>
        <p:nvSpPr>
          <p:cNvPr id="3" name="Content Placeholder 2"/>
          <p:cNvSpPr>
            <a:spLocks noGrp="1"/>
          </p:cNvSpPr>
          <p:nvPr>
            <p:ph sz="half" idx="1"/>
          </p:nvPr>
        </p:nvSpPr>
        <p:spPr/>
        <p:txBody>
          <a:bodyPr>
            <a:normAutofit fontScale="92500" lnSpcReduction="10000"/>
          </a:bodyPr>
          <a:lstStyle/>
          <a:p>
            <a:r>
              <a:rPr lang="bs-Latn-BA" dirty="0" smtClean="0"/>
              <a:t>Izdato autorsko djelo jeste svako autorsko djelo koje je u dovoljnom broju primjeraka, sa dozvolom autora ili ovlaštenog lica, stavljen u pravni promet. </a:t>
            </a:r>
          </a:p>
          <a:p>
            <a:r>
              <a:rPr lang="bs-Latn-BA" dirty="0" smtClean="0"/>
              <a:t>Šta predstavlja „dovoljan broj primjeraka“ će zavisiti od nekoliko faktora uključujući: djelo, interesovanje javnosti, vrstu djela, kao i druge.</a:t>
            </a:r>
            <a:endParaRPr lang="bs-Latn-BA" dirty="0"/>
          </a:p>
          <a:p>
            <a:endParaRPr lang="bs-Latn-B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76775" y="2690812"/>
            <a:ext cx="4286250" cy="2543175"/>
          </a:xfrm>
        </p:spPr>
      </p:pic>
    </p:spTree>
    <p:extLst>
      <p:ext uri="{BB962C8B-B14F-4D97-AF65-F5344CB8AC3E}">
        <p14:creationId xmlns:p14="http://schemas.microsoft.com/office/powerpoint/2010/main" val="132995437"/>
      </p:ext>
    </p:extLst>
  </p:cSld>
  <p:clrMapOvr>
    <a:masterClrMapping/>
  </p:clrMapOvr>
  <p:transition>
    <p:wipe dir="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bs-Latn-BA" dirty="0"/>
          </a:p>
        </p:txBody>
      </p:sp>
      <p:sp>
        <p:nvSpPr>
          <p:cNvPr id="4" name="Title 3"/>
          <p:cNvSpPr>
            <a:spLocks noGrp="1"/>
          </p:cNvSpPr>
          <p:nvPr>
            <p:ph type="title"/>
          </p:nvPr>
        </p:nvSpPr>
        <p:spPr/>
        <p:txBody>
          <a:bodyPr>
            <a:normAutofit/>
          </a:bodyPr>
          <a:lstStyle/>
          <a:p>
            <a:pPr algn="ctr"/>
            <a:r>
              <a:rPr lang="bs-Latn-BA" dirty="0" smtClean="0"/>
              <a:t>Koautorstvo i koautorska djela</a:t>
            </a:r>
            <a:endParaRPr lang="bs-Latn-BA" dirty="0"/>
          </a:p>
        </p:txBody>
      </p:sp>
      <p:pic>
        <p:nvPicPr>
          <p:cNvPr id="6" name="Picture 5" descr="holding-hands.jpg"/>
          <p:cNvPicPr>
            <a:picLocks noChangeAspect="1"/>
          </p:cNvPicPr>
          <p:nvPr/>
        </p:nvPicPr>
        <p:blipFill>
          <a:blip r:embed="rId2" cstate="print"/>
          <a:stretch>
            <a:fillRect/>
          </a:stretch>
        </p:blipFill>
        <p:spPr>
          <a:xfrm>
            <a:off x="2514600" y="3581400"/>
            <a:ext cx="4080256" cy="3060192"/>
          </a:xfrm>
          <a:prstGeom prst="ellipse">
            <a:avLst/>
          </a:prstGeom>
          <a:ln>
            <a:noFill/>
          </a:ln>
          <a:effectLst>
            <a:softEdge rad="112500"/>
          </a:effectLst>
        </p:spPr>
      </p:pic>
    </p:spTree>
    <p:extLst>
      <p:ext uri="{BB962C8B-B14F-4D97-AF65-F5344CB8AC3E}">
        <p14:creationId xmlns:p14="http://schemas.microsoft.com/office/powerpoint/2010/main" val="3037526726"/>
      </p:ext>
    </p:extLst>
  </p:cSld>
  <p:clrMapOvr>
    <a:masterClrMapping/>
  </p:clrMapOvr>
  <p:transition>
    <p:wipe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Koautorstvo</a:t>
            </a:r>
            <a:endParaRPr lang="bs-Latn-BA" dirty="0"/>
          </a:p>
        </p:txBody>
      </p:sp>
      <p:sp>
        <p:nvSpPr>
          <p:cNvPr id="5" name="Content Placeholder 4"/>
          <p:cNvSpPr>
            <a:spLocks noGrp="1"/>
          </p:cNvSpPr>
          <p:nvPr>
            <p:ph idx="1"/>
          </p:nvPr>
        </p:nvSpPr>
        <p:spPr/>
        <p:txBody>
          <a:bodyPr>
            <a:normAutofit fontScale="77500" lnSpcReduction="20000"/>
          </a:bodyPr>
          <a:lstStyle/>
          <a:p>
            <a:r>
              <a:rPr lang="bs-Latn-BA" dirty="0" smtClean="0"/>
              <a:t>Nastaje kada dvoje ili više lica kreativno intelektualno stvaralački, kvantitativno i kvalitativno dovojno podjednako djeluju da stvore određenu autorskopranvo zaštićenu intelektualnu tvorevinu.</a:t>
            </a:r>
          </a:p>
          <a:p>
            <a:r>
              <a:rPr lang="bs-Latn-BA" dirty="0" smtClean="0"/>
              <a:t>Potreban je objektivan element stvarne saradnje kao i subjektivan element kolaborativnosti.</a:t>
            </a:r>
          </a:p>
          <a:p>
            <a:r>
              <a:rPr lang="bs-Latn-BA" dirty="0" smtClean="0"/>
              <a:t>Lica koja su stvorila koautorsko djelo se nazivaju koautori.</a:t>
            </a:r>
          </a:p>
          <a:p>
            <a:r>
              <a:rPr lang="bs-Latn-BA" dirty="0" smtClean="0"/>
              <a:t>Koautori imaju jednaka autorska prava na rezultirajućem autorskom djelu.</a:t>
            </a:r>
          </a:p>
          <a:p>
            <a:r>
              <a:rPr lang="bs-Latn-BA" dirty="0"/>
              <a:t>A</a:t>
            </a:r>
            <a:r>
              <a:rPr lang="bs-Latn-BA" dirty="0" smtClean="0"/>
              <a:t>utorskog prava koautora povodom tog autorskog djela traju sedamdeset godina poslje smrti posljednjeg koautora.</a:t>
            </a:r>
          </a:p>
          <a:p>
            <a:r>
              <a:rPr lang="bs-Latn-BA" dirty="0" smtClean="0"/>
              <a:t>Koautorstvo se može  raskinuti u pojedinim slučajevima.</a:t>
            </a:r>
            <a:endParaRPr lang="bs-Latn-BA" dirty="0"/>
          </a:p>
        </p:txBody>
      </p:sp>
    </p:spTree>
    <p:extLst>
      <p:ext uri="{BB962C8B-B14F-4D97-AF65-F5344CB8AC3E}">
        <p14:creationId xmlns:p14="http://schemas.microsoft.com/office/powerpoint/2010/main" val="2680483314"/>
      </p:ext>
    </p:extLst>
  </p:cSld>
  <p:clrMapOvr>
    <a:masterClrMapping/>
  </p:clrMapOvr>
  <p:transition>
    <p:wipe dir="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bs-Latn-BA" dirty="0"/>
          </a:p>
        </p:txBody>
      </p:sp>
      <p:sp>
        <p:nvSpPr>
          <p:cNvPr id="3" name="Title 2"/>
          <p:cNvSpPr>
            <a:spLocks noGrp="1"/>
          </p:cNvSpPr>
          <p:nvPr>
            <p:ph type="title"/>
          </p:nvPr>
        </p:nvSpPr>
        <p:spPr/>
        <p:txBody>
          <a:bodyPr/>
          <a:lstStyle/>
          <a:p>
            <a:pPr algn="ctr"/>
            <a:r>
              <a:rPr lang="bs-Latn-BA" dirty="0" smtClean="0"/>
              <a:t>Spojena autorska djela djela</a:t>
            </a:r>
            <a:endParaRPr lang="bs-Latn-BA" dirty="0"/>
          </a:p>
        </p:txBody>
      </p:sp>
      <p:pic>
        <p:nvPicPr>
          <p:cNvPr id="4" name="Picture 3" descr="usa_nyc_metropolitanopera_5.jpg"/>
          <p:cNvPicPr>
            <a:picLocks noChangeAspect="1"/>
          </p:cNvPicPr>
          <p:nvPr/>
        </p:nvPicPr>
        <p:blipFill>
          <a:blip r:embed="rId2" cstate="print"/>
          <a:stretch>
            <a:fillRect/>
          </a:stretch>
        </p:blipFill>
        <p:spPr>
          <a:xfrm>
            <a:off x="2743200" y="3657600"/>
            <a:ext cx="3863155" cy="2774212"/>
          </a:xfrm>
          <a:prstGeom prst="rect">
            <a:avLst/>
          </a:prstGeom>
          <a:ln>
            <a:noFill/>
          </a:ln>
          <a:effectLst>
            <a:softEdge rad="112500"/>
          </a:effectLst>
        </p:spPr>
      </p:pic>
    </p:spTree>
    <p:extLst>
      <p:ext uri="{BB962C8B-B14F-4D97-AF65-F5344CB8AC3E}">
        <p14:creationId xmlns:p14="http://schemas.microsoft.com/office/powerpoint/2010/main" val="3155602857"/>
      </p:ext>
    </p:extLst>
  </p:cSld>
  <p:clrMapOvr>
    <a:masterClrMapping/>
  </p:clrMapOvr>
  <p:transition>
    <p:wipe dir="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Spojeno autorsko djelo</a:t>
            </a:r>
            <a:endParaRPr lang="bs-Latn-BA" dirty="0"/>
          </a:p>
        </p:txBody>
      </p:sp>
      <p:sp>
        <p:nvSpPr>
          <p:cNvPr id="5" name="Content Placeholder 4"/>
          <p:cNvSpPr>
            <a:spLocks noGrp="1"/>
          </p:cNvSpPr>
          <p:nvPr>
            <p:ph idx="1"/>
          </p:nvPr>
        </p:nvSpPr>
        <p:spPr/>
        <p:txBody>
          <a:bodyPr/>
          <a:lstStyle/>
          <a:p>
            <a:r>
              <a:rPr lang="bs-Latn-BA" dirty="0" smtClean="0"/>
              <a:t>Spojeno autorsko djelo jeste autorskopravno zaštićena intelektualna tvorevina koja je nastala mehaničkim spajanjem dva ili više zasebna autorska djela radi zajedničkog iskorištavanja istih.</a:t>
            </a:r>
            <a:endParaRPr lang="bs-Latn-BA" dirty="0"/>
          </a:p>
        </p:txBody>
      </p:sp>
    </p:spTree>
    <p:extLst>
      <p:ext uri="{BB962C8B-B14F-4D97-AF65-F5344CB8AC3E}">
        <p14:creationId xmlns:p14="http://schemas.microsoft.com/office/powerpoint/2010/main" val="4205050182"/>
      </p:ext>
    </p:extLst>
  </p:cSld>
  <p:clrMapOvr>
    <a:masterClrMapping/>
  </p:clrMapOvr>
  <p:transition>
    <p:wipe dir="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381000" y="4509121"/>
            <a:ext cx="8458200" cy="1566666"/>
          </a:xfrm>
        </p:spPr>
        <p:txBody>
          <a:bodyPr>
            <a:normAutofit fontScale="90000"/>
          </a:bodyPr>
          <a:lstStyle/>
          <a:p>
            <a:r>
              <a:rPr lang="hr-HR" dirty="0" smtClean="0"/>
              <a:t>Subjektivna autorska prava i ograničenje subjektivnih autorskih prava</a:t>
            </a:r>
            <a:endParaRPr lang="hr-HR" dirty="0"/>
          </a:p>
        </p:txBody>
      </p:sp>
      <p:sp>
        <p:nvSpPr>
          <p:cNvPr id="8" name="Subtitle 7"/>
          <p:cNvSpPr>
            <a:spLocks noGrp="1"/>
          </p:cNvSpPr>
          <p:nvPr>
            <p:ph type="subTitle" idx="1"/>
          </p:nvPr>
        </p:nvSpPr>
        <p:spPr>
          <a:xfrm>
            <a:off x="381000" y="3429000"/>
            <a:ext cx="8458200" cy="1008112"/>
          </a:xfrm>
        </p:spPr>
        <p:txBody>
          <a:bodyPr>
            <a:normAutofit lnSpcReduction="10000"/>
          </a:bodyPr>
          <a:lstStyle/>
          <a:p>
            <a:r>
              <a:rPr lang="hr-HR" sz="3200" b="1" dirty="0" smtClean="0"/>
              <a:t>Doc. dr Ismet Alija</a:t>
            </a:r>
          </a:p>
          <a:p>
            <a:r>
              <a:rPr lang="hr-HR" dirty="0" smtClean="0"/>
              <a:t>V. </a:t>
            </a:r>
            <a:r>
              <a:rPr lang="hr-HR" dirty="0"/>
              <a:t>a</a:t>
            </a:r>
            <a:r>
              <a:rPr lang="hr-HR" dirty="0" smtClean="0"/>
              <a:t>ss Haris Hasić, MA</a:t>
            </a:r>
            <a:endParaRPr lang="hr-H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6768" y="559632"/>
            <a:ext cx="4508146" cy="30853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47355231"/>
      </p:ext>
    </p:extLst>
  </p:cSld>
  <p:clrMapOvr>
    <a:masterClrMapping/>
  </p:clrMapOvr>
  <p:transition>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Sadržaj subjektivnog autorskog prava</a:t>
            </a:r>
            <a:endParaRPr lang="bs-Latn-BA" dirty="0"/>
          </a:p>
        </p:txBody>
      </p:sp>
      <p:sp>
        <p:nvSpPr>
          <p:cNvPr id="5" name="Content Placeholder 4"/>
          <p:cNvSpPr>
            <a:spLocks noGrp="1"/>
          </p:cNvSpPr>
          <p:nvPr>
            <p:ph idx="1"/>
          </p:nvPr>
        </p:nvSpPr>
        <p:spPr/>
        <p:txBody>
          <a:bodyPr>
            <a:normAutofit fontScale="92500" lnSpcReduction="10000"/>
          </a:bodyPr>
          <a:lstStyle/>
          <a:p>
            <a:r>
              <a:rPr lang="bs-Latn-BA" dirty="0" smtClean="0"/>
              <a:t>Subjektivno autorsko pravo se sastoji od niza zasebnih, različitih, individualnih prava autora, odnosno ovlaštenja na konkretno korištenje ili postupanje vis-a-vis autorskog djela te isključenje svih drugih lica od takvog postupanja.</a:t>
            </a:r>
          </a:p>
          <a:p>
            <a:r>
              <a:rPr lang="bs-Latn-BA" dirty="0" smtClean="0"/>
              <a:t>Sva ta prava smo sistematizovali u tri velike skupine:</a:t>
            </a:r>
          </a:p>
          <a:p>
            <a:pPr lvl="1"/>
            <a:r>
              <a:rPr lang="bs-Latn-BA" dirty="0" smtClean="0"/>
              <a:t>1. Autorska moralna prava,</a:t>
            </a:r>
          </a:p>
          <a:p>
            <a:pPr lvl="1"/>
            <a:r>
              <a:rPr lang="bs-Latn-BA" dirty="0" smtClean="0"/>
              <a:t>2. Autorska imovinska prava,</a:t>
            </a:r>
          </a:p>
          <a:p>
            <a:pPr lvl="1"/>
            <a:r>
              <a:rPr lang="bs-Latn-BA" dirty="0" smtClean="0"/>
              <a:t>3. Druga prava autora.</a:t>
            </a:r>
            <a:endParaRPr lang="bs-Latn-BA" dirty="0"/>
          </a:p>
        </p:txBody>
      </p:sp>
    </p:spTree>
    <p:extLst>
      <p:ext uri="{BB962C8B-B14F-4D97-AF65-F5344CB8AC3E}">
        <p14:creationId xmlns:p14="http://schemas.microsoft.com/office/powerpoint/2010/main" val="3784862008"/>
      </p:ext>
    </p:extLst>
  </p:cSld>
  <p:clrMapOvr>
    <a:masterClrMapping/>
  </p:clrMapOvr>
  <p:transition>
    <p:wipe dir="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Autorska prava su...</a:t>
            </a:r>
            <a:endParaRPr lang="bs-Latn-BA" dirty="0"/>
          </a:p>
        </p:txBody>
      </p:sp>
      <p:sp>
        <p:nvSpPr>
          <p:cNvPr id="3" name="Content Placeholder 2"/>
          <p:cNvSpPr>
            <a:spLocks noGrp="1"/>
          </p:cNvSpPr>
          <p:nvPr>
            <p:ph idx="1"/>
          </p:nvPr>
        </p:nvSpPr>
        <p:spPr/>
        <p:txBody>
          <a:bodyPr/>
          <a:lstStyle/>
          <a:p>
            <a:r>
              <a:rPr lang="bs-Latn-BA" dirty="0" smtClean="0"/>
              <a:t>Apsolutna</a:t>
            </a:r>
          </a:p>
          <a:p>
            <a:r>
              <a:rPr lang="bs-Latn-BA" dirty="0" smtClean="0"/>
              <a:t>Negativna</a:t>
            </a:r>
          </a:p>
          <a:p>
            <a:r>
              <a:rPr lang="bs-Latn-BA" dirty="0" smtClean="0"/>
              <a:t>Teritorijalno ograničena</a:t>
            </a:r>
          </a:p>
          <a:p>
            <a:r>
              <a:rPr lang="bs-Latn-BA" dirty="0" smtClean="0"/>
              <a:t>Vremenski ograničena</a:t>
            </a:r>
          </a:p>
          <a:p>
            <a:r>
              <a:rPr lang="bs-Latn-BA" dirty="0" smtClean="0"/>
              <a:t>Sadržajno ograničena</a:t>
            </a:r>
          </a:p>
          <a:p>
            <a:r>
              <a:rPr lang="bs-Latn-BA" dirty="0" smtClean="0"/>
              <a:t>Prenesiva (imovinska i druga) ili neprenosiva (moralna)</a:t>
            </a:r>
            <a:endParaRPr lang="bs-Latn-BA" dirty="0"/>
          </a:p>
        </p:txBody>
      </p:sp>
    </p:spTree>
    <p:extLst>
      <p:ext uri="{BB962C8B-B14F-4D97-AF65-F5344CB8AC3E}">
        <p14:creationId xmlns:p14="http://schemas.microsoft.com/office/powerpoint/2010/main" val="2530839559"/>
      </p:ext>
    </p:extLst>
  </p:cSld>
  <p:clrMapOvr>
    <a:masterClrMapping/>
  </p:clrMapOvr>
  <p:transition>
    <p:wipe dir="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just"/>
            <a:r>
              <a:rPr lang="bs-Latn-BA" b="0" dirty="0" smtClean="0"/>
              <a:t>Autorska moralna prava</a:t>
            </a:r>
            <a:endParaRPr lang="bs-Latn-BA" b="0" dirty="0"/>
          </a:p>
        </p:txBody>
      </p:sp>
      <p:sp>
        <p:nvSpPr>
          <p:cNvPr id="6" name="Text Placeholder 5"/>
          <p:cNvSpPr>
            <a:spLocks noGrp="1"/>
          </p:cNvSpPr>
          <p:nvPr>
            <p:ph type="body" sz="half" idx="2"/>
          </p:nvPr>
        </p:nvSpPr>
        <p:spPr/>
        <p:txBody>
          <a:bodyPr/>
          <a:lstStyle/>
          <a:p>
            <a:r>
              <a:rPr lang="bs-Latn-BA" dirty="0" smtClean="0"/>
              <a:t>Takođe poznata i kao ličnopravna autorska prava </a:t>
            </a:r>
            <a:endParaRPr lang="bs-Latn-BA" dirty="0"/>
          </a:p>
        </p:txBody>
      </p:sp>
      <p:pic>
        <p:nvPicPr>
          <p:cNvPr id="4" name="Picture 3" descr="ego.jpg"/>
          <p:cNvPicPr>
            <a:picLocks noChangeAspect="1"/>
          </p:cNvPicPr>
          <p:nvPr/>
        </p:nvPicPr>
        <p:blipFill>
          <a:blip r:embed="rId2" cstate="print"/>
          <a:stretch>
            <a:fillRect/>
          </a:stretch>
        </p:blipFill>
        <p:spPr>
          <a:xfrm>
            <a:off x="3581400" y="1059873"/>
            <a:ext cx="4762500" cy="2857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719361680"/>
      </p:ext>
    </p:extLst>
  </p:cSld>
  <p:clrMapOvr>
    <a:masterClrMapping/>
  </p:clrMapOvr>
  <p:transition>
    <p:wipe dir="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1964" b="21964"/>
          <a:stretch>
            <a:fillRect/>
          </a:stretch>
        </p:blipFill>
        <p:spPr/>
      </p:pic>
      <p:sp>
        <p:nvSpPr>
          <p:cNvPr id="3" name="Title 2"/>
          <p:cNvSpPr>
            <a:spLocks noGrp="1"/>
          </p:cNvSpPr>
          <p:nvPr>
            <p:ph type="title"/>
          </p:nvPr>
        </p:nvSpPr>
        <p:spPr/>
        <p:txBody>
          <a:bodyPr>
            <a:normAutofit fontScale="90000"/>
          </a:bodyPr>
          <a:lstStyle/>
          <a:p>
            <a:r>
              <a:rPr lang="bs-Latn-BA" dirty="0" smtClean="0"/>
              <a:t>„Pisati je veoma lako, samo sjednete za pisaću mašinu ... I krvarite!“</a:t>
            </a:r>
            <a:endParaRPr lang="bs-Latn-BA" dirty="0"/>
          </a:p>
        </p:txBody>
      </p:sp>
      <p:sp>
        <p:nvSpPr>
          <p:cNvPr id="4" name="Text Placeholder 3"/>
          <p:cNvSpPr>
            <a:spLocks noGrp="1"/>
          </p:cNvSpPr>
          <p:nvPr>
            <p:ph type="body" sz="half" idx="2"/>
          </p:nvPr>
        </p:nvSpPr>
        <p:spPr/>
        <p:txBody>
          <a:bodyPr/>
          <a:lstStyle/>
          <a:p>
            <a:r>
              <a:rPr lang="bs-Latn-BA" dirty="0" smtClean="0"/>
              <a:t>Hemingway</a:t>
            </a:r>
            <a:endParaRPr lang="bs-Latn-BA" dirty="0"/>
          </a:p>
        </p:txBody>
      </p:sp>
    </p:spTree>
    <p:extLst>
      <p:ext uri="{BB962C8B-B14F-4D97-AF65-F5344CB8AC3E}">
        <p14:creationId xmlns:p14="http://schemas.microsoft.com/office/powerpoint/2010/main" val="2056066550"/>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hr-HR" sz="4800" dirty="0" smtClean="0"/>
              <a:t>Definicija autorskog djela</a:t>
            </a:r>
            <a:endParaRPr lang="hr-HR" sz="4800" dirty="0"/>
          </a:p>
        </p:txBody>
      </p:sp>
      <p:sp>
        <p:nvSpPr>
          <p:cNvPr id="2" name="Content Placeholder 1"/>
          <p:cNvSpPr>
            <a:spLocks noGrp="1"/>
          </p:cNvSpPr>
          <p:nvPr>
            <p:ph idx="1"/>
          </p:nvPr>
        </p:nvSpPr>
        <p:spPr/>
        <p:txBody>
          <a:bodyPr>
            <a:normAutofit fontScale="77500" lnSpcReduction="20000"/>
          </a:bodyPr>
          <a:lstStyle/>
          <a:p>
            <a:r>
              <a:rPr lang="hr-HR" sz="4300" cap="all" dirty="0">
                <a:solidFill>
                  <a:srgbClr val="000000"/>
                </a:solidFill>
                <a:effectLst>
                  <a:reflection blurRad="12700" stA="48000" endA="300" endPos="55000" dir="5400000" sy="-90000" algn="bl" rotWithShape="0"/>
                </a:effectLst>
                <a:latin typeface="Franklin Gothic Medium"/>
              </a:rPr>
              <a:t>Autorsko djelo </a:t>
            </a:r>
            <a:r>
              <a:rPr lang="hr-HR" sz="4300" cap="all" dirty="0" smtClean="0">
                <a:solidFill>
                  <a:srgbClr val="000000"/>
                </a:solidFill>
                <a:effectLst>
                  <a:reflection blurRad="12700" stA="48000" endA="300" endPos="55000" dir="5400000" sy="-90000" algn="bl" rotWithShape="0"/>
                </a:effectLst>
                <a:latin typeface="Franklin Gothic Medium"/>
              </a:rPr>
              <a:t>jeste indivdidualna odnosno objektivno originalna nematerijalna umna </a:t>
            </a:r>
            <a:r>
              <a:rPr lang="hr-HR" sz="4300" cap="all" dirty="0">
                <a:solidFill>
                  <a:srgbClr val="000000"/>
                </a:solidFill>
                <a:effectLst>
                  <a:reflection blurRad="12700" stA="48000" endA="300" endPos="55000" dir="5400000" sy="-90000" algn="bl" rotWithShape="0"/>
                </a:effectLst>
                <a:latin typeface="Franklin Gothic Medium"/>
              </a:rPr>
              <a:t>tvorevina nastala </a:t>
            </a:r>
            <a:r>
              <a:rPr lang="hr-HR" sz="4300" cap="all" dirty="0" smtClean="0">
                <a:solidFill>
                  <a:srgbClr val="000000"/>
                </a:solidFill>
                <a:effectLst>
                  <a:reflection blurRad="12700" stA="48000" endA="300" endPos="55000" dir="5400000" sy="-90000" algn="bl" rotWithShape="0"/>
                </a:effectLst>
                <a:latin typeface="Franklin Gothic Medium"/>
              </a:rPr>
              <a:t>kreativnim, intelektualnim </a:t>
            </a:r>
            <a:r>
              <a:rPr lang="hr-HR" sz="4300" cap="all" dirty="0">
                <a:solidFill>
                  <a:srgbClr val="000000"/>
                </a:solidFill>
                <a:effectLst>
                  <a:reflection blurRad="12700" stA="48000" endA="300" endPos="55000" dir="5400000" sy="-90000" algn="bl" rotWithShape="0"/>
                </a:effectLst>
                <a:latin typeface="Franklin Gothic Medium"/>
              </a:rPr>
              <a:t>djelovanjem ljudskih bića, koja ima duhovni </a:t>
            </a:r>
            <a:r>
              <a:rPr lang="hr-HR" sz="4300" cap="all" dirty="0" smtClean="0">
                <a:solidFill>
                  <a:srgbClr val="000000"/>
                </a:solidFill>
                <a:effectLst>
                  <a:reflection blurRad="12700" stA="48000" endA="300" endPos="55000" dir="5400000" sy="-90000" algn="bl" rotWithShape="0"/>
                </a:effectLst>
                <a:latin typeface="Franklin Gothic Medium"/>
              </a:rPr>
              <a:t>sadržaj odnosno čiji sadržaj je subjektivno originalan, koja ima bilo kakvu formu podobnu za prenos tog sadržaja licima koja nisu autor, te koja se može svrstati u oblast književnosti, nauke ili umjetnosti. </a:t>
            </a:r>
            <a:endParaRPr lang="bs-Latn-BA" dirty="0"/>
          </a:p>
        </p:txBody>
      </p:sp>
    </p:spTree>
    <p:extLst>
      <p:ext uri="{BB962C8B-B14F-4D97-AF65-F5344CB8AC3E}">
        <p14:creationId xmlns:p14="http://schemas.microsoft.com/office/powerpoint/2010/main" val="848796385"/>
      </p:ext>
    </p:extLst>
  </p:cSld>
  <p:clrMapOvr>
    <a:masterClrMapping/>
  </p:clrMapOvr>
  <p:transition>
    <p:wipe dir="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Autorska moralna prava</a:t>
            </a:r>
            <a:endParaRPr lang="bs-Latn-BA" dirty="0"/>
          </a:p>
        </p:txBody>
      </p:sp>
      <p:sp>
        <p:nvSpPr>
          <p:cNvPr id="6" name="Content Placeholder 5"/>
          <p:cNvSpPr>
            <a:spLocks noGrp="1"/>
          </p:cNvSpPr>
          <p:nvPr>
            <p:ph sz="half" idx="1"/>
          </p:nvPr>
        </p:nvSpPr>
        <p:spPr/>
        <p:txBody>
          <a:bodyPr>
            <a:normAutofit lnSpcReduction="10000"/>
          </a:bodyPr>
          <a:lstStyle/>
          <a:p>
            <a:r>
              <a:rPr lang="bs-Latn-BA" dirty="0" smtClean="0"/>
              <a:t>Autorska moralna prava štite isključivo autora (i eventualno univerzalnog sljednika autora) u pogledu dubokih i iznimno privatnih i intimnih duhovnih, intelektualnih i ličnih veza koje postoje imeđu tog autora i tog autorskog djela.</a:t>
            </a:r>
            <a:endParaRPr lang="bs-Latn-BA" dirty="0"/>
          </a:p>
        </p:txBody>
      </p:sp>
      <p:pic>
        <p:nvPicPr>
          <p:cNvPr id="12" name="Content Placeholder 4" descr="writing with blood[3].jpg"/>
          <p:cNvPicPr>
            <a:picLocks noGrp="1" noChangeAspect="1"/>
          </p:cNvPicPr>
          <p:nvPr>
            <p:ph sz="half" idx="2"/>
          </p:nvPr>
        </p:nvPicPr>
        <p:blipFill>
          <a:blip r:embed="rId2" cstate="print"/>
          <a:stretch>
            <a:fillRect/>
          </a:stretch>
        </p:blipFill>
        <p:spPr>
          <a:xfrm>
            <a:off x="4495800" y="2057400"/>
            <a:ext cx="4343400" cy="3359824"/>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2000" endA="300" endPos="35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626625934"/>
      </p:ext>
    </p:extLst>
  </p:cSld>
  <p:clrMapOvr>
    <a:masterClrMapping/>
  </p:clrMapOvr>
  <p:transition>
    <p:wipe dir="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Sadržaj autorskih moralnih prava</a:t>
            </a:r>
            <a:endParaRPr lang="bs-Latn-BA"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899254551"/>
              </p:ext>
            </p:extLst>
          </p:nvPr>
        </p:nvGraphicFramePr>
        <p:xfrm>
          <a:off x="304800" y="1554163"/>
          <a:ext cx="86868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936457"/>
      </p:ext>
    </p:extLst>
  </p:cSld>
  <p:clrMapOvr>
    <a:masterClrMapping/>
  </p:clrMapOvr>
  <p:transition>
    <p:wipe dir="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Pravo autora na objavljivanje autorskog djela</a:t>
            </a:r>
            <a:endParaRPr lang="bs-Latn-BA"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4800" y="2914650"/>
            <a:ext cx="4191000" cy="2095500"/>
          </a:xfrm>
        </p:spPr>
      </p:pic>
      <p:sp>
        <p:nvSpPr>
          <p:cNvPr id="6" name="Content Placeholder 5"/>
          <p:cNvSpPr>
            <a:spLocks noGrp="1"/>
          </p:cNvSpPr>
          <p:nvPr>
            <p:ph sz="half" idx="2"/>
          </p:nvPr>
        </p:nvSpPr>
        <p:spPr/>
        <p:txBody>
          <a:bodyPr>
            <a:normAutofit fontScale="92500"/>
          </a:bodyPr>
          <a:lstStyle/>
          <a:p>
            <a:r>
              <a:rPr lang="bs-Latn-BA" dirty="0" smtClean="0"/>
              <a:t>Član 17. ZAISP-a</a:t>
            </a:r>
          </a:p>
          <a:p>
            <a:r>
              <a:rPr lang="bs-Latn-BA" dirty="0"/>
              <a:t>Autor ima isključivo pravo odlučiti da li će, kada, na koji način i u kojoj formi njegovo djelo biti objavljeno. </a:t>
            </a:r>
            <a:endParaRPr lang="bs-Latn-BA" dirty="0" smtClean="0"/>
          </a:p>
          <a:p>
            <a:r>
              <a:rPr lang="bs-Latn-BA" dirty="0" smtClean="0"/>
              <a:t>Objavljivanje je isključivo manifestacija volje autora.</a:t>
            </a:r>
          </a:p>
          <a:p>
            <a:r>
              <a:rPr lang="bs-Latn-BA" dirty="0" smtClean="0"/>
              <a:t>Objavljivanje suprotno volji autora može biti krivično djelo po članu 242. KZ BiH</a:t>
            </a:r>
          </a:p>
          <a:p>
            <a:pPr marL="0" indent="0">
              <a:buNone/>
            </a:pPr>
            <a:endParaRPr lang="bs-Latn-BA" dirty="0"/>
          </a:p>
          <a:p>
            <a:endParaRPr lang="bs-Latn-BA" dirty="0"/>
          </a:p>
        </p:txBody>
      </p:sp>
    </p:spTree>
    <p:extLst>
      <p:ext uri="{BB962C8B-B14F-4D97-AF65-F5344CB8AC3E}">
        <p14:creationId xmlns:p14="http://schemas.microsoft.com/office/powerpoint/2010/main" val="3003446868"/>
      </p:ext>
    </p:extLst>
  </p:cSld>
  <p:clrMapOvr>
    <a:masterClrMapping/>
  </p:clrMapOvr>
  <p:transition>
    <p:wipe dir="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Pravo priznavanja autorstva</a:t>
            </a:r>
            <a:endParaRPr lang="bs-Latn-BA" dirty="0"/>
          </a:p>
        </p:txBody>
      </p:sp>
      <p:sp>
        <p:nvSpPr>
          <p:cNvPr id="3" name="Content Placeholder 2"/>
          <p:cNvSpPr>
            <a:spLocks noGrp="1"/>
          </p:cNvSpPr>
          <p:nvPr>
            <p:ph sz="half" idx="1"/>
          </p:nvPr>
        </p:nvSpPr>
        <p:spPr/>
        <p:txBody>
          <a:bodyPr>
            <a:normAutofit fontScale="92500"/>
          </a:bodyPr>
          <a:lstStyle/>
          <a:p>
            <a:r>
              <a:rPr lang="bs-Latn-BA" dirty="0" smtClean="0"/>
              <a:t>Član 18. ZAISP-a</a:t>
            </a:r>
          </a:p>
          <a:p>
            <a:r>
              <a:rPr lang="bs-Latn-BA" dirty="0"/>
              <a:t>(1) Autor ima isključivo pravo da bude priznat i označen kao stvaralac svog djela. </a:t>
            </a:r>
          </a:p>
          <a:p>
            <a:r>
              <a:rPr lang="bs-Latn-BA" dirty="0"/>
              <a:t>(2) Autor ima pravo odrediti da se njegovo djelo objavi pod njegovim imenom, pseudonimom, odnosno nekom drugom oznakom ili anonimno. </a:t>
            </a:r>
          </a:p>
          <a:p>
            <a:endParaRPr lang="bs-Latn-B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120015"/>
            <a:ext cx="4343400" cy="3684769"/>
          </a:xfrm>
        </p:spPr>
      </p:pic>
    </p:spTree>
    <p:extLst>
      <p:ext uri="{BB962C8B-B14F-4D97-AF65-F5344CB8AC3E}">
        <p14:creationId xmlns:p14="http://schemas.microsoft.com/office/powerpoint/2010/main" val="1368021569"/>
      </p:ext>
    </p:extLst>
  </p:cSld>
  <p:clrMapOvr>
    <a:masterClrMapping/>
  </p:clrMapOvr>
  <p:transition>
    <p:wipe dir="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Pravo paterniteta</a:t>
            </a:r>
            <a:endParaRPr lang="bs-Latn-BA" dirty="0"/>
          </a:p>
        </p:txBody>
      </p:sp>
      <p:sp>
        <p:nvSpPr>
          <p:cNvPr id="3" name="Content Placeholder 2"/>
          <p:cNvSpPr>
            <a:spLocks noGrp="1"/>
          </p:cNvSpPr>
          <p:nvPr>
            <p:ph sz="half" idx="1"/>
          </p:nvPr>
        </p:nvSpPr>
        <p:spPr/>
        <p:txBody>
          <a:bodyPr>
            <a:normAutofit fontScale="85000" lnSpcReduction="20000"/>
          </a:bodyPr>
          <a:lstStyle/>
          <a:p>
            <a:r>
              <a:rPr lang="bs-Latn-BA" dirty="0" smtClean="0"/>
              <a:t>Pravo paterniteta jeste isključivo i neotuđivo moralno pravo autora da bude priznat od strane svih drugih lica i da bude prepoznat i označen kao lice koje je stvorilo određenu individualnu intelektualnu tvorevinu koja je autorskopravno zaštićena.</a:t>
            </a:r>
          </a:p>
          <a:p>
            <a:r>
              <a:rPr lang="bs-Latn-BA" dirty="0" smtClean="0"/>
              <a:t>Ovo pravo je efektivno vječno.</a:t>
            </a:r>
          </a:p>
          <a:p>
            <a:r>
              <a:rPr lang="bs-Latn-BA" dirty="0" smtClean="0"/>
              <a:t>Povreda može biti krivično djelo pod članom 242. KZ BiH </a:t>
            </a:r>
            <a:endParaRPr lang="bs-Latn-B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513469"/>
            <a:ext cx="4343400" cy="2897862"/>
          </a:xfrm>
        </p:spPr>
      </p:pic>
    </p:spTree>
    <p:extLst>
      <p:ext uri="{BB962C8B-B14F-4D97-AF65-F5344CB8AC3E}">
        <p14:creationId xmlns:p14="http://schemas.microsoft.com/office/powerpoint/2010/main" val="2640574677"/>
      </p:ext>
    </p:extLst>
  </p:cSld>
  <p:clrMapOvr>
    <a:masterClrMapping/>
  </p:clrMapOvr>
  <p:transition>
    <p:wipe dir="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Pravo autora da označi svoje autorsko djelo</a:t>
            </a:r>
            <a:endParaRPr lang="bs-Latn-BA" dirty="0"/>
          </a:p>
        </p:txBody>
      </p:sp>
      <p:sp>
        <p:nvSpPr>
          <p:cNvPr id="3" name="Content Placeholder 2"/>
          <p:cNvSpPr>
            <a:spLocks noGrp="1"/>
          </p:cNvSpPr>
          <p:nvPr>
            <p:ph sz="half" idx="1"/>
          </p:nvPr>
        </p:nvSpPr>
        <p:spPr/>
        <p:txBody>
          <a:bodyPr>
            <a:normAutofit fontScale="92500" lnSpcReduction="20000"/>
          </a:bodyPr>
          <a:lstStyle/>
          <a:p>
            <a:r>
              <a:rPr lang="bs-Latn-BA" dirty="0" smtClean="0"/>
              <a:t>Autorsko djelo je nematerijalna tvorevina, te po svojoj prirodi ne može biti „označena“. Ovdje se misli na označenje forme odnosno primjerka autorskog djela.</a:t>
            </a:r>
          </a:p>
          <a:p>
            <a:r>
              <a:rPr lang="bs-Latn-BA" dirty="0" smtClean="0"/>
              <a:t>Uklanjanje ili mjenjanje oznake kojom je autor označio primjerak autorskog djela može biti krivično djelo po članu 242. KZ BiH</a:t>
            </a:r>
          </a:p>
          <a:p>
            <a:pPr marL="0" indent="0">
              <a:buNone/>
            </a:pPr>
            <a:endParaRPr lang="bs-Latn-B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024437" y="2771775"/>
            <a:ext cx="3590925" cy="2381250"/>
          </a:xfrm>
        </p:spPr>
      </p:pic>
    </p:spTree>
    <p:extLst>
      <p:ext uri="{BB962C8B-B14F-4D97-AF65-F5344CB8AC3E}">
        <p14:creationId xmlns:p14="http://schemas.microsoft.com/office/powerpoint/2010/main" val="23726179"/>
      </p:ext>
    </p:extLst>
  </p:cSld>
  <p:clrMapOvr>
    <a:masterClrMapping/>
  </p:clrMapOvr>
  <p:transition>
    <p:wipe dir="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Autor može označiti autorsko djelo svojim imenom</a:t>
            </a:r>
            <a:endParaRPr lang="bs-Latn-BA"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4800" y="2570857"/>
            <a:ext cx="4191000" cy="2783085"/>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407304" y="1600200"/>
            <a:ext cx="2825191" cy="4724400"/>
          </a:xfrm>
        </p:spPr>
      </p:pic>
    </p:spTree>
    <p:extLst>
      <p:ext uri="{BB962C8B-B14F-4D97-AF65-F5344CB8AC3E}">
        <p14:creationId xmlns:p14="http://schemas.microsoft.com/office/powerpoint/2010/main" val="4061500936"/>
      </p:ext>
    </p:extLst>
  </p:cSld>
  <p:clrMapOvr>
    <a:masterClrMapping/>
  </p:clrMapOvr>
  <p:transition>
    <p:wipe dir="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Autor može označiti primjerak autorskog djela pseudonimom</a:t>
            </a:r>
            <a:endParaRPr lang="bs-Latn-BA"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1369" y="2667001"/>
            <a:ext cx="4160520" cy="2819400"/>
          </a:xfrm>
        </p:spPr>
      </p:pic>
      <p:sp>
        <p:nvSpPr>
          <p:cNvPr id="4" name="Content Placeholder 3"/>
          <p:cNvSpPr>
            <a:spLocks noGrp="1"/>
          </p:cNvSpPr>
          <p:nvPr>
            <p:ph sz="half" idx="2"/>
          </p:nvPr>
        </p:nvSpPr>
        <p:spPr/>
        <p:txBody>
          <a:bodyPr>
            <a:normAutofit fontScale="92500" lnSpcReduction="20000"/>
          </a:bodyPr>
          <a:lstStyle/>
          <a:p>
            <a:r>
              <a:rPr lang="bs-Latn-BA" dirty="0" smtClean="0"/>
              <a:t>Pseudonim – iz grčkog pseudo: lažni i nomos: ime</a:t>
            </a:r>
          </a:p>
          <a:p>
            <a:r>
              <a:rPr lang="bs-Latn-BA" dirty="0" smtClean="0"/>
              <a:t>Pseudonim je ime koje nije stvarno ime autora, ali kojim autor, iz bilo kog razloga, želi da označi svoje autorsko djelo.</a:t>
            </a:r>
          </a:p>
          <a:p>
            <a:r>
              <a:rPr lang="bs-Latn-BA" dirty="0" smtClean="0"/>
              <a:t>Autor mora biti savjestan kada označava djelo pseudonimom (Ja ne mogu označiti svoje djelo sa pseudonimom J.K. Rowling)</a:t>
            </a:r>
            <a:endParaRPr lang="bs-Latn-BA" dirty="0"/>
          </a:p>
        </p:txBody>
      </p:sp>
    </p:spTree>
    <p:extLst>
      <p:ext uri="{BB962C8B-B14F-4D97-AF65-F5344CB8AC3E}">
        <p14:creationId xmlns:p14="http://schemas.microsoft.com/office/powerpoint/2010/main" val="1221212770"/>
      </p:ext>
    </p:extLst>
  </p:cSld>
  <p:clrMapOvr>
    <a:masterClrMapping/>
  </p:clrMapOvr>
  <p:transition>
    <p:wipe dir="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Autor može da označi primjerak autorskog djela bilo kojom podobnom oznakom</a:t>
            </a:r>
            <a:endParaRPr lang="bs-Latn-BA" dirty="0"/>
          </a:p>
        </p:txBody>
      </p:sp>
      <p:sp>
        <p:nvSpPr>
          <p:cNvPr id="3" name="Content Placeholder 2"/>
          <p:cNvSpPr>
            <a:spLocks noGrp="1"/>
          </p:cNvSpPr>
          <p:nvPr>
            <p:ph sz="half" idx="1"/>
          </p:nvPr>
        </p:nvSpPr>
        <p:spPr/>
        <p:txBody>
          <a:bodyPr/>
          <a:lstStyle/>
          <a:p>
            <a:r>
              <a:rPr lang="bs-Latn-BA" dirty="0" smtClean="0"/>
              <a:t>Oznaka može biti bilo koja vidljiva kombinacija linija, tačaka, elemenata ili bilo kojih drugih vidljivih tragova koja je podložna da razlikuje identitet autora od identiteta svih drugih autora.</a:t>
            </a:r>
            <a:endParaRPr lang="bs-Latn-B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320900"/>
            <a:ext cx="4343400" cy="3282999"/>
          </a:xfrm>
        </p:spPr>
      </p:pic>
    </p:spTree>
    <p:extLst>
      <p:ext uri="{BB962C8B-B14F-4D97-AF65-F5344CB8AC3E}">
        <p14:creationId xmlns:p14="http://schemas.microsoft.com/office/powerpoint/2010/main" val="2432445786"/>
      </p:ext>
    </p:extLst>
  </p:cSld>
  <p:clrMapOvr>
    <a:masterClrMapping/>
  </p:clrMapOvr>
  <p:transition>
    <p:wipe dir="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Autor može da označi djelo kao anonimno</a:t>
            </a:r>
            <a:endParaRPr lang="bs-Latn-BA"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33289" y="1600200"/>
            <a:ext cx="3373221" cy="4724400"/>
          </a:xfrm>
        </p:spPr>
      </p:pic>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46404" y="1600200"/>
            <a:ext cx="3107791" cy="4724400"/>
          </a:xfrm>
        </p:spPr>
      </p:pic>
    </p:spTree>
    <p:extLst>
      <p:ext uri="{BB962C8B-B14F-4D97-AF65-F5344CB8AC3E}">
        <p14:creationId xmlns:p14="http://schemas.microsoft.com/office/powerpoint/2010/main" val="3135438442"/>
      </p:ext>
    </p:extLst>
  </p:cSld>
  <p:clrMapOvr>
    <a:masterClrMapping/>
  </p:clrMapOvr>
  <p:transition>
    <p:wipe dir="r"/>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14416</Words>
  <Application>Microsoft Office PowerPoint</Application>
  <PresentationFormat>On-screen Show (4:3)</PresentationFormat>
  <Paragraphs>1066</Paragraphs>
  <Slides>352</Slides>
  <Notes>1</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352</vt:i4>
      </vt:variant>
    </vt:vector>
  </HeadingPairs>
  <TitlesOfParts>
    <vt:vector size="353" baseType="lpstr">
      <vt:lpstr>Trek</vt:lpstr>
      <vt:lpstr>AUTORSKO i srodna PRAVa II ciklus studija</vt:lpstr>
      <vt:lpstr>Pravni sistem pruža zaštitu na autorsko pravo u trenutku samog nastanka autorskog djela. </vt:lpstr>
      <vt:lpstr>Autorsko pravo traje ograničeno vrijeme. U Bosni i Hercegovini (kao i u svim drugim evropskim državama), opći rok trajanja autorskog prava iznosi život autora i 70 godina poslije njegove smrti.  </vt:lpstr>
      <vt:lpstr>Isključivo subjektivno autorsko pravo</vt:lpstr>
      <vt:lpstr>pojam autorskog djela</vt:lpstr>
      <vt:lpstr>Cilj bloka</vt:lpstr>
      <vt:lpstr>Po završetku ovog bloka polaznik bi trebao da može da identifikuje</vt:lpstr>
      <vt:lpstr>Od presudnog je značaja pravilno, potpuno i jasno definisati autorsko djelo. Jednako ako ne i više je važno razumjeti tu definiciju! </vt:lpstr>
      <vt:lpstr>Definicija autorskog djela</vt:lpstr>
      <vt:lpstr>Ljudska tvorevina</vt:lpstr>
      <vt:lpstr>A šta je sa ovom slikom?</vt:lpstr>
      <vt:lpstr>Šta će biti sa ovom slikom?</vt:lpstr>
      <vt:lpstr>Tvorevine koje načine životinje ne mogu biti autorskopravno zaštićene (ali mogu po drugim pravnim osnovama)</vt:lpstr>
      <vt:lpstr>Šta je sa ovim ?</vt:lpstr>
      <vt:lpstr>Autorsko djelo može stvoriti samo ljudsko biće koji kreativno, intelektualno djeluje da stvori predmetnu umnu tvorevinu, te koji se tada zove autor!</vt:lpstr>
      <vt:lpstr>Pojam autora</vt:lpstr>
      <vt:lpstr>Tko može biti autor?</vt:lpstr>
      <vt:lpstr>Autorstvo i poslovna sposobnost</vt:lpstr>
      <vt:lpstr>Nije moguće ni na koji način i bilo kakvom odlukom oduzeti licu sposobnost da bude autor.</vt:lpstr>
      <vt:lpstr>Pravna lica i autorstvo</vt:lpstr>
      <vt:lpstr>Pojam pravnog lica</vt:lpstr>
      <vt:lpstr>U BiH: Pravno lice ne može biti autor. Pravno lice ne može biti nosiocem moralnih prava autora.  Pravno lice može da bude nosiocem jednog ili višeimovinskih prava autora.</vt:lpstr>
      <vt:lpstr>U uporednom autorskom pravu</vt:lpstr>
      <vt:lpstr>Diskusija: da li bi pravna lica trebala imati autorska prava u BIH!</vt:lpstr>
      <vt:lpstr>Pojam duhovne ili intelektualne tvorevine</vt:lpstr>
      <vt:lpstr>Zašto ja ne volimo izraz „duhovna“ tvorevina</vt:lpstr>
      <vt:lpstr>Pojam intelektualne tvorevine</vt:lpstr>
      <vt:lpstr>Književnost, nauka, umjetnost</vt:lpstr>
      <vt:lpstr>Određenje da li određena intelektualna tvorevina je iz oblasti književnosti jeste činjenično pitanje koje se utvrđuje u svakom konkretnom slučaju! Kako bi vi definisali književnost?</vt:lpstr>
      <vt:lpstr>Određenje da li određena intelektualna tvorevina je iz oblasti nauke jeste činjenično pitanje koje se utvrđuje u svakom konkretnom slučaju! Kako bi vi definisali nauku?</vt:lpstr>
      <vt:lpstr>Kao i u prethodna dva slučaja Određenje da li određena intelektualna tvorevina je iz oblasti umjetnosti jeste činjenično pitanje koje se utvrđuje u svakom konkretnom slučaju! Kako bi vi definisali umjetnost?</vt:lpstr>
      <vt:lpstr>Duhovni sadržaj autorskog djela (subjektivna orgiginalnost a. D.)</vt:lpstr>
      <vt:lpstr>Ovo nije zaštićeno</vt:lpstr>
      <vt:lpstr>A ovo?</vt:lpstr>
      <vt:lpstr>Duhovna originalnost ne mora da prenosi konkretnu poruku već mora da rezonuje u ličnosti korisnika autorskog djela ličnosti autora tog autorskog djela </vt:lpstr>
      <vt:lpstr>Određenost forme</vt:lpstr>
      <vt:lpstr>Digitalna forma autorskog djela</vt:lpstr>
      <vt:lpstr>originalnost</vt:lpstr>
      <vt:lpstr>Originalnost je najvažniji kriterij za kvalifikovanje određene intelektualne tvorvine autorskim djelom.</vt:lpstr>
      <vt:lpstr>orginalnost</vt:lpstr>
      <vt:lpstr>Pojam originalnosti se sastoji od pojma: objektivne i subjektivne originalnosti!</vt:lpstr>
      <vt:lpstr>Objektivna originalnost</vt:lpstr>
      <vt:lpstr>Subjektivna originalnost</vt:lpstr>
      <vt:lpstr>Teorija slobodnih izbora</vt:lpstr>
      <vt:lpstr>Teorija slobodnih izbora</vt:lpstr>
      <vt:lpstr>Studija originalnosti na primjeru fotografija</vt:lpstr>
      <vt:lpstr>Studija originalnosti na primjeru fotografija</vt:lpstr>
      <vt:lpstr>Objektivna i subjektivna originalnost ove fotografije je evidentna.</vt:lpstr>
      <vt:lpstr>Za klasifikaciju djela autorskim djelom nemaju značaja:</vt:lpstr>
      <vt:lpstr>Vrste autorskih djela</vt:lpstr>
      <vt:lpstr>Nota bene!</vt:lpstr>
      <vt:lpstr>Pisana autorska djela</vt:lpstr>
      <vt:lpstr>Govorna autorska djela</vt:lpstr>
      <vt:lpstr>Dramska, dramsko-muzička i lutkarska djela</vt:lpstr>
      <vt:lpstr>Koreografska i pantomimska djela</vt:lpstr>
      <vt:lpstr>Muzička djela sa riječima ili bez riječi</vt:lpstr>
      <vt:lpstr>Audiovizuelna djela</vt:lpstr>
      <vt:lpstr>Djela likovne umjetnosti</vt:lpstr>
      <vt:lpstr>Djela arhitekture</vt:lpstr>
      <vt:lpstr>Djela svih grana pirmjenjenih umjetnosti, grafičkog i industrijskog oblikovanja</vt:lpstr>
      <vt:lpstr>Fotografska djela i djela proizvedena postupkom sličnim fotografskom</vt:lpstr>
      <vt:lpstr>Kartografska djela</vt:lpstr>
      <vt:lpstr>Prezentacije naučne, obrazovne ili tehničke prirode</vt:lpstr>
      <vt:lpstr>SASTOJCI AUTORSKOG DJELA</vt:lpstr>
      <vt:lpstr>Obim zaštite autorskog djela</vt:lpstr>
      <vt:lpstr>Intelektualne tvorevine i pseudotvorevine</vt:lpstr>
      <vt:lpstr>Intelektualne tvorevine izuzete iz autorskopravne zaštite</vt:lpstr>
      <vt:lpstr>Intelektualne tvorevine su iz autorskopravne zaštite izuzete po svojoj prirodi ili po zakonu.</vt:lpstr>
      <vt:lpstr>Po svojoj prirodi autorskopravno nisu zaštićeni</vt:lpstr>
      <vt:lpstr>Teorija o nivoima apstrakcije</vt:lpstr>
      <vt:lpstr>Diskusija: da li bi ili ne, i zašto,  ideje trebalo izuzeti iz autorskopravne zaštite?</vt:lpstr>
      <vt:lpstr>Po zakonu Autorskopravno nisu zaštićeni (čl. 8 ZAISP-A)</vt:lpstr>
      <vt:lpstr>Podjela autorskih djela:  Autorska djela se djele na:  1. Izvorna djela 2. Djela prerade i  3. Zbirke</vt:lpstr>
      <vt:lpstr>Podjela autorskih djela</vt:lpstr>
      <vt:lpstr>Status autorskog djela: Autorsko djelo može biti:  1. Neobjavljeno 2. Objavljeno, i  3. Izdato autorsko djelo</vt:lpstr>
      <vt:lpstr>Neobjavljeno autorsko djelo je jednako zaštićeno kao i objavljeno i izdato autorsko djela!  </vt:lpstr>
      <vt:lpstr>Statusi autorskih djela</vt:lpstr>
      <vt:lpstr>javnost</vt:lpstr>
      <vt:lpstr>Objavljeno autorsko djelo</vt:lpstr>
      <vt:lpstr>Izdato autorsko djelo</vt:lpstr>
      <vt:lpstr>Koautorstvo i koautorska djela</vt:lpstr>
      <vt:lpstr>Koautorstvo</vt:lpstr>
      <vt:lpstr>Spojena autorska djela djela</vt:lpstr>
      <vt:lpstr>Spojeno autorsko djelo</vt:lpstr>
      <vt:lpstr>Subjektivna autorska prava i ograničenje subjektivnih autorskih prava</vt:lpstr>
      <vt:lpstr>Sadržaj subjektivnog autorskog prava</vt:lpstr>
      <vt:lpstr>Autorska prava su...</vt:lpstr>
      <vt:lpstr>Autorska moralna prava</vt:lpstr>
      <vt:lpstr>„Pisati je veoma lako, samo sjednete za pisaću mašinu ... I krvarite!“</vt:lpstr>
      <vt:lpstr>Autorska moralna prava</vt:lpstr>
      <vt:lpstr>Sadržaj autorskih moralnih prava</vt:lpstr>
      <vt:lpstr>Pravo autora na objavljivanje autorskog djela</vt:lpstr>
      <vt:lpstr>Pravo priznavanja autorstva</vt:lpstr>
      <vt:lpstr>Pravo paterniteta</vt:lpstr>
      <vt:lpstr>Pravo autora da označi svoje autorsko djelo</vt:lpstr>
      <vt:lpstr>Autor može označiti autorsko djelo svojim imenom</vt:lpstr>
      <vt:lpstr>Autor može označiti primjerak autorskog djela pseudonimom</vt:lpstr>
      <vt:lpstr>Autor može da označi primjerak autorskog djela bilo kojom podobnom oznakom</vt:lpstr>
      <vt:lpstr>Autor može da označi djelo kao anonimno</vt:lpstr>
      <vt:lpstr>Autor ima (implicitono) pravo i da autorsko djelo ne označi na bilo kakav način</vt:lpstr>
      <vt:lpstr>Pravo poštivanja autorskog djela</vt:lpstr>
      <vt:lpstr>Sujeta autora</vt:lpstr>
      <vt:lpstr>Pravo autora na zaštitu integriteta autorskog djela</vt:lpstr>
      <vt:lpstr>Narušavanje integriteta autorskog djela mjenjanjem autorskog djela</vt:lpstr>
      <vt:lpstr>Svako ima pravo da mjenja bilo koje autorsko djelo pod uslovom da to radi za privatne potrebe i da takva izmjena nikada ne postane dostupna javnosti.</vt:lpstr>
      <vt:lpstr>Narušavanje integriteta autorskog djela neprimjerenom upotrebom autorskog djela</vt:lpstr>
      <vt:lpstr>Autor ima pravo na autorski čast i ugled! </vt:lpstr>
      <vt:lpstr>Pravo pokajanja – Čl. 84. ZAIsp-a</vt:lpstr>
      <vt:lpstr>Autorska imovinska prava</vt:lpstr>
      <vt:lpstr>Autorska imovinska prava</vt:lpstr>
      <vt:lpstr>Autorsko djelo se može iskorištavati isključivo uz izričitu dozvolu autora, osim ako zakonom nije drugačije određeno!</vt:lpstr>
      <vt:lpstr>Autorska imovinska prava</vt:lpstr>
      <vt:lpstr>PowerPoint Presentation</vt:lpstr>
      <vt:lpstr>Autorska imovinska prava na korištenje autorskog djela u tjelesnom obliku</vt:lpstr>
      <vt:lpstr>Nota bene!</vt:lpstr>
      <vt:lpstr>PowerPoint Presentation</vt:lpstr>
      <vt:lpstr>Pravo reproduciranja</vt:lpstr>
      <vt:lpstr>Pravo reproduciranja</vt:lpstr>
      <vt:lpstr>Pravo reproduciranja</vt:lpstr>
      <vt:lpstr>Pravo distribuiranja</vt:lpstr>
      <vt:lpstr>Pravo distribuiranja</vt:lpstr>
      <vt:lpstr>Neke terminološke napomene</vt:lpstr>
      <vt:lpstr>Pravo davanja u zakup</vt:lpstr>
      <vt:lpstr>Pravo davanja u zakup - izuzetci</vt:lpstr>
      <vt:lpstr>Autorska imovinska prava na korištenje autorskog djela u bestjelesnom obliku</vt:lpstr>
      <vt:lpstr>Nota bene!</vt:lpstr>
      <vt:lpstr>Pravo saopćavanja javnosti</vt:lpstr>
      <vt:lpstr>PowerPoint Presentation</vt:lpstr>
      <vt:lpstr>Pravo javnog izvođenja se sastoji iz tri različita individualna prava autora, a uređen je članom 25. zaisp-a</vt:lpstr>
      <vt:lpstr>Pravo javnog recitiranja</vt:lpstr>
      <vt:lpstr>Pravo javnog muzičkog izvođenja</vt:lpstr>
      <vt:lpstr>Pravo javnog scenskog prikazivanja</vt:lpstr>
      <vt:lpstr>Pravo javnog prenošenja</vt:lpstr>
      <vt:lpstr>Pravo javnog prikazivanja</vt:lpstr>
      <vt:lpstr>Pravo javnog saopćavanja s fonograma i videograma</vt:lpstr>
      <vt:lpstr>Pravo na radiodifuzno i kablovsko emitiranje</vt:lpstr>
      <vt:lpstr>Poseban slučaj emitiranja putem satelita</vt:lpstr>
      <vt:lpstr>Pravo na radiodifuzno i kablovsko reemitiranje</vt:lpstr>
      <vt:lpstr>Pravo na sekundarno korištenje djela koje se radiodifuzno emitira</vt:lpstr>
      <vt:lpstr>Pravo činjenja dostupnim javnosti</vt:lpstr>
      <vt:lpstr>Pravo prerade</vt:lpstr>
      <vt:lpstr>Pravo prerade – Član 33. ZAISP-a</vt:lpstr>
      <vt:lpstr>Druga prava autora</vt:lpstr>
      <vt:lpstr>Druga prava autora</vt:lpstr>
      <vt:lpstr>PowerPoint Presentation</vt:lpstr>
      <vt:lpstr>Pravo na naknadu za davanje na poslugu</vt:lpstr>
      <vt:lpstr>Izuzetci prava na naknadu za davanje na poslugu</vt:lpstr>
      <vt:lpstr>Pravo slijeđenja</vt:lpstr>
      <vt:lpstr>Kvalifikacija a.d. za pravo slijeđenja</vt:lpstr>
      <vt:lpstr>Zakonom definisana visina naknade povodom prava slijeđenja</vt:lpstr>
      <vt:lpstr>Pravo slijeđenja ne može biti predmet odricanja, prenošenja pravnim poslovima među živima i prinudnog izvršenja. </vt:lpstr>
      <vt:lpstr>Pravo na naknadu za privatnu i drugu vlastitu upotrebu</vt:lpstr>
      <vt:lpstr>ovo pravo uspostavlja balans između prava autora ili nosioca prava s jedne strane i prava korisnika prema primjerku autorskog djela čiji je vlasnik s druge strane. </vt:lpstr>
      <vt:lpstr>Pravo na naknadu za privatnu i drugu vlastitu upotrebu</vt:lpstr>
      <vt:lpstr>Pravo na naknadu za privatnu i drugu vlastitu upotrebu – član 36. zaisp-a</vt:lpstr>
      <vt:lpstr>Lica koja su obavezna da plaćaju naknadu po ovom pravu – član 37. ZAISP-a</vt:lpstr>
      <vt:lpstr>Iznos naknade po ovom pravu – član 38. zaisp-A</vt:lpstr>
      <vt:lpstr>Pravo pristupa autorskom djelu</vt:lpstr>
      <vt:lpstr>Pravo predaje primjerka autorskog djela</vt:lpstr>
      <vt:lpstr>Pravo pristupa djelu, kao i izlaganje djela ostvaruju se na autorov trošak i s najmanjim mogućim smetanjem posjednika. U slučaju oštećenja originala ili primjeraka djela autor odgovara za svu štetu, bez obzira na svoju krivicu. </vt:lpstr>
      <vt:lpstr>Sadržajna ograničenja autorskog prava, film, računarski program te prava srodna autorskim pravima</vt:lpstr>
      <vt:lpstr>Nikada ne smijemo zaboraviti da pravo intelektualnog vlasništva predstavlja balans interesa subjekta prava (npr. Autora) s jedne strane sa interesom korisnika i cjelokupnog društva sa druge. </vt:lpstr>
      <vt:lpstr>Autorska prava u pravnom smislu su apsolutna prava! To ne znači da su ona neograničena, već samo znači da autorska prava djeluju „erga omnes“ – prema svima.</vt:lpstr>
      <vt:lpstr>Autorska prava su strogo ograničena !</vt:lpstr>
      <vt:lpstr>Autorska prava su ograničena:</vt:lpstr>
      <vt:lpstr>Sadržajna ograničenja autorskog prava</vt:lpstr>
      <vt:lpstr>Sadržajna ograničenja autorskog prava</vt:lpstr>
      <vt:lpstr>PowerPoint Presentation</vt:lpstr>
      <vt:lpstr>Zakonska licenca</vt:lpstr>
      <vt:lpstr>zakonska licenca se odnosi na korištenje autorskih djela u nastavnim materijalima i u periodici.</vt:lpstr>
      <vt:lpstr>U svakom slučaju korištenja autorskog djela na osnovu zakonske licence, korisnik mora naznačiti ime  ili oznaku autora te izvor autorskog djela koje se koristi, pod uslovom da su takvi podatci naznačeni na korištenom autorskom djelu.</vt:lpstr>
      <vt:lpstr>Korištenje a.d. Na osnovu zakonske licence u nastavnim materijalima</vt:lpstr>
      <vt:lpstr>Korištenje a.d. Na osnovu zakonske licence u periodici</vt:lpstr>
      <vt:lpstr>Slobodna upotreba autorskih djela</vt:lpstr>
      <vt:lpstr>n.b. Kada se slobodno koristi autorsko djelo uvijek se mora naznačiti ime ili oznaka autora i izvor autorskog djela, pod uslovom da su isti na autorskom djelu koje se koristi bili naznačeni.</vt:lpstr>
      <vt:lpstr>Slobodna upotreba autorskog djela za potrebe lica sa invaliditetom</vt:lpstr>
      <vt:lpstr>Privremeno reproduciranje</vt:lpstr>
      <vt:lpstr>Isp – internet service provider internet kao medij je posebno podložan povredi autorskih prava, što znači da Isp-ovi su potencijalni podstrekivači ili saučesnici u kršenju autorskih prava. </vt:lpstr>
      <vt:lpstr>Slobodno korištenje a.d. Za privremeno reproduciranje</vt:lpstr>
      <vt:lpstr>Informiranje javnosti</vt:lpstr>
      <vt:lpstr>Informiranje javnosti – Čl. 44 zaisp-a</vt:lpstr>
      <vt:lpstr>Slobodno korišenje autorskih djela za potrebe nastave</vt:lpstr>
      <vt:lpstr>Slobodno korištenje a.d. Za potrebe nastave – Član 45. zaisp-a</vt:lpstr>
      <vt:lpstr>Slobodna upotreba a.d. Reproduciranjem za privatnu upotrebu – čl. 46 st. 1 i 2 zaisp-a </vt:lpstr>
      <vt:lpstr>Slobodna upotreba a.d. Za drugu vlastitu upotrebu – čl. 46 st. 1 i 3 zaisp-a</vt:lpstr>
      <vt:lpstr>da malo predahnemo...</vt:lpstr>
      <vt:lpstr>Ograničenje slobodne upotrebe a.d. Reproduciranjem za privatnu i drugu vlastitu upotrebu – Čl. 46 st. 4 zaisp-a</vt:lpstr>
      <vt:lpstr>Slobodna upotreba autorskog djela citiranjem – Čl. 47 zaisp-a</vt:lpstr>
      <vt:lpstr>Slobodna upotreba autorskih djela koja su nebitni sastojci glavnih djela </vt:lpstr>
      <vt:lpstr>Slobodna upotreba a.d. U javnim izložbama ili aukcijama </vt:lpstr>
      <vt:lpstr>slobodna upotreba autorskog djela slobodnom preradom autorskog djela</vt:lpstr>
      <vt:lpstr>Slobodna prerada autorskog djela za potrebe parodije i karikature</vt:lpstr>
      <vt:lpstr>Diskusija: da li bi trebala biti parodija i karikatura dozvoljena?</vt:lpstr>
      <vt:lpstr>Slobodna prerada djela </vt:lpstr>
      <vt:lpstr>PowerPoint Presentation</vt:lpstr>
      <vt:lpstr>Slobodna upotreba baze podataka</vt:lpstr>
      <vt:lpstr>Slobodna upotreba autorskih djela trajno smještenim na javnim mjestima</vt:lpstr>
      <vt:lpstr>Slobodna upotreba autorskih djela trajno smještenim na javnim mjestima</vt:lpstr>
      <vt:lpstr>Službeni postupci</vt:lpstr>
      <vt:lpstr>Dok god je to potrebno za javnu sigurnost ili kao sastavni dio službenog postupka, u obimu tog službenog postupka je dozvoljeno slobodno koristiti bilo koje autorsko djelo. </vt:lpstr>
      <vt:lpstr>Provjera uređaja</vt:lpstr>
      <vt:lpstr>Iscrpljenje autorskog prva distribuiranja</vt:lpstr>
      <vt:lpstr>prava srodna autorskim pravima</vt:lpstr>
      <vt:lpstr>Prava srodna autorskim pravima</vt:lpstr>
      <vt:lpstr>PowerPoint Presentation</vt:lpstr>
      <vt:lpstr>Pravo izvođača</vt:lpstr>
      <vt:lpstr>Izvođač - interpretator</vt:lpstr>
      <vt:lpstr>Prava izvođača</vt:lpstr>
      <vt:lpstr>Predmet zaštite prava izvođača</vt:lpstr>
      <vt:lpstr>Moralna prava izvođača</vt:lpstr>
      <vt:lpstr>Imovinska prava izvođača (Čl. 119 ZAISP-a)</vt:lpstr>
      <vt:lpstr>dodatna prava izvođača</vt:lpstr>
      <vt:lpstr>Vremensko ograničenje prava izvođača</vt:lpstr>
      <vt:lpstr>Prava proizvođača fonograma</vt:lpstr>
      <vt:lpstr>Pojam proizvođača fonograma</vt:lpstr>
      <vt:lpstr>Proizvođač fonograma nije onaj tko izvodi zvukove koje čine fonogram. (može biti!)</vt:lpstr>
      <vt:lpstr>Pojam snimanja</vt:lpstr>
      <vt:lpstr>Pojam fonograma</vt:lpstr>
      <vt:lpstr>Naglasak je na privrednom angažmanu lica a ne na kreativnom djelovanju.</vt:lpstr>
      <vt:lpstr>Proizvođač fonograma nema moralnih prava!</vt:lpstr>
      <vt:lpstr>Prava proizvođača fonograma (čl. 127 ZAISP-a)</vt:lpstr>
      <vt:lpstr>Druga prava proizvođača fonograma</vt:lpstr>
      <vt:lpstr>Vremensko ograničenje prava proizvođača fonograma</vt:lpstr>
      <vt:lpstr>Film kao sui generis autorsko djelo</vt:lpstr>
      <vt:lpstr>Film je autorsko djelo! U autorskopravnom smislu film je vrsta audiovizuelnog autorskog djela.</vt:lpstr>
      <vt:lpstr>Pojam audiovizuelnog autorskog djela</vt:lpstr>
      <vt:lpstr>Audiovizuelno autorsko djelo je karakteristično po tome da zakon sam definiše tko su koautori istog.</vt:lpstr>
      <vt:lpstr>Koautori audiovizuelnog djela – Čl. 111 ZAISP-A</vt:lpstr>
      <vt:lpstr>AKO JE CRTEŽ ILI ANIMACIJA BITAN ELEMENT</vt:lpstr>
      <vt:lpstr>AUTORI DOPRINOSA AUDIOVIZUELNOM DJELU</vt:lpstr>
      <vt:lpstr>AUTOR AUTORSKOG DJELA IMA POSEBNO ISKLJUČIVO PRAVO AUDIOVIZUELNOG PRILAGOĐAVANJA SVOG AUTORSKOG DJELA – UREĐENO ČLANOM 110 zaisp-a</vt:lpstr>
      <vt:lpstr>Isključivo autorsko pravo audiovizuelnog prilagođavanja</vt:lpstr>
      <vt:lpstr>Ugovor o audiovizuelnom prilagođavanju</vt:lpstr>
      <vt:lpstr>Prava kojima se ne može disponirati ovim ugovorom</vt:lpstr>
      <vt:lpstr>BUDUĆI DA PO DEFINICIJI AUDIOVIZUELNO AUTORSKO DJELO IMA VIŠE KOAUTORA, POTREBNO JE UREDITI ODNOSE IZMEĐU ISTIH I ODREDITI LIC EKOJE ĆE IH ZATUPTAI U PRAVNOM PROMETU, KAO I OBAVLJATI DRUGE VITALNE FUNKCIJE – TO LICE JE FILMSKI PRODUCENT, a ugovor je ugovor o filmskoj produkciji </vt:lpstr>
      <vt:lpstr>Ugovor o filmskoj produkciji</vt:lpstr>
      <vt:lpstr>Ugovor o filmskoj produkciji</vt:lpstr>
      <vt:lpstr>Ugovor o filmskoj produkciji</vt:lpstr>
      <vt:lpstr>Prava filmskih producenata</vt:lpstr>
      <vt:lpstr>Filmski producent se naziva i proizvođač videograma, a ovo pravo se nekada zove pravo proizvođača videograma</vt:lpstr>
      <vt:lpstr>Pojam filmskog producenta</vt:lpstr>
      <vt:lpstr>Pojam videograma</vt:lpstr>
      <vt:lpstr>Filmski producent nema moralnih prava.</vt:lpstr>
      <vt:lpstr>Prava filmskog producenta – Čl. 132 ZAISP-a</vt:lpstr>
      <vt:lpstr>Filmski producent takođe ima pravo na naknadu za privatnu upotrebu.</vt:lpstr>
      <vt:lpstr>Vremensko ograničenje prava proizvođača videograma</vt:lpstr>
      <vt:lpstr>Da malo predahnemo...</vt:lpstr>
      <vt:lpstr>Prava organizacije za radiodifuziju</vt:lpstr>
      <vt:lpstr>Ovo pravo je poznato i kao pravo proizvođača emisije.</vt:lpstr>
      <vt:lpstr>Pojam organizacije za radiodifuziju </vt:lpstr>
      <vt:lpstr>Pojam emisije</vt:lpstr>
      <vt:lpstr>Prava organizacije za radiodifuziju – čl. 136 zaisp-a</vt:lpstr>
      <vt:lpstr>Vremensko ograničenje prava organizacije za radiodifuziju</vt:lpstr>
      <vt:lpstr>Prava izdavača</vt:lpstr>
      <vt:lpstr>Izdavač ima pravo na naknadu za privatnu upotrebu.</vt:lpstr>
      <vt:lpstr>Prava izdavača povodom neobjavljenih slobodnih djela – Čl. 139 zaisp-a</vt:lpstr>
      <vt:lpstr>Po pitanju kritičkih i naučnih izdanja slobodnih djela</vt:lpstr>
      <vt:lpstr>Pravo proizvođača baze podataka</vt:lpstr>
      <vt:lpstr>Pojam baze podataka</vt:lpstr>
      <vt:lpstr>Riječ ili dvije o sve većem značaju baza podataka</vt:lpstr>
      <vt:lpstr>Pojam proizvođača baze podataka</vt:lpstr>
      <vt:lpstr>Nota bene!</vt:lpstr>
      <vt:lpstr>Obim zaštite baze podataka</vt:lpstr>
      <vt:lpstr>Zaštita se ne odnosi na kompjuterske programe koji su korišteni za izradu baze podataka ili za rad s bazama podataka koje su dostupne elektronskim putem!  </vt:lpstr>
      <vt:lpstr>Subjektivna prava proizvođača baze podataka – Član 143 ZAISP-A</vt:lpstr>
      <vt:lpstr>PRAVo OVLAŠTENIH KORISNIKA baze podataka</vt:lpstr>
      <vt:lpstr>OBAVEZE OVLAŠTENIH KORISNIKA BAZE PODATAKA</vt:lpstr>
      <vt:lpstr>Ograničenja prava proizvođača baze podataka</vt:lpstr>
      <vt:lpstr>Vremensko ograničenje trajanja prava proizvođača baze podataka</vt:lpstr>
      <vt:lpstr>Značaj izmjena baze podataka na vremensko ograničenje trajanja prava proizvođača baze podataka</vt:lpstr>
      <vt:lpstr>VLASNIŠTVO SVIH JE ONO ŠTO MISLIŠ. TVOJE JE SAMO ONO ŠTO OSJEĆAŠ. </vt:lpstr>
      <vt:lpstr>Ostvarivanje i kolektivno ostvarivanje autorskih i srodnih prava, Institut za intelektualno vlasništvo BiH </vt:lpstr>
      <vt:lpstr>Ostvarivanje autorskih i srodnih prava </vt:lpstr>
      <vt:lpstr>Autor može da ostvaruje svoja autorska prava sam, osim ako je zakon drugačije odredio!</vt:lpstr>
      <vt:lpstr>Ostvarivanje autorskih prava putem zastupnika.</vt:lpstr>
      <vt:lpstr>Autorska prava mogu se ostvarivati za svako pojedinačno autorsko djelo (individualno ostvarivanje prava) ili za više autorskih djjel aviše autora zajedno (kolektivno ostvarivanje prava).</vt:lpstr>
      <vt:lpstr>Kolektivno ostvarivanje autorskih i srodnih prava</vt:lpstr>
      <vt:lpstr>Ostvarivanje autorskog prava za više autorskih djela većeg broja autora zajedno posredstvom pravnih lica specijaliziranih samo za tu djelatnost, koja ispunjavaju zakonske uslove i koje imaju dozvolu Instituta za intelektualno vlasništvo za djelovanje. </vt:lpstr>
      <vt:lpstr>Kolektivno ostvarivanje autorskih i srodnih prava u BiH prije donošenja zakona iz 2010. godine </vt:lpstr>
      <vt:lpstr>Trenutna situacija povodom kolektivnog ostvarivanja autorskih i srodnih prava u Bosni i hercegovini</vt:lpstr>
      <vt:lpstr>Kolektivno ostvarivanje autorskih i srodnih prava je uređeno Zakonom o kolektivnom ostvarivanju autorskog i srodnih prava (službeni glasnik Bosne i Hercegovine 63/10)</vt:lpstr>
      <vt:lpstr>prava koja se mogu kolektivno ostvarivati</vt:lpstr>
      <vt:lpstr>Obavezno kolektivno ostvarivanje autorskih i srodnih prava</vt:lpstr>
      <vt:lpstr>Za slučajeve obaveznog kolektivnog ostvarivanja autorskih i srodnih prava  nadležna kolektivna organizacija ostvaruje prava bez ugovora sa autorom.</vt:lpstr>
      <vt:lpstr>Pravna priroda kolektivnog ostvarivanja aisp-a</vt:lpstr>
      <vt:lpstr>Poslovi kolektivnog ostvarivanja aisp-a – Čl. 3 Zkoaisp</vt:lpstr>
      <vt:lpstr>Poslovi kolektivnog ostvarivanja aisp-a – Čl. 3 Zkoaisp</vt:lpstr>
      <vt:lpstr>Kolektivna organizacija</vt:lpstr>
      <vt:lpstr>Monopol kolektivne organizacije</vt:lpstr>
      <vt:lpstr>Standardi poslovanja Kolektivne organizacije</vt:lpstr>
      <vt:lpstr>Pravni osnov za kolektivno ostvarivanje autorskih i srodnih prava</vt:lpstr>
      <vt:lpstr>Institut za intelelktualno vlasništvo bosne i hercegovine daje dozvolu za osnivanje i djelovanje te vrši kontrolu nad radom kolektivne organizacije za ostvarivanje autorskih i srodnih prava.</vt:lpstr>
      <vt:lpstr>Odnos kolektivne organizacije prema autorima</vt:lpstr>
      <vt:lpstr>Član kolektivne organizacije ne može iz kolektivnog ostvarivanja prava izuzeti svoja pojedina djela ni pojedine oblike korištenja tih djela, osim u slučaju kad je to predviđeno ugovorom između njega i kolektivne organizacije.  </vt:lpstr>
      <vt:lpstr>Pretpostavka kolektivnog ostvarivanja autorskih i srodnih prava</vt:lpstr>
      <vt:lpstr>Da se malo odmorimo</vt:lpstr>
      <vt:lpstr>Pravila o raspodjeli prihoda kolektivne organizacije</vt:lpstr>
      <vt:lpstr>Mehanizam kolektivnog ostvarivanja autorskih i srodnih prava</vt:lpstr>
      <vt:lpstr>tarifa</vt:lpstr>
      <vt:lpstr>Kolektivni ugovor</vt:lpstr>
      <vt:lpstr>Reprezentativno udruženje</vt:lpstr>
      <vt:lpstr>Kolektivni ugovor (nast.)</vt:lpstr>
      <vt:lpstr>Vijeće za autorsko pravo</vt:lpstr>
      <vt:lpstr>Vijeće za autorsko pravo</vt:lpstr>
      <vt:lpstr>Sastav vijeća</vt:lpstr>
      <vt:lpstr>Mandat i postupak imenovanja</vt:lpstr>
      <vt:lpstr>Autorsko djelo stvoreno u radnom odnosu</vt:lpstr>
      <vt:lpstr>Autorsko djelo stvoreno u radnom odnosu</vt:lpstr>
      <vt:lpstr>Računarski programi i odredbe o autorskom pravu povodom autorskog djela stvorenog u radnom odnosu</vt:lpstr>
      <vt:lpstr>  Institut za intelektualno vlasništvo bosne i Hercegovine</vt:lpstr>
      <vt:lpstr>Ukratko o institutu za intelektualno vlasništvo</vt:lpstr>
      <vt:lpstr>Pravni status Instituta </vt:lpstr>
      <vt:lpstr>Nadležnosti instituta</vt:lpstr>
      <vt:lpstr>Postupci pred Institutom:  za prava industrijskog vlasništva</vt:lpstr>
      <vt:lpstr>Organizacijska struktura instituta</vt:lpstr>
      <vt:lpstr>Komisija za žalbe Instituta (drugostepeni postupak)</vt:lpstr>
      <vt:lpstr>Registri </vt:lpstr>
      <vt:lpstr>Službeni glasnik Instituta </vt:lpstr>
      <vt:lpstr>Informacije na Internetu (www.ipr.gov.ba)</vt:lpstr>
      <vt:lpstr>Isprave o pravima industrijskog vlasništva</vt:lpstr>
      <vt:lpstr>Kontaktni podatci</vt:lpstr>
      <vt:lpstr>Registri koje vodi institut za intelektualno vlasništvo Bih</vt:lpstr>
      <vt:lpstr>zastupanje</vt:lpstr>
      <vt:lpstr>Računarski programi kao sui generis autorska djela</vt:lpstr>
      <vt:lpstr>Poseban problem autorskih djela koja su materijalizovana u digitalnom obliku</vt:lpstr>
      <vt:lpstr>Digitalni primjerci autorskog djela se mogu neograničeno reprodukovati bez značajnog ulaganja sredstava ili gubitka kvalitete. Digitalna kopija je istovjetna digitalnom izvornom primjerku.</vt:lpstr>
      <vt:lpstr>Definicija računarskog programa</vt:lpstr>
      <vt:lpstr>Računarski programi kao sui generis autorska djela</vt:lpstr>
      <vt:lpstr>Kratka terminološka napomena (iako to znate)</vt:lpstr>
      <vt:lpstr>Software je autorskopravno zaštićen.</vt:lpstr>
      <vt:lpstr>Računarski programi su zaštićeni kao pisana autorska djela ako su intelektualne tvorevine svog autora.</vt:lpstr>
      <vt:lpstr>PowerPoint Presentation</vt:lpstr>
      <vt:lpstr>Prava autora računarskog programa</vt:lpstr>
      <vt:lpstr>Autor ima isključivo pravo (Čl. 104 st. 1 tč. A):</vt:lpstr>
      <vt:lpstr>Autor ima isključivo pravo (Čl. 104 st.1 tč. B)</vt:lpstr>
      <vt:lpstr>Autor ima isključivo pravo (Čl. 104 st.1 tč. c)</vt:lpstr>
      <vt:lpstr>Šta je to torrent</vt:lpstr>
      <vt:lpstr>torrent</vt:lpstr>
      <vt:lpstr>Sadržajna ograničenja prava autora računarskog programa</vt:lpstr>
      <vt:lpstr>Sadržajna ograničenja autorskih prava (čl. 105 st.1)</vt:lpstr>
      <vt:lpstr>Sadržajna ograničenja autorskih prava (čl. 105 st.2)</vt:lpstr>
      <vt:lpstr>Sadržajna ograničenja autorskih prava (čl. 105 st.3)</vt:lpstr>
      <vt:lpstr>Sadržajna ograničenja autorskih prava (čl. 105 st.4)</vt:lpstr>
      <vt:lpstr>Sadržajna ograničenja autorskih prava (čl. 105 st.5)</vt:lpstr>
      <vt:lpstr>Patentovanje računarskih programa!</vt:lpstr>
      <vt:lpstr>Interoperabilnost i dekompiliranje računarskih programa</vt:lpstr>
      <vt:lpstr>Posebne mjere zaštite – Član 107 ZAISP</vt:lpstr>
      <vt:lpstr>Closed source I open source</vt:lpstr>
      <vt:lpstr>„krekovanje“ računarskih programa</vt:lpstr>
      <vt:lpstr>Video igre kao računarski programi sui generis i autorska djela sui generis</vt:lpstr>
      <vt:lpstr>Računarski programi i licence ili šta ja to zapravo kupujem?</vt:lpstr>
      <vt:lpstr>machinima</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AUTORSKO i srodna PRAVa</dc:title>
  <dc:creator>Haris Hasić</dc:creator>
  <cp:lastModifiedBy>Haris Hasić</cp:lastModifiedBy>
  <cp:revision>4</cp:revision>
  <dcterms:created xsi:type="dcterms:W3CDTF">2015-04-04T07:08:38Z</dcterms:created>
  <dcterms:modified xsi:type="dcterms:W3CDTF">2015-12-05T08:38:22Z</dcterms:modified>
</cp:coreProperties>
</file>