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PLATNI BILANAS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(Balance of Payment)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sistematski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pregled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pozitivan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negativan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uravnotežen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pozitivan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negativan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uravnotežen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dugovanjima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Suficit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makroekonomskih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indikatora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uspešnosti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izraziti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PB=Pr-D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PB-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TRGOVINSKI BILA</a:t>
            </a:r>
            <a:r>
              <a:rPr lang="en-US" dirty="0" smtClean="0"/>
              <a:t>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Sistematski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pregled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izuzetno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najvažnijih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segmenata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uravnotežen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suficitaran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stepena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koeficijenta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pokrivenosti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Koeficijenat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pokrivenosti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srazmjeru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naspram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koeficijenat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pokazuje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platežno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BILANS NEROBNIH TRANSAKCIJA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tzv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prate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uspostavljanje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dužničko-poverilačkih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iseljeničke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pokloni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pomoć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sl. </a:t>
            </a:r>
          </a:p>
          <a:p>
            <a:pPr marL="624078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nerobnih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BILANS TEKUĆIH TRANSAKCIJA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Nerobne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negativan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primljenih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izvezene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Deficit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zaduženjem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pozitivan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upotrijebiti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KAPITALNI BILANS / DEVIZNI BILANS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KAPITALNI BILANS </a:t>
            </a:r>
          </a:p>
          <a:p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izravnavanje</a:t>
            </a:r>
            <a:r>
              <a:rPr lang="en-US" dirty="0" smtClean="0"/>
              <a:t> </a:t>
            </a:r>
            <a:r>
              <a:rPr lang="en-US" dirty="0" err="1" smtClean="0"/>
              <a:t>bilansa</a:t>
            </a:r>
            <a:r>
              <a:rPr lang="en-US" dirty="0" smtClean="0"/>
              <a:t> </a:t>
            </a:r>
            <a:r>
              <a:rPr lang="en-US" dirty="0" err="1" smtClean="0"/>
              <a:t>tekućih</a:t>
            </a:r>
            <a:r>
              <a:rPr lang="en-US" dirty="0" smtClean="0"/>
              <a:t> </a:t>
            </a:r>
            <a:r>
              <a:rPr lang="en-US" dirty="0" err="1" smtClean="0"/>
              <a:t>transakcija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en-US" dirty="0" smtClean="0"/>
              <a:t> se </a:t>
            </a:r>
            <a:r>
              <a:rPr lang="en-US" dirty="0" err="1" smtClean="0"/>
              <a:t>kapitalnim</a:t>
            </a:r>
            <a:r>
              <a:rPr lang="en-US" dirty="0" smtClean="0"/>
              <a:t> </a:t>
            </a:r>
            <a:r>
              <a:rPr lang="en-US" dirty="0" err="1" smtClean="0"/>
              <a:t>bilansom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Priliv</a:t>
            </a:r>
            <a:r>
              <a:rPr lang="en-US" dirty="0" smtClean="0"/>
              <a:t> </a:t>
            </a:r>
            <a:r>
              <a:rPr lang="en-US" dirty="0" err="1" smtClean="0"/>
              <a:t>inostranih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u </a:t>
            </a:r>
            <a:r>
              <a:rPr lang="en-US" dirty="0" err="1" smtClean="0"/>
              <a:t>većem</a:t>
            </a:r>
            <a:r>
              <a:rPr lang="en-US" dirty="0" smtClean="0"/>
              <a:t> </a:t>
            </a:r>
            <a:r>
              <a:rPr lang="en-US" dirty="0" err="1" smtClean="0"/>
              <a:t>obimu</a:t>
            </a:r>
            <a:r>
              <a:rPr lang="en-US" dirty="0" smtClean="0"/>
              <a:t> (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pomoć</a:t>
            </a:r>
            <a:r>
              <a:rPr lang="en-US" dirty="0" smtClean="0"/>
              <a:t>, </a:t>
            </a:r>
            <a:r>
              <a:rPr lang="en-US" dirty="0" err="1" smtClean="0"/>
              <a:t>podrška</a:t>
            </a:r>
            <a:r>
              <a:rPr lang="en-US" dirty="0" smtClean="0"/>
              <a:t> </a:t>
            </a:r>
            <a:r>
              <a:rPr lang="en-US" dirty="0" err="1" smtClean="0"/>
              <a:t>razvoju</a:t>
            </a:r>
            <a:r>
              <a:rPr lang="en-US" dirty="0" smtClean="0"/>
              <a:t>, </a:t>
            </a:r>
            <a:r>
              <a:rPr lang="en-US" dirty="0" err="1" smtClean="0"/>
              <a:t>kreditna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) </a:t>
            </a:r>
            <a:r>
              <a:rPr lang="en-US" dirty="0" err="1" smtClean="0"/>
              <a:t>tretira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stavka</a:t>
            </a:r>
            <a:r>
              <a:rPr lang="en-US" dirty="0" smtClean="0"/>
              <a:t> </a:t>
            </a:r>
            <a:r>
              <a:rPr lang="en-US" dirty="0" err="1" smtClean="0"/>
              <a:t>kapitalnog</a:t>
            </a:r>
            <a:r>
              <a:rPr lang="en-US" dirty="0" smtClean="0"/>
              <a:t> </a:t>
            </a:r>
            <a:r>
              <a:rPr lang="en-US" dirty="0" err="1" smtClean="0"/>
              <a:t>bilansa</a:t>
            </a:r>
            <a:r>
              <a:rPr lang="en-US" dirty="0" smtClean="0"/>
              <a:t>, a ne </a:t>
            </a:r>
            <a:r>
              <a:rPr lang="en-US" dirty="0" err="1" smtClean="0"/>
              <a:t>bilansa</a:t>
            </a:r>
            <a:r>
              <a:rPr lang="en-US" dirty="0" smtClean="0"/>
              <a:t> </a:t>
            </a:r>
            <a:r>
              <a:rPr lang="en-US" dirty="0" err="1" smtClean="0"/>
              <a:t>tekućih</a:t>
            </a:r>
            <a:r>
              <a:rPr lang="en-US" dirty="0" smtClean="0"/>
              <a:t> </a:t>
            </a:r>
            <a:r>
              <a:rPr lang="en-US" dirty="0" err="1" smtClean="0"/>
              <a:t>transakcija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DEVIZNI BILANS 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deviznom</a:t>
            </a:r>
            <a:r>
              <a:rPr lang="en-US" dirty="0" smtClean="0"/>
              <a:t> </a:t>
            </a:r>
            <a:r>
              <a:rPr lang="en-US" dirty="0" err="1" smtClean="0"/>
              <a:t>bilansu</a:t>
            </a:r>
            <a:r>
              <a:rPr lang="en-US" dirty="0" smtClean="0"/>
              <a:t> </a:t>
            </a:r>
            <a:r>
              <a:rPr lang="en-US" dirty="0" err="1" smtClean="0"/>
              <a:t>registruje</a:t>
            </a:r>
            <a:r>
              <a:rPr lang="en-US" dirty="0" smtClean="0"/>
              <a:t> se </a:t>
            </a:r>
            <a:r>
              <a:rPr lang="en-US" dirty="0" err="1" smtClean="0"/>
              <a:t>ukupni</a:t>
            </a:r>
            <a:r>
              <a:rPr lang="en-US" dirty="0" smtClean="0"/>
              <a:t> </a:t>
            </a:r>
            <a:r>
              <a:rPr lang="en-US" dirty="0" err="1" smtClean="0"/>
              <a:t>devizni</a:t>
            </a:r>
            <a:r>
              <a:rPr lang="en-US" dirty="0" smtClean="0"/>
              <a:t> </a:t>
            </a:r>
            <a:r>
              <a:rPr lang="en-US" dirty="0" err="1" smtClean="0"/>
              <a:t>priliv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devizni</a:t>
            </a:r>
            <a:r>
              <a:rPr lang="en-US" dirty="0" smtClean="0"/>
              <a:t> </a:t>
            </a:r>
            <a:r>
              <a:rPr lang="en-US" dirty="0" err="1" smtClean="0"/>
              <a:t>odliv</a:t>
            </a:r>
            <a:r>
              <a:rPr lang="en-US" dirty="0" smtClean="0"/>
              <a:t> date </a:t>
            </a:r>
            <a:r>
              <a:rPr lang="en-US" dirty="0" err="1" smtClean="0"/>
              <a:t>zemlje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međunarodne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Devizni</a:t>
            </a:r>
            <a:r>
              <a:rPr lang="en-US" dirty="0" smtClean="0"/>
              <a:t> </a:t>
            </a:r>
            <a:r>
              <a:rPr lang="en-US" dirty="0" err="1" smtClean="0"/>
              <a:t>bilans</a:t>
            </a:r>
            <a:r>
              <a:rPr lang="en-US" dirty="0" smtClean="0"/>
              <a:t> </a:t>
            </a:r>
            <a:r>
              <a:rPr lang="en-US" dirty="0" err="1" smtClean="0"/>
              <a:t>registruje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naplaćena</a:t>
            </a:r>
            <a:r>
              <a:rPr lang="en-US" dirty="0" smtClean="0"/>
              <a:t> </a:t>
            </a:r>
            <a:r>
              <a:rPr lang="en-US" dirty="0" err="1" smtClean="0"/>
              <a:t>potraživanja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plaćene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(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riječima</a:t>
            </a:r>
            <a:r>
              <a:rPr lang="en-US" dirty="0" smtClean="0"/>
              <a:t>,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dospela</a:t>
            </a:r>
            <a:r>
              <a:rPr lang="en-US" dirty="0" smtClean="0"/>
              <a:t> </a:t>
            </a:r>
            <a:r>
              <a:rPr lang="en-US" dirty="0" err="1" smtClean="0"/>
              <a:t>primanja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). </a:t>
            </a:r>
            <a:r>
              <a:rPr lang="en-US" dirty="0" err="1" smtClean="0"/>
              <a:t>Primjera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izvoz</a:t>
            </a:r>
            <a:r>
              <a:rPr lang="en-US" dirty="0" smtClean="0"/>
              <a:t> robe </a:t>
            </a:r>
            <a:r>
              <a:rPr lang="en-US" dirty="0" err="1" smtClean="0"/>
              <a:t>izvršen</a:t>
            </a:r>
            <a:r>
              <a:rPr lang="en-US" dirty="0" smtClean="0"/>
              <a:t> </a:t>
            </a:r>
            <a:r>
              <a:rPr lang="en-US" dirty="0" err="1" smtClean="0"/>
              <a:t>krajem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, a </a:t>
            </a:r>
            <a:r>
              <a:rPr lang="en-US" dirty="0" err="1" smtClean="0"/>
              <a:t>plaćanje</a:t>
            </a:r>
            <a:r>
              <a:rPr lang="en-US" dirty="0" smtClean="0"/>
              <a:t> </a:t>
            </a:r>
            <a:r>
              <a:rPr lang="en-US" dirty="0" err="1" smtClean="0"/>
              <a:t>obavljeno</a:t>
            </a:r>
            <a:r>
              <a:rPr lang="en-US" dirty="0" smtClean="0"/>
              <a:t> </a:t>
            </a:r>
            <a:r>
              <a:rPr lang="en-US" dirty="0" err="1" smtClean="0"/>
              <a:t>početkom</a:t>
            </a:r>
            <a:r>
              <a:rPr lang="en-US" dirty="0" smtClean="0"/>
              <a:t> </a:t>
            </a:r>
            <a:r>
              <a:rPr lang="en-US" dirty="0" err="1" smtClean="0"/>
              <a:t>sledeće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, ova </a:t>
            </a:r>
            <a:r>
              <a:rPr lang="en-US" dirty="0" err="1" smtClean="0"/>
              <a:t>transakcija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evidentirati</a:t>
            </a:r>
            <a:r>
              <a:rPr lang="en-US" dirty="0" smtClean="0"/>
              <a:t> u </a:t>
            </a:r>
            <a:r>
              <a:rPr lang="en-US" dirty="0" err="1" smtClean="0"/>
              <a:t>platnom</a:t>
            </a:r>
            <a:r>
              <a:rPr lang="en-US" dirty="0" smtClean="0"/>
              <a:t> </a:t>
            </a:r>
            <a:r>
              <a:rPr lang="en-US" dirty="0" err="1" smtClean="0"/>
              <a:t>bilansu</a:t>
            </a:r>
            <a:r>
              <a:rPr lang="en-US" dirty="0" smtClean="0"/>
              <a:t> </a:t>
            </a:r>
            <a:r>
              <a:rPr lang="en-US" dirty="0" err="1" smtClean="0"/>
              <a:t>prve</a:t>
            </a:r>
            <a:r>
              <a:rPr lang="en-US" dirty="0" smtClean="0"/>
              <a:t>, a </a:t>
            </a:r>
            <a:r>
              <a:rPr lang="en-US" dirty="0" err="1" smtClean="0"/>
              <a:t>deviznom</a:t>
            </a:r>
            <a:r>
              <a:rPr lang="en-US" dirty="0" smtClean="0"/>
              <a:t> </a:t>
            </a:r>
            <a:r>
              <a:rPr lang="en-US" dirty="0" err="1" smtClean="0"/>
              <a:t>bilansu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OBRAČUNSKI BILANS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Obračunski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prikazuje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decembra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obračunskom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iskazuju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korišćenom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neotplaćenom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obračunskom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ocenjuje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sposobnost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obračunski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pokazuje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povjerilac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Obračunski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bilansom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investicionog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položaja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date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RAVNOTEŽA PLATNOG BILANSA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dvojnog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knjiženja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knjigovodstveno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ravnoteži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strane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sumi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ravnoteža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procenjuje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salda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nekog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podbilansa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spoljnotrgovinski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bazični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162</TotalTime>
  <Words>759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PRAVNI FAKULTET  MEĐUNARODNO FINANSIJSKO PRAVO autor-prof.dr.Babić Mate&amp;Ante, izdanje Zagreb 2000 g.</vt:lpstr>
      <vt:lpstr>                          VJEŽBE 4 UVOD</vt:lpstr>
      <vt:lpstr>PLATNI BILANAS  </vt:lpstr>
      <vt:lpstr>TRGOVINSKI BILANS </vt:lpstr>
      <vt:lpstr>BILANS NEROBNIH TRANSAKCIJA </vt:lpstr>
      <vt:lpstr>BILANS TEKUĆIH TRANSAKCIJA  </vt:lpstr>
      <vt:lpstr>KAPITALNI BILANS / DEVIZNI BILANS  </vt:lpstr>
      <vt:lpstr>OBRAČUNSKI BILANS </vt:lpstr>
      <vt:lpstr>RAVNOTEŽA PLATNOG BILANSA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49</cp:revision>
  <dcterms:created xsi:type="dcterms:W3CDTF">2018-10-12T06:19:13Z</dcterms:created>
  <dcterms:modified xsi:type="dcterms:W3CDTF">2019-10-25T17:51:27Z</dcterms:modified>
</cp:coreProperties>
</file>