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00"/>
  </p:notesMasterIdLst>
  <p:sldIdLst>
    <p:sldId id="1654" r:id="rId2"/>
    <p:sldId id="1655" r:id="rId3"/>
    <p:sldId id="1656" r:id="rId4"/>
    <p:sldId id="1658" r:id="rId5"/>
    <p:sldId id="1659" r:id="rId6"/>
    <p:sldId id="1657" r:id="rId7"/>
    <p:sldId id="1660" r:id="rId8"/>
    <p:sldId id="1661" r:id="rId9"/>
    <p:sldId id="1662" r:id="rId10"/>
    <p:sldId id="1663" r:id="rId11"/>
    <p:sldId id="1576" r:id="rId12"/>
    <p:sldId id="1577" r:id="rId13"/>
    <p:sldId id="1578" r:id="rId14"/>
    <p:sldId id="1579" r:id="rId15"/>
    <p:sldId id="257" r:id="rId16"/>
    <p:sldId id="962" r:id="rId17"/>
    <p:sldId id="963" r:id="rId18"/>
    <p:sldId id="1573" r:id="rId19"/>
    <p:sldId id="1574" r:id="rId20"/>
    <p:sldId id="1575" r:id="rId21"/>
    <p:sldId id="964" r:id="rId22"/>
    <p:sldId id="258" r:id="rId23"/>
    <p:sldId id="965" r:id="rId24"/>
    <p:sldId id="966" r:id="rId25"/>
    <p:sldId id="259" r:id="rId26"/>
    <p:sldId id="967" r:id="rId27"/>
    <p:sldId id="260" r:id="rId28"/>
    <p:sldId id="1542" r:id="rId29"/>
    <p:sldId id="841" r:id="rId30"/>
    <p:sldId id="968" r:id="rId31"/>
    <p:sldId id="261" r:id="rId32"/>
    <p:sldId id="1672" r:id="rId33"/>
    <p:sldId id="1567" r:id="rId34"/>
    <p:sldId id="262" r:id="rId35"/>
    <p:sldId id="263" r:id="rId36"/>
    <p:sldId id="843" r:id="rId37"/>
    <p:sldId id="969" r:id="rId38"/>
    <p:sldId id="1581" r:id="rId39"/>
    <p:sldId id="1582" r:id="rId40"/>
    <p:sldId id="1583" r:id="rId41"/>
    <p:sldId id="1584" r:id="rId42"/>
    <p:sldId id="1585" r:id="rId43"/>
    <p:sldId id="1671" r:id="rId44"/>
    <p:sldId id="1611" r:id="rId45"/>
    <p:sldId id="265" r:id="rId46"/>
    <p:sldId id="844" r:id="rId47"/>
    <p:sldId id="970" r:id="rId48"/>
    <p:sldId id="1586" r:id="rId49"/>
    <p:sldId id="1587" r:id="rId50"/>
    <p:sldId id="1588" r:id="rId51"/>
    <p:sldId id="1589" r:id="rId52"/>
    <p:sldId id="1590" r:id="rId53"/>
    <p:sldId id="1591" r:id="rId54"/>
    <p:sldId id="1592" r:id="rId55"/>
    <p:sldId id="1593" r:id="rId56"/>
    <p:sldId id="266" r:id="rId57"/>
    <p:sldId id="971" r:id="rId58"/>
    <p:sldId id="1670" r:id="rId59"/>
    <p:sldId id="1614" r:id="rId60"/>
    <p:sldId id="1594" r:id="rId61"/>
    <p:sldId id="1595" r:id="rId62"/>
    <p:sldId id="1600" r:id="rId63"/>
    <p:sldId id="1601" r:id="rId64"/>
    <p:sldId id="1596" r:id="rId65"/>
    <p:sldId id="1618" r:id="rId66"/>
    <p:sldId id="1646" r:id="rId67"/>
    <p:sldId id="1674" r:id="rId68"/>
    <p:sldId id="1568" r:id="rId69"/>
    <p:sldId id="268" r:id="rId70"/>
    <p:sldId id="972" r:id="rId71"/>
    <p:sldId id="845" r:id="rId72"/>
    <p:sldId id="973" r:id="rId73"/>
    <p:sldId id="1669" r:id="rId74"/>
    <p:sldId id="269" r:id="rId75"/>
    <p:sldId id="270" r:id="rId76"/>
    <p:sldId id="846" r:id="rId77"/>
    <p:sldId id="974" r:id="rId78"/>
    <p:sldId id="271" r:id="rId79"/>
    <p:sldId id="272" r:id="rId80"/>
    <p:sldId id="273" r:id="rId81"/>
    <p:sldId id="980" r:id="rId82"/>
    <p:sldId id="981" r:id="rId83"/>
    <p:sldId id="1602" r:id="rId84"/>
    <p:sldId id="1603" r:id="rId85"/>
    <p:sldId id="1604" r:id="rId86"/>
    <p:sldId id="1605" r:id="rId87"/>
    <p:sldId id="1668" r:id="rId88"/>
    <p:sldId id="1543" r:id="rId89"/>
    <p:sldId id="276" r:id="rId90"/>
    <p:sldId id="982" r:id="rId91"/>
    <p:sldId id="847" r:id="rId92"/>
    <p:sldId id="1544" r:id="rId93"/>
    <p:sldId id="983" r:id="rId94"/>
    <p:sldId id="1545" r:id="rId95"/>
    <p:sldId id="277" r:id="rId96"/>
    <p:sldId id="1667" r:id="rId97"/>
    <p:sldId id="1569" r:id="rId98"/>
    <p:sldId id="279" r:id="rId99"/>
    <p:sldId id="281" r:id="rId100"/>
    <p:sldId id="984" r:id="rId101"/>
    <p:sldId id="985" r:id="rId102"/>
    <p:sldId id="282" r:id="rId103"/>
    <p:sldId id="283" r:id="rId104"/>
    <p:sldId id="284" r:id="rId105"/>
    <p:sldId id="848" r:id="rId106"/>
    <p:sldId id="1649" r:id="rId107"/>
    <p:sldId id="1570" r:id="rId108"/>
    <p:sldId id="285" r:id="rId109"/>
    <p:sldId id="286" r:id="rId110"/>
    <p:sldId id="1622" r:id="rId111"/>
    <p:sldId id="287" r:id="rId112"/>
    <p:sldId id="1621" r:id="rId113"/>
    <p:sldId id="851" r:id="rId114"/>
    <p:sldId id="288" r:id="rId115"/>
    <p:sldId id="988" r:id="rId116"/>
    <p:sldId id="989" r:id="rId117"/>
    <p:sldId id="990" r:id="rId118"/>
    <p:sldId id="289" r:id="rId119"/>
    <p:sldId id="852" r:id="rId120"/>
    <p:sldId id="991" r:id="rId121"/>
    <p:sldId id="1571" r:id="rId122"/>
    <p:sldId id="291" r:id="rId123"/>
    <p:sldId id="853" r:id="rId124"/>
    <p:sldId id="992" r:id="rId125"/>
    <p:sldId id="1648" r:id="rId126"/>
    <p:sldId id="1673" r:id="rId127"/>
    <p:sldId id="1666" r:id="rId128"/>
    <p:sldId id="1609" r:id="rId129"/>
    <p:sldId id="293" r:id="rId130"/>
    <p:sldId id="854" r:id="rId131"/>
    <p:sldId id="1532" r:id="rId132"/>
    <p:sldId id="294" r:id="rId133"/>
    <p:sldId id="855" r:id="rId134"/>
    <p:sldId id="993" r:id="rId135"/>
    <p:sldId id="295" r:id="rId136"/>
    <p:sldId id="1651" r:id="rId137"/>
    <p:sldId id="297" r:id="rId138"/>
    <p:sldId id="298" r:id="rId139"/>
    <p:sldId id="995" r:id="rId140"/>
    <p:sldId id="299" r:id="rId141"/>
    <p:sldId id="997" r:id="rId142"/>
    <p:sldId id="300" r:id="rId143"/>
    <p:sldId id="301" r:id="rId144"/>
    <p:sldId id="998" r:id="rId145"/>
    <p:sldId id="999" r:id="rId146"/>
    <p:sldId id="302" r:id="rId147"/>
    <p:sldId id="1652" r:id="rId148"/>
    <p:sldId id="304" r:id="rId149"/>
    <p:sldId id="1000" r:id="rId150"/>
    <p:sldId id="857" r:id="rId151"/>
    <p:sldId id="305" r:id="rId152"/>
    <p:sldId id="306" r:id="rId153"/>
    <p:sldId id="1001" r:id="rId154"/>
    <p:sldId id="307" r:id="rId155"/>
    <p:sldId id="1002" r:id="rId156"/>
    <p:sldId id="308" r:id="rId157"/>
    <p:sldId id="1004" r:id="rId158"/>
    <p:sldId id="1003" r:id="rId159"/>
    <p:sldId id="309" r:id="rId160"/>
    <p:sldId id="1006" r:id="rId161"/>
    <p:sldId id="1007" r:id="rId162"/>
    <p:sldId id="310" r:id="rId163"/>
    <p:sldId id="859" r:id="rId164"/>
    <p:sldId id="311" r:id="rId165"/>
    <p:sldId id="860" r:id="rId166"/>
    <p:sldId id="1008" r:id="rId167"/>
    <p:sldId id="312" r:id="rId168"/>
    <p:sldId id="1009" r:id="rId169"/>
    <p:sldId id="862" r:id="rId170"/>
    <p:sldId id="313" r:id="rId171"/>
    <p:sldId id="1010" r:id="rId172"/>
    <p:sldId id="314" r:id="rId173"/>
    <p:sldId id="863" r:id="rId174"/>
    <p:sldId id="316" r:id="rId175"/>
    <p:sldId id="1011" r:id="rId176"/>
    <p:sldId id="1013" r:id="rId177"/>
    <p:sldId id="1014" r:id="rId178"/>
    <p:sldId id="317" r:id="rId179"/>
    <p:sldId id="1015" r:id="rId180"/>
    <p:sldId id="1016" r:id="rId181"/>
    <p:sldId id="1017" r:id="rId182"/>
    <p:sldId id="318" r:id="rId183"/>
    <p:sldId id="1018" r:id="rId184"/>
    <p:sldId id="319" r:id="rId185"/>
    <p:sldId id="321" r:id="rId186"/>
    <p:sldId id="864" r:id="rId187"/>
    <p:sldId id="1019" r:id="rId188"/>
    <p:sldId id="1623" r:id="rId189"/>
    <p:sldId id="322" r:id="rId190"/>
    <p:sldId id="323" r:id="rId191"/>
    <p:sldId id="1020" r:id="rId192"/>
    <p:sldId id="1021" r:id="rId193"/>
    <p:sldId id="324" r:id="rId194"/>
    <p:sldId id="865" r:id="rId195"/>
    <p:sldId id="325" r:id="rId196"/>
    <p:sldId id="1023" r:id="rId197"/>
    <p:sldId id="326" r:id="rId198"/>
    <p:sldId id="1024" r:id="rId199"/>
    <p:sldId id="1025" r:id="rId200"/>
    <p:sldId id="866" r:id="rId201"/>
    <p:sldId id="328" r:id="rId202"/>
    <p:sldId id="867" r:id="rId203"/>
    <p:sldId id="329" r:id="rId204"/>
    <p:sldId id="1027" r:id="rId205"/>
    <p:sldId id="1028" r:id="rId206"/>
    <p:sldId id="1029" r:id="rId207"/>
    <p:sldId id="330" r:id="rId208"/>
    <p:sldId id="1030" r:id="rId209"/>
    <p:sldId id="1031" r:id="rId210"/>
    <p:sldId id="1665" r:id="rId211"/>
    <p:sldId id="1664" r:id="rId212"/>
    <p:sldId id="332" r:id="rId213"/>
    <p:sldId id="1032" r:id="rId214"/>
    <p:sldId id="333" r:id="rId215"/>
    <p:sldId id="1033" r:id="rId216"/>
    <p:sldId id="334" r:id="rId217"/>
    <p:sldId id="335" r:id="rId218"/>
    <p:sldId id="868" r:id="rId219"/>
    <p:sldId id="336" r:id="rId220"/>
    <p:sldId id="1653" r:id="rId221"/>
    <p:sldId id="1037" r:id="rId222"/>
    <p:sldId id="339" r:id="rId223"/>
    <p:sldId id="1038" r:id="rId224"/>
    <p:sldId id="341" r:id="rId225"/>
    <p:sldId id="869" r:id="rId226"/>
    <p:sldId id="342" r:id="rId227"/>
    <p:sldId id="870" r:id="rId228"/>
    <p:sldId id="343" r:id="rId229"/>
    <p:sldId id="344" r:id="rId230"/>
    <p:sldId id="871" r:id="rId231"/>
    <p:sldId id="1039" r:id="rId232"/>
    <p:sldId id="345" r:id="rId233"/>
    <p:sldId id="346" r:id="rId234"/>
    <p:sldId id="1533" r:id="rId235"/>
    <p:sldId id="1040" r:id="rId236"/>
    <p:sldId id="347" r:id="rId237"/>
    <p:sldId id="1624" r:id="rId238"/>
    <p:sldId id="349" r:id="rId239"/>
    <p:sldId id="872" r:id="rId240"/>
    <p:sldId id="1041" r:id="rId241"/>
    <p:sldId id="350" r:id="rId242"/>
    <p:sldId id="1042" r:id="rId243"/>
    <p:sldId id="873" r:id="rId244"/>
    <p:sldId id="351" r:id="rId245"/>
    <p:sldId id="352" r:id="rId246"/>
    <p:sldId id="1043" r:id="rId247"/>
    <p:sldId id="353" r:id="rId248"/>
    <p:sldId id="1044" r:id="rId249"/>
    <p:sldId id="1045" r:id="rId250"/>
    <p:sldId id="1046" r:id="rId251"/>
    <p:sldId id="354" r:id="rId252"/>
    <p:sldId id="1047" r:id="rId253"/>
    <p:sldId id="356" r:id="rId254"/>
    <p:sldId id="1048" r:id="rId255"/>
    <p:sldId id="874" r:id="rId256"/>
    <p:sldId id="357" r:id="rId257"/>
    <p:sldId id="358" r:id="rId258"/>
    <p:sldId id="875" r:id="rId259"/>
    <p:sldId id="360" r:id="rId260"/>
    <p:sldId id="1049" r:id="rId261"/>
    <p:sldId id="361" r:id="rId262"/>
    <p:sldId id="1050" r:id="rId263"/>
    <p:sldId id="1051" r:id="rId264"/>
    <p:sldId id="362" r:id="rId265"/>
    <p:sldId id="1052" r:id="rId266"/>
    <p:sldId id="363" r:id="rId267"/>
    <p:sldId id="1053" r:id="rId268"/>
    <p:sldId id="1054" r:id="rId269"/>
    <p:sldId id="364" r:id="rId270"/>
    <p:sldId id="1055" r:id="rId271"/>
    <p:sldId id="1056" r:id="rId272"/>
    <p:sldId id="876" r:id="rId273"/>
    <p:sldId id="1057" r:id="rId274"/>
    <p:sldId id="365" r:id="rId275"/>
    <p:sldId id="1058" r:id="rId276"/>
    <p:sldId id="1059" r:id="rId277"/>
    <p:sldId id="367" r:id="rId278"/>
    <p:sldId id="1060" r:id="rId279"/>
    <p:sldId id="368" r:id="rId280"/>
    <p:sldId id="1061" r:id="rId281"/>
    <p:sldId id="877" r:id="rId282"/>
    <p:sldId id="1062" r:id="rId283"/>
    <p:sldId id="369" r:id="rId284"/>
    <p:sldId id="1063" r:id="rId285"/>
    <p:sldId id="1064" r:id="rId286"/>
    <p:sldId id="1065" r:id="rId287"/>
    <p:sldId id="370" r:id="rId288"/>
    <p:sldId id="1066" r:id="rId289"/>
    <p:sldId id="1067" r:id="rId290"/>
    <p:sldId id="1675" r:id="rId291"/>
    <p:sldId id="1625" r:id="rId292"/>
    <p:sldId id="372" r:id="rId293"/>
    <p:sldId id="878" r:id="rId294"/>
    <p:sldId id="373" r:id="rId295"/>
    <p:sldId id="879" r:id="rId296"/>
    <p:sldId id="374" r:id="rId297"/>
    <p:sldId id="1069" r:id="rId298"/>
    <p:sldId id="376" r:id="rId299"/>
    <p:sldId id="1070" r:id="rId300"/>
    <p:sldId id="880" r:id="rId301"/>
    <p:sldId id="1071" r:id="rId302"/>
    <p:sldId id="377" r:id="rId303"/>
    <p:sldId id="1072" r:id="rId304"/>
    <p:sldId id="881" r:id="rId305"/>
    <p:sldId id="1073" r:id="rId306"/>
    <p:sldId id="378" r:id="rId307"/>
    <p:sldId id="882" r:id="rId308"/>
    <p:sldId id="380" r:id="rId309"/>
    <p:sldId id="381" r:id="rId310"/>
    <p:sldId id="383" r:id="rId311"/>
    <p:sldId id="883" r:id="rId312"/>
    <p:sldId id="384" r:id="rId313"/>
    <p:sldId id="1078" r:id="rId314"/>
    <p:sldId id="884" r:id="rId315"/>
    <p:sldId id="1079" r:id="rId316"/>
    <p:sldId id="1080" r:id="rId317"/>
    <p:sldId id="385" r:id="rId318"/>
    <p:sldId id="386" r:id="rId319"/>
    <p:sldId id="1081" r:id="rId320"/>
    <p:sldId id="387" r:id="rId321"/>
    <p:sldId id="388" r:id="rId322"/>
    <p:sldId id="1082" r:id="rId323"/>
    <p:sldId id="885" r:id="rId324"/>
    <p:sldId id="389" r:id="rId325"/>
    <p:sldId id="887" r:id="rId326"/>
    <p:sldId id="1083" r:id="rId327"/>
    <p:sldId id="1535" r:id="rId328"/>
    <p:sldId id="391" r:id="rId329"/>
    <p:sldId id="1084" r:id="rId330"/>
    <p:sldId id="888" r:id="rId331"/>
    <p:sldId id="1085" r:id="rId332"/>
    <p:sldId id="1086" r:id="rId333"/>
    <p:sldId id="392" r:id="rId334"/>
    <p:sldId id="889" r:id="rId335"/>
    <p:sldId id="1087" r:id="rId336"/>
    <p:sldId id="393" r:id="rId337"/>
    <p:sldId id="1088" r:id="rId338"/>
    <p:sldId id="890" r:id="rId339"/>
    <p:sldId id="394" r:id="rId340"/>
    <p:sldId id="892" r:id="rId341"/>
    <p:sldId id="1089" r:id="rId342"/>
    <p:sldId id="1626" r:id="rId343"/>
    <p:sldId id="395" r:id="rId344"/>
    <p:sldId id="1090" r:id="rId345"/>
    <p:sldId id="396" r:id="rId346"/>
    <p:sldId id="1091" r:id="rId347"/>
    <p:sldId id="1092" r:id="rId348"/>
    <p:sldId id="397" r:id="rId349"/>
    <p:sldId id="1093" r:id="rId350"/>
    <p:sldId id="398" r:id="rId351"/>
    <p:sldId id="1094" r:id="rId352"/>
    <p:sldId id="399" r:id="rId353"/>
    <p:sldId id="400" r:id="rId354"/>
    <p:sldId id="1095" r:id="rId355"/>
    <p:sldId id="1096" r:id="rId356"/>
    <p:sldId id="401" r:id="rId357"/>
    <p:sldId id="1097" r:id="rId358"/>
    <p:sldId id="1098" r:id="rId359"/>
    <p:sldId id="1099" r:id="rId360"/>
    <p:sldId id="402" r:id="rId361"/>
    <p:sldId id="894" r:id="rId362"/>
    <p:sldId id="1100" r:id="rId363"/>
    <p:sldId id="403" r:id="rId364"/>
    <p:sldId id="1101" r:id="rId365"/>
    <p:sldId id="404" r:id="rId366"/>
    <p:sldId id="1102" r:id="rId367"/>
    <p:sldId id="405" r:id="rId368"/>
    <p:sldId id="406" r:id="rId369"/>
    <p:sldId id="1103" r:id="rId370"/>
    <p:sldId id="1104" r:id="rId371"/>
    <p:sldId id="407" r:id="rId372"/>
    <p:sldId id="1105" r:id="rId373"/>
    <p:sldId id="1106" r:id="rId374"/>
    <p:sldId id="895" r:id="rId375"/>
    <p:sldId id="408" r:id="rId376"/>
    <p:sldId id="409" r:id="rId377"/>
    <p:sldId id="1107" r:id="rId378"/>
    <p:sldId id="1108" r:id="rId379"/>
    <p:sldId id="1109" r:id="rId380"/>
    <p:sldId id="1110" r:id="rId381"/>
    <p:sldId id="411" r:id="rId382"/>
    <p:sldId id="1111" r:id="rId383"/>
    <p:sldId id="1112" r:id="rId384"/>
    <p:sldId id="1627" r:id="rId385"/>
    <p:sldId id="413" r:id="rId386"/>
    <p:sldId id="1113" r:id="rId387"/>
    <p:sldId id="1114" r:id="rId388"/>
    <p:sldId id="414" r:id="rId389"/>
    <p:sldId id="415" r:id="rId390"/>
    <p:sldId id="1115" r:id="rId391"/>
    <p:sldId id="896" r:id="rId392"/>
    <p:sldId id="1116" r:id="rId393"/>
    <p:sldId id="417" r:id="rId394"/>
    <p:sldId id="1117" r:id="rId395"/>
    <p:sldId id="418" r:id="rId396"/>
    <p:sldId id="1118" r:id="rId397"/>
    <p:sldId id="897" r:id="rId398"/>
    <p:sldId id="1119" r:id="rId399"/>
    <p:sldId id="419" r:id="rId400"/>
    <p:sldId id="1120" r:id="rId401"/>
    <p:sldId id="1121" r:id="rId402"/>
    <p:sldId id="421" r:id="rId403"/>
    <p:sldId id="1122" r:id="rId404"/>
    <p:sldId id="1123" r:id="rId405"/>
    <p:sldId id="1124" r:id="rId406"/>
    <p:sldId id="422" r:id="rId407"/>
    <p:sldId id="1125" r:id="rId408"/>
    <p:sldId id="423" r:id="rId409"/>
    <p:sldId id="1126" r:id="rId410"/>
    <p:sldId id="424" r:id="rId411"/>
    <p:sldId id="1127" r:id="rId412"/>
    <p:sldId id="425" r:id="rId413"/>
    <p:sldId id="1128" r:id="rId414"/>
    <p:sldId id="898" r:id="rId415"/>
    <p:sldId id="1129" r:id="rId416"/>
    <p:sldId id="1130" r:id="rId417"/>
    <p:sldId id="426" r:id="rId418"/>
    <p:sldId id="1131" r:id="rId419"/>
    <p:sldId id="1677" r:id="rId420"/>
    <p:sldId id="1678" r:id="rId421"/>
    <p:sldId id="428" r:id="rId422"/>
    <p:sldId id="1132" r:id="rId423"/>
    <p:sldId id="899" r:id="rId424"/>
    <p:sldId id="1133" r:id="rId425"/>
    <p:sldId id="429" r:id="rId426"/>
    <p:sldId id="1134" r:id="rId427"/>
    <p:sldId id="900" r:id="rId428"/>
    <p:sldId id="1135" r:id="rId429"/>
    <p:sldId id="1628" r:id="rId430"/>
    <p:sldId id="431" r:id="rId431"/>
    <p:sldId id="1136" r:id="rId432"/>
    <p:sldId id="432" r:id="rId433"/>
    <p:sldId id="1137" r:id="rId434"/>
    <p:sldId id="433" r:id="rId435"/>
    <p:sldId id="1138" r:id="rId436"/>
    <p:sldId id="434" r:id="rId437"/>
    <p:sldId id="1139" r:id="rId438"/>
    <p:sldId id="435" r:id="rId439"/>
    <p:sldId id="1140" r:id="rId440"/>
    <p:sldId id="1141" r:id="rId441"/>
    <p:sldId id="436" r:id="rId442"/>
    <p:sldId id="1142" r:id="rId443"/>
    <p:sldId id="437" r:id="rId444"/>
    <p:sldId id="1143" r:id="rId445"/>
    <p:sldId id="1144" r:id="rId446"/>
    <p:sldId id="1676" r:id="rId447"/>
    <p:sldId id="1681" r:id="rId448"/>
    <p:sldId id="438" r:id="rId449"/>
    <p:sldId id="1145" r:id="rId450"/>
    <p:sldId id="1146" r:id="rId451"/>
    <p:sldId id="439" r:id="rId452"/>
    <p:sldId id="1147" r:id="rId453"/>
    <p:sldId id="440" r:id="rId454"/>
    <p:sldId id="1148" r:id="rId455"/>
    <p:sldId id="1149" r:id="rId456"/>
    <p:sldId id="441" r:id="rId457"/>
    <p:sldId id="1150" r:id="rId458"/>
    <p:sldId id="443" r:id="rId459"/>
    <p:sldId id="1151" r:id="rId460"/>
    <p:sldId id="447" r:id="rId461"/>
    <p:sldId id="1152" r:id="rId462"/>
    <p:sldId id="1153" r:id="rId463"/>
    <p:sldId id="1154" r:id="rId464"/>
    <p:sldId id="448" r:id="rId465"/>
    <p:sldId id="1155" r:id="rId466"/>
    <p:sldId id="449" r:id="rId467"/>
    <p:sldId id="1156" r:id="rId468"/>
    <p:sldId id="901" r:id="rId469"/>
    <p:sldId id="1157" r:id="rId470"/>
    <p:sldId id="450" r:id="rId471"/>
    <p:sldId id="1158" r:id="rId472"/>
    <p:sldId id="1159" r:id="rId473"/>
    <p:sldId id="451" r:id="rId474"/>
    <p:sldId id="1160" r:id="rId475"/>
    <p:sldId id="1161" r:id="rId476"/>
    <p:sldId id="452" r:id="rId477"/>
    <p:sldId id="1162" r:id="rId478"/>
    <p:sldId id="453" r:id="rId479"/>
    <p:sldId id="1163" r:id="rId480"/>
    <p:sldId id="1164" r:id="rId481"/>
    <p:sldId id="1165" r:id="rId482"/>
    <p:sldId id="454" r:id="rId483"/>
    <p:sldId id="1166" r:id="rId484"/>
    <p:sldId id="1167" r:id="rId485"/>
    <p:sldId id="455" r:id="rId486"/>
    <p:sldId id="1168" r:id="rId487"/>
    <p:sldId id="1169" r:id="rId488"/>
    <p:sldId id="1629" r:id="rId489"/>
    <p:sldId id="456" r:id="rId490"/>
    <p:sldId id="457" r:id="rId491"/>
    <p:sldId id="1612" r:id="rId492"/>
    <p:sldId id="458" r:id="rId493"/>
    <p:sldId id="1679" r:id="rId494"/>
    <p:sldId id="459" r:id="rId495"/>
    <p:sldId id="460" r:id="rId496"/>
    <p:sldId id="1680" r:id="rId497"/>
    <p:sldId id="461" r:id="rId498"/>
    <p:sldId id="1616" r:id="rId499"/>
    <p:sldId id="462" r:id="rId500"/>
    <p:sldId id="463" r:id="rId501"/>
    <p:sldId id="1615" r:id="rId502"/>
    <p:sldId id="464" r:id="rId503"/>
    <p:sldId id="465" r:id="rId504"/>
    <p:sldId id="466" r:id="rId505"/>
    <p:sldId id="902" r:id="rId506"/>
    <p:sldId id="1170" r:id="rId507"/>
    <p:sldId id="467" r:id="rId508"/>
    <p:sldId id="1171" r:id="rId509"/>
    <p:sldId id="468" r:id="rId510"/>
    <p:sldId id="1172" r:id="rId511"/>
    <p:sldId id="1630" r:id="rId512"/>
    <p:sldId id="470" r:id="rId513"/>
    <p:sldId id="1173" r:id="rId514"/>
    <p:sldId id="903" r:id="rId515"/>
    <p:sldId id="1174" r:id="rId516"/>
    <p:sldId id="471" r:id="rId517"/>
    <p:sldId id="1175" r:id="rId518"/>
    <p:sldId id="1176" r:id="rId519"/>
    <p:sldId id="1177" r:id="rId520"/>
    <p:sldId id="472" r:id="rId521"/>
    <p:sldId id="1178" r:id="rId522"/>
    <p:sldId id="1179" r:id="rId523"/>
    <p:sldId id="1180" r:id="rId524"/>
    <p:sldId id="473" r:id="rId525"/>
    <p:sldId id="1181" r:id="rId526"/>
    <p:sldId id="1182" r:id="rId527"/>
    <p:sldId id="474" r:id="rId528"/>
    <p:sldId id="1183" r:id="rId529"/>
    <p:sldId id="475" r:id="rId530"/>
    <p:sldId id="476" r:id="rId531"/>
    <p:sldId id="1184" r:id="rId532"/>
    <p:sldId id="1185" r:id="rId533"/>
    <p:sldId id="1186" r:id="rId534"/>
    <p:sldId id="478" r:id="rId535"/>
    <p:sldId id="1187" r:id="rId536"/>
    <p:sldId id="1188" r:id="rId537"/>
    <p:sldId id="1189" r:id="rId538"/>
    <p:sldId id="479" r:id="rId539"/>
    <p:sldId id="1190" r:id="rId540"/>
    <p:sldId id="1191" r:id="rId541"/>
    <p:sldId id="480" r:id="rId542"/>
    <p:sldId id="1192" r:id="rId543"/>
    <p:sldId id="1193" r:id="rId544"/>
    <p:sldId id="481" r:id="rId545"/>
    <p:sldId id="482" r:id="rId546"/>
    <p:sldId id="1194" r:id="rId547"/>
    <p:sldId id="483" r:id="rId548"/>
    <p:sldId id="1195" r:id="rId549"/>
    <p:sldId id="484" r:id="rId550"/>
    <p:sldId id="1196" r:id="rId551"/>
    <p:sldId id="1197" r:id="rId552"/>
    <p:sldId id="485" r:id="rId553"/>
    <p:sldId id="486" r:id="rId554"/>
    <p:sldId id="904" r:id="rId555"/>
    <p:sldId id="487" r:id="rId556"/>
    <p:sldId id="905" r:id="rId557"/>
    <p:sldId id="488" r:id="rId558"/>
    <p:sldId id="1198" r:id="rId559"/>
    <p:sldId id="1199" r:id="rId560"/>
    <p:sldId id="489" r:id="rId561"/>
    <p:sldId id="1200" r:id="rId562"/>
    <p:sldId id="1201" r:id="rId563"/>
    <p:sldId id="1202" r:id="rId564"/>
    <p:sldId id="490" r:id="rId565"/>
    <p:sldId id="1203" r:id="rId566"/>
    <p:sldId id="491" r:id="rId567"/>
    <p:sldId id="1205" r:id="rId568"/>
    <p:sldId id="1204" r:id="rId569"/>
    <p:sldId id="1631" r:id="rId570"/>
    <p:sldId id="493" r:id="rId571"/>
    <p:sldId id="907" r:id="rId572"/>
    <p:sldId id="1206" r:id="rId573"/>
    <p:sldId id="906" r:id="rId574"/>
    <p:sldId id="494" r:id="rId575"/>
    <p:sldId id="1207" r:id="rId576"/>
    <p:sldId id="1208" r:id="rId577"/>
    <p:sldId id="1209" r:id="rId578"/>
    <p:sldId id="495" r:id="rId579"/>
    <p:sldId id="496" r:id="rId580"/>
    <p:sldId id="1210" r:id="rId581"/>
    <p:sldId id="908" r:id="rId582"/>
    <p:sldId id="1211" r:id="rId583"/>
    <p:sldId id="497" r:id="rId584"/>
    <p:sldId id="910" r:id="rId585"/>
    <p:sldId id="1546" r:id="rId586"/>
    <p:sldId id="498" r:id="rId587"/>
    <p:sldId id="1212" r:id="rId588"/>
    <p:sldId id="1213" r:id="rId589"/>
    <p:sldId id="911" r:id="rId590"/>
    <p:sldId id="1214" r:id="rId591"/>
    <p:sldId id="1215" r:id="rId592"/>
    <p:sldId id="499" r:id="rId593"/>
    <p:sldId id="1216" r:id="rId594"/>
    <p:sldId id="1217" r:id="rId595"/>
    <p:sldId id="1218" r:id="rId596"/>
    <p:sldId id="500" r:id="rId597"/>
    <p:sldId id="1547" r:id="rId598"/>
    <p:sldId id="502" r:id="rId599"/>
    <p:sldId id="1219" r:id="rId600"/>
    <p:sldId id="503" r:id="rId601"/>
    <p:sldId id="912" r:id="rId602"/>
    <p:sldId id="504" r:id="rId603"/>
    <p:sldId id="913" r:id="rId604"/>
    <p:sldId id="505" r:id="rId605"/>
    <p:sldId id="914" r:id="rId606"/>
    <p:sldId id="1220" r:id="rId607"/>
    <p:sldId id="506" r:id="rId608"/>
    <p:sldId id="1221" r:id="rId609"/>
    <p:sldId id="1222" r:id="rId610"/>
    <p:sldId id="507" r:id="rId611"/>
    <p:sldId id="1632" r:id="rId612"/>
    <p:sldId id="508" r:id="rId613"/>
    <p:sldId id="915" r:id="rId614"/>
    <p:sldId id="1223" r:id="rId615"/>
    <p:sldId id="509" r:id="rId616"/>
    <p:sldId id="916" r:id="rId617"/>
    <p:sldId id="1224" r:id="rId618"/>
    <p:sldId id="1225" r:id="rId619"/>
    <p:sldId id="510" r:id="rId620"/>
    <p:sldId id="1226" r:id="rId621"/>
    <p:sldId id="1227" r:id="rId622"/>
    <p:sldId id="1228" r:id="rId623"/>
    <p:sldId id="511" r:id="rId624"/>
    <p:sldId id="512" r:id="rId625"/>
    <p:sldId id="1229" r:id="rId626"/>
    <p:sldId id="1230" r:id="rId627"/>
    <p:sldId id="1231" r:id="rId628"/>
    <p:sldId id="513" r:id="rId629"/>
    <p:sldId id="514" r:id="rId630"/>
    <p:sldId id="1232" r:id="rId631"/>
    <p:sldId id="515" r:id="rId632"/>
    <p:sldId id="1233" r:id="rId633"/>
    <p:sldId id="1234" r:id="rId634"/>
    <p:sldId id="1235" r:id="rId635"/>
    <p:sldId id="516" r:id="rId636"/>
    <p:sldId id="1236" r:id="rId637"/>
    <p:sldId id="1237" r:id="rId638"/>
    <p:sldId id="517" r:id="rId639"/>
    <p:sldId id="1238" r:id="rId640"/>
    <p:sldId id="1239" r:id="rId641"/>
    <p:sldId id="1240" r:id="rId642"/>
    <p:sldId id="518" r:id="rId643"/>
    <p:sldId id="1241" r:id="rId644"/>
    <p:sldId id="1242" r:id="rId645"/>
    <p:sldId id="1243" r:id="rId646"/>
    <p:sldId id="519" r:id="rId647"/>
    <p:sldId id="1244" r:id="rId648"/>
    <p:sldId id="1245" r:id="rId649"/>
    <p:sldId id="520" r:id="rId650"/>
    <p:sldId id="1246" r:id="rId651"/>
    <p:sldId id="1633" r:id="rId652"/>
    <p:sldId id="522" r:id="rId653"/>
    <p:sldId id="1247" r:id="rId654"/>
    <p:sldId id="1248" r:id="rId655"/>
    <p:sldId id="1249" r:id="rId656"/>
    <p:sldId id="523" r:id="rId657"/>
    <p:sldId id="1250" r:id="rId658"/>
    <p:sldId id="1251" r:id="rId659"/>
    <p:sldId id="917" r:id="rId660"/>
    <p:sldId id="1252" r:id="rId661"/>
    <p:sldId id="1253" r:id="rId662"/>
    <p:sldId id="524" r:id="rId663"/>
    <p:sldId id="1254" r:id="rId664"/>
    <p:sldId id="1255" r:id="rId665"/>
    <p:sldId id="1256" r:id="rId666"/>
    <p:sldId id="918" r:id="rId667"/>
    <p:sldId id="1257" r:id="rId668"/>
    <p:sldId id="525" r:id="rId669"/>
    <p:sldId id="526" r:id="rId670"/>
    <p:sldId id="1258" r:id="rId671"/>
    <p:sldId id="527" r:id="rId672"/>
    <p:sldId id="1259" r:id="rId673"/>
    <p:sldId id="1260" r:id="rId674"/>
    <p:sldId id="528" r:id="rId675"/>
    <p:sldId id="529" r:id="rId676"/>
    <p:sldId id="530" r:id="rId677"/>
    <p:sldId id="1261" r:id="rId678"/>
    <p:sldId id="533" r:id="rId679"/>
    <p:sldId id="1263" r:id="rId680"/>
    <p:sldId id="1264" r:id="rId681"/>
    <p:sldId id="534" r:id="rId682"/>
    <p:sldId id="1265" r:id="rId683"/>
    <p:sldId id="535" r:id="rId684"/>
    <p:sldId id="1266" r:id="rId685"/>
    <p:sldId id="1267" r:id="rId686"/>
    <p:sldId id="1268" r:id="rId687"/>
    <p:sldId id="536" r:id="rId688"/>
    <p:sldId id="1269" r:id="rId689"/>
    <p:sldId id="1270" r:id="rId690"/>
    <p:sldId id="537" r:id="rId691"/>
    <p:sldId id="1271" r:id="rId692"/>
    <p:sldId id="1272" r:id="rId693"/>
    <p:sldId id="1273" r:id="rId694"/>
    <p:sldId id="1274" r:id="rId695"/>
    <p:sldId id="541" r:id="rId696"/>
    <p:sldId id="1275" r:id="rId697"/>
    <p:sldId id="1276" r:id="rId698"/>
    <p:sldId id="539" r:id="rId699"/>
    <p:sldId id="1277" r:id="rId700"/>
    <p:sldId id="540" r:id="rId701"/>
    <p:sldId id="1278" r:id="rId702"/>
    <p:sldId id="919" r:id="rId703"/>
    <p:sldId id="1279" r:id="rId704"/>
    <p:sldId id="542" r:id="rId705"/>
    <p:sldId id="1280" r:id="rId706"/>
    <p:sldId id="1634" r:id="rId707"/>
    <p:sldId id="1550" r:id="rId708"/>
    <p:sldId id="544" r:id="rId709"/>
    <p:sldId id="1281" r:id="rId710"/>
    <p:sldId id="545" r:id="rId711"/>
    <p:sldId id="1282" r:id="rId712"/>
    <p:sldId id="1283" r:id="rId713"/>
    <p:sldId id="546" r:id="rId714"/>
    <p:sldId id="1284" r:id="rId715"/>
    <p:sldId id="1285" r:id="rId716"/>
    <p:sldId id="1286" r:id="rId717"/>
    <p:sldId id="1287" r:id="rId718"/>
    <p:sldId id="547" r:id="rId719"/>
    <p:sldId id="1288" r:id="rId720"/>
    <p:sldId id="1289" r:id="rId721"/>
    <p:sldId id="549" r:id="rId722"/>
    <p:sldId id="1290" r:id="rId723"/>
    <p:sldId id="1291" r:id="rId724"/>
    <p:sldId id="1292" r:id="rId725"/>
    <p:sldId id="1293" r:id="rId726"/>
    <p:sldId id="1295" r:id="rId727"/>
    <p:sldId id="1294" r:id="rId728"/>
    <p:sldId id="1296" r:id="rId729"/>
    <p:sldId id="551" r:id="rId730"/>
    <p:sldId id="552" r:id="rId731"/>
    <p:sldId id="1297" r:id="rId732"/>
    <p:sldId id="1298" r:id="rId733"/>
    <p:sldId id="553" r:id="rId734"/>
    <p:sldId id="1299" r:id="rId735"/>
    <p:sldId id="1300" r:id="rId736"/>
    <p:sldId id="1301" r:id="rId737"/>
    <p:sldId id="554" r:id="rId738"/>
    <p:sldId id="1302" r:id="rId739"/>
    <p:sldId id="1635" r:id="rId740"/>
    <p:sldId id="1551" r:id="rId741"/>
    <p:sldId id="556" r:id="rId742"/>
    <p:sldId id="1303" r:id="rId743"/>
    <p:sldId id="1304" r:id="rId744"/>
    <p:sldId id="557" r:id="rId745"/>
    <p:sldId id="1305" r:id="rId746"/>
    <p:sldId id="558" r:id="rId747"/>
    <p:sldId id="1306" r:id="rId748"/>
    <p:sldId id="1307" r:id="rId749"/>
    <p:sldId id="559" r:id="rId750"/>
    <p:sldId id="1308" r:id="rId751"/>
    <p:sldId id="1309" r:id="rId752"/>
    <p:sldId id="1310" r:id="rId753"/>
    <p:sldId id="560" r:id="rId754"/>
    <p:sldId id="1311" r:id="rId755"/>
    <p:sldId id="561" r:id="rId756"/>
    <p:sldId id="562" r:id="rId757"/>
    <p:sldId id="563" r:id="rId758"/>
    <p:sldId id="1312" r:id="rId759"/>
    <p:sldId id="1313" r:id="rId760"/>
    <p:sldId id="1314" r:id="rId761"/>
    <p:sldId id="564" r:id="rId762"/>
    <p:sldId id="920" r:id="rId763"/>
    <p:sldId id="1315" r:id="rId764"/>
    <p:sldId id="565" r:id="rId765"/>
    <p:sldId id="1316" r:id="rId766"/>
    <p:sldId id="1317" r:id="rId767"/>
    <p:sldId id="566" r:id="rId768"/>
    <p:sldId id="1318" r:id="rId769"/>
    <p:sldId id="567" r:id="rId770"/>
    <p:sldId id="1319" r:id="rId771"/>
    <p:sldId id="1320" r:id="rId772"/>
    <p:sldId id="1321" r:id="rId773"/>
    <p:sldId id="1322" r:id="rId774"/>
    <p:sldId id="1552" r:id="rId775"/>
    <p:sldId id="569" r:id="rId776"/>
    <p:sldId id="1323" r:id="rId777"/>
    <p:sldId id="1554" r:id="rId778"/>
    <p:sldId id="1324" r:id="rId779"/>
    <p:sldId id="570" r:id="rId780"/>
    <p:sldId id="571" r:id="rId781"/>
    <p:sldId id="1325" r:id="rId782"/>
    <p:sldId id="1326" r:id="rId783"/>
    <p:sldId id="572" r:id="rId784"/>
    <p:sldId id="1327" r:id="rId785"/>
    <p:sldId id="1637" r:id="rId786"/>
    <p:sldId id="1555" r:id="rId787"/>
    <p:sldId id="574" r:id="rId788"/>
    <p:sldId id="1328" r:id="rId789"/>
    <p:sldId id="575" r:id="rId790"/>
    <p:sldId id="1329" r:id="rId791"/>
    <p:sldId id="921" r:id="rId792"/>
    <p:sldId id="576" r:id="rId793"/>
    <p:sldId id="1330" r:id="rId794"/>
    <p:sldId id="577" r:id="rId795"/>
    <p:sldId id="578" r:id="rId796"/>
    <p:sldId id="1331" r:id="rId797"/>
    <p:sldId id="922" r:id="rId798"/>
    <p:sldId id="1333" r:id="rId799"/>
    <p:sldId id="579" r:id="rId800"/>
    <p:sldId id="1556" r:id="rId801"/>
    <p:sldId id="1557" r:id="rId802"/>
    <p:sldId id="580" r:id="rId803"/>
    <p:sldId id="1334" r:id="rId804"/>
    <p:sldId id="923" r:id="rId805"/>
    <p:sldId id="1335" r:id="rId806"/>
    <p:sldId id="581" r:id="rId807"/>
    <p:sldId id="924" r:id="rId808"/>
    <p:sldId id="1336" r:id="rId809"/>
    <p:sldId id="1638" r:id="rId810"/>
    <p:sldId id="1558" r:id="rId811"/>
    <p:sldId id="925" r:id="rId812"/>
    <p:sldId id="583" r:id="rId813"/>
    <p:sldId id="1337" r:id="rId814"/>
    <p:sldId id="1338" r:id="rId815"/>
    <p:sldId id="584" r:id="rId816"/>
    <p:sldId id="1339" r:id="rId817"/>
    <p:sldId id="1340" r:id="rId818"/>
    <p:sldId id="926" r:id="rId819"/>
    <p:sldId id="1341" r:id="rId820"/>
    <p:sldId id="1342" r:id="rId821"/>
    <p:sldId id="585" r:id="rId822"/>
    <p:sldId id="1560" r:id="rId823"/>
    <p:sldId id="1343" r:id="rId824"/>
    <p:sldId id="927" r:id="rId825"/>
    <p:sldId id="586" r:id="rId826"/>
    <p:sldId id="1559" r:id="rId827"/>
    <p:sldId id="1344" r:id="rId828"/>
    <p:sldId id="1345" r:id="rId829"/>
    <p:sldId id="1561" r:id="rId830"/>
    <p:sldId id="589" r:id="rId831"/>
    <p:sldId id="1346" r:id="rId832"/>
    <p:sldId id="928" r:id="rId833"/>
    <p:sldId id="1347" r:id="rId834"/>
    <p:sldId id="1348" r:id="rId835"/>
    <p:sldId id="590" r:id="rId836"/>
    <p:sldId id="1349" r:id="rId837"/>
    <p:sldId id="929" r:id="rId838"/>
    <p:sldId id="1350" r:id="rId839"/>
    <p:sldId id="1351" r:id="rId840"/>
    <p:sldId id="591" r:id="rId841"/>
    <p:sldId id="1352" r:id="rId842"/>
    <p:sldId id="1354" r:id="rId843"/>
    <p:sldId id="1353" r:id="rId844"/>
    <p:sldId id="592" r:id="rId845"/>
    <p:sldId id="1356" r:id="rId846"/>
    <p:sldId id="1355" r:id="rId847"/>
    <p:sldId id="931" r:id="rId848"/>
    <p:sldId id="1357" r:id="rId849"/>
    <p:sldId id="1358" r:id="rId850"/>
    <p:sldId id="593" r:id="rId851"/>
    <p:sldId id="1359" r:id="rId852"/>
    <p:sldId id="1360" r:id="rId853"/>
    <p:sldId id="1361" r:id="rId854"/>
    <p:sldId id="1639" r:id="rId855"/>
    <p:sldId id="594" r:id="rId856"/>
    <p:sldId id="1362" r:id="rId857"/>
    <p:sldId id="1363" r:id="rId858"/>
    <p:sldId id="595" r:id="rId859"/>
    <p:sldId id="1364" r:id="rId860"/>
    <p:sldId id="1541" r:id="rId861"/>
    <p:sldId id="932" r:id="rId862"/>
    <p:sldId id="1365" r:id="rId863"/>
    <p:sldId id="596" r:id="rId864"/>
    <p:sldId id="597" r:id="rId865"/>
    <p:sldId id="1367" r:id="rId866"/>
    <p:sldId id="1366" r:id="rId867"/>
    <p:sldId id="1537" r:id="rId868"/>
    <p:sldId id="1538" r:id="rId869"/>
    <p:sldId id="933" r:id="rId870"/>
    <p:sldId id="1368" r:id="rId871"/>
    <p:sldId id="598" r:id="rId872"/>
    <p:sldId id="1369" r:id="rId873"/>
    <p:sldId id="599" r:id="rId874"/>
    <p:sldId id="1539" r:id="rId875"/>
    <p:sldId id="1370" r:id="rId876"/>
    <p:sldId id="1540" r:id="rId877"/>
    <p:sldId id="600" r:id="rId878"/>
    <p:sldId id="1372" r:id="rId879"/>
    <p:sldId id="1371" r:id="rId880"/>
    <p:sldId id="601" r:id="rId881"/>
    <p:sldId id="1374" r:id="rId882"/>
    <p:sldId id="1375" r:id="rId883"/>
    <p:sldId id="602" r:id="rId884"/>
    <p:sldId id="1640" r:id="rId885"/>
    <p:sldId id="603" r:id="rId886"/>
    <p:sldId id="604" r:id="rId887"/>
    <p:sldId id="1376" r:id="rId888"/>
    <p:sldId id="934" r:id="rId889"/>
    <p:sldId id="1377" r:id="rId890"/>
    <p:sldId id="1378" r:id="rId891"/>
    <p:sldId id="605" r:id="rId892"/>
    <p:sldId id="1379" r:id="rId893"/>
    <p:sldId id="1380" r:id="rId894"/>
    <p:sldId id="1381" r:id="rId895"/>
    <p:sldId id="1382" r:id="rId896"/>
    <p:sldId id="606" r:id="rId897"/>
    <p:sldId id="1383" r:id="rId898"/>
    <p:sldId id="1384" r:id="rId899"/>
    <p:sldId id="1385" r:id="rId900"/>
    <p:sldId id="1386" r:id="rId901"/>
    <p:sldId id="607" r:id="rId902"/>
    <p:sldId id="1387" r:id="rId903"/>
    <p:sldId id="1388" r:id="rId904"/>
    <p:sldId id="608" r:id="rId905"/>
    <p:sldId id="609" r:id="rId906"/>
    <p:sldId id="1389" r:id="rId907"/>
    <p:sldId id="610" r:id="rId908"/>
    <p:sldId id="1390" r:id="rId909"/>
    <p:sldId id="1391" r:id="rId910"/>
    <p:sldId id="1392" r:id="rId911"/>
    <p:sldId id="1393" r:id="rId912"/>
    <p:sldId id="1394" r:id="rId913"/>
    <p:sldId id="611" r:id="rId914"/>
    <p:sldId id="1562" r:id="rId915"/>
    <p:sldId id="1395" r:id="rId916"/>
    <p:sldId id="1396" r:id="rId917"/>
    <p:sldId id="1397" r:id="rId918"/>
    <p:sldId id="612" r:id="rId919"/>
    <p:sldId id="613" r:id="rId920"/>
    <p:sldId id="1398" r:id="rId921"/>
    <p:sldId id="1399" r:id="rId922"/>
    <p:sldId id="615" r:id="rId923"/>
    <p:sldId id="1400" r:id="rId924"/>
    <p:sldId id="1401" r:id="rId925"/>
    <p:sldId id="1402" r:id="rId926"/>
    <p:sldId id="616" r:id="rId927"/>
    <p:sldId id="1403" r:id="rId928"/>
    <p:sldId id="1404" r:id="rId929"/>
    <p:sldId id="1405" r:id="rId930"/>
    <p:sldId id="617" r:id="rId931"/>
    <p:sldId id="1406" r:id="rId932"/>
    <p:sldId id="1407" r:id="rId933"/>
    <p:sldId id="1408" r:id="rId934"/>
    <p:sldId id="1409" r:id="rId935"/>
    <p:sldId id="1563" r:id="rId936"/>
    <p:sldId id="618" r:id="rId937"/>
    <p:sldId id="1410" r:id="rId938"/>
    <p:sldId id="1411" r:id="rId939"/>
    <p:sldId id="1412" r:id="rId940"/>
    <p:sldId id="1641" r:id="rId941"/>
    <p:sldId id="620" r:id="rId942"/>
    <p:sldId id="1414" r:id="rId943"/>
    <p:sldId id="1415" r:id="rId944"/>
    <p:sldId id="1416" r:id="rId945"/>
    <p:sldId id="621" r:id="rId946"/>
    <p:sldId id="622" r:id="rId947"/>
    <p:sldId id="1417" r:id="rId948"/>
    <p:sldId id="1418" r:id="rId949"/>
    <p:sldId id="1419" r:id="rId950"/>
    <p:sldId id="1420" r:id="rId951"/>
    <p:sldId id="623" r:id="rId952"/>
    <p:sldId id="1421" r:id="rId953"/>
    <p:sldId id="1422" r:id="rId954"/>
    <p:sldId id="624" r:id="rId955"/>
    <p:sldId id="1423" r:id="rId956"/>
    <p:sldId id="1424" r:id="rId957"/>
    <p:sldId id="1425" r:id="rId958"/>
    <p:sldId id="625" r:id="rId959"/>
    <p:sldId id="1426" r:id="rId960"/>
    <p:sldId id="626" r:id="rId961"/>
    <p:sldId id="1427" r:id="rId962"/>
    <p:sldId id="1428" r:id="rId963"/>
    <p:sldId id="1429" r:id="rId964"/>
    <p:sldId id="1430" r:id="rId965"/>
    <p:sldId id="627" r:id="rId966"/>
    <p:sldId id="1433" r:id="rId967"/>
    <p:sldId id="1431" r:id="rId968"/>
    <p:sldId id="1432" r:id="rId969"/>
    <p:sldId id="628" r:id="rId970"/>
    <p:sldId id="1434" r:id="rId971"/>
    <p:sldId id="1435" r:id="rId972"/>
    <p:sldId id="1436" r:id="rId973"/>
    <p:sldId id="1439" r:id="rId974"/>
    <p:sldId id="1437" r:id="rId975"/>
    <p:sldId id="1642" r:id="rId976"/>
    <p:sldId id="630" r:id="rId977"/>
    <p:sldId id="631" r:id="rId978"/>
    <p:sldId id="1441" r:id="rId979"/>
    <p:sldId id="1442" r:id="rId980"/>
    <p:sldId id="1443" r:id="rId981"/>
    <p:sldId id="1444" r:id="rId982"/>
    <p:sldId id="632" r:id="rId983"/>
    <p:sldId id="1445" r:id="rId984"/>
    <p:sldId id="1446" r:id="rId985"/>
    <p:sldId id="1447" r:id="rId986"/>
    <p:sldId id="1448" r:id="rId987"/>
    <p:sldId id="1449" r:id="rId988"/>
    <p:sldId id="633" r:id="rId989"/>
    <p:sldId id="1450" r:id="rId990"/>
    <p:sldId id="634" r:id="rId991"/>
    <p:sldId id="1451" r:id="rId992"/>
    <p:sldId id="1452" r:id="rId993"/>
    <p:sldId id="1453" r:id="rId994"/>
    <p:sldId id="1454" r:id="rId995"/>
    <p:sldId id="635" r:id="rId996"/>
    <p:sldId id="1455" r:id="rId997"/>
    <p:sldId id="1456" r:id="rId998"/>
    <p:sldId id="1457" r:id="rId999"/>
    <p:sldId id="1458" r:id="rId1000"/>
    <p:sldId id="636" r:id="rId1001"/>
    <p:sldId id="1459" r:id="rId1002"/>
    <p:sldId id="1460" r:id="rId1003"/>
    <p:sldId id="637" r:id="rId1004"/>
    <p:sldId id="1461" r:id="rId1005"/>
    <p:sldId id="1462" r:id="rId1006"/>
    <p:sldId id="1463" r:id="rId1007"/>
    <p:sldId id="638" r:id="rId1008"/>
    <p:sldId id="1464" r:id="rId1009"/>
    <p:sldId id="935" r:id="rId1010"/>
    <p:sldId id="1617" r:id="rId1011"/>
    <p:sldId id="639" r:id="rId1012"/>
    <p:sldId id="1465" r:id="rId1013"/>
    <p:sldId id="1466" r:id="rId1014"/>
    <p:sldId id="640" r:id="rId1015"/>
    <p:sldId id="1467" r:id="rId1016"/>
    <p:sldId id="1468" r:id="rId1017"/>
    <p:sldId id="1469" r:id="rId1018"/>
    <p:sldId id="1643" r:id="rId1019"/>
    <p:sldId id="641" r:id="rId1020"/>
    <p:sldId id="936" r:id="rId1021"/>
    <p:sldId id="1470" r:id="rId1022"/>
    <p:sldId id="1471" r:id="rId1023"/>
    <p:sldId id="1472" r:id="rId1024"/>
    <p:sldId id="1473" r:id="rId1025"/>
    <p:sldId id="1474" r:id="rId1026"/>
    <p:sldId id="642" r:id="rId1027"/>
    <p:sldId id="1475" r:id="rId1028"/>
    <p:sldId id="1476" r:id="rId1029"/>
    <p:sldId id="1477" r:id="rId1030"/>
    <p:sldId id="643" r:id="rId1031"/>
    <p:sldId id="1478" r:id="rId1032"/>
    <p:sldId id="1479" r:id="rId1033"/>
    <p:sldId id="1480" r:id="rId1034"/>
    <p:sldId id="644" r:id="rId1035"/>
    <p:sldId id="1481" r:id="rId1036"/>
    <p:sldId id="1482" r:id="rId1037"/>
    <p:sldId id="1483" r:id="rId1038"/>
    <p:sldId id="1565" r:id="rId1039"/>
    <p:sldId id="645" r:id="rId1040"/>
    <p:sldId id="1484" r:id="rId1041"/>
    <p:sldId id="1485" r:id="rId1042"/>
    <p:sldId id="1486" r:id="rId1043"/>
    <p:sldId id="939" r:id="rId1044"/>
    <p:sldId id="1487" r:id="rId1045"/>
    <p:sldId id="1488" r:id="rId1046"/>
    <p:sldId id="1489" r:id="rId1047"/>
    <p:sldId id="1490" r:id="rId1048"/>
    <p:sldId id="646" r:id="rId1049"/>
    <p:sldId id="1491" r:id="rId1050"/>
    <p:sldId id="1492" r:id="rId1051"/>
    <p:sldId id="940" r:id="rId1052"/>
    <p:sldId id="1493" r:id="rId1053"/>
    <p:sldId id="1494" r:id="rId1054"/>
    <p:sldId id="1495" r:id="rId1055"/>
    <p:sldId id="1496" r:id="rId1056"/>
    <p:sldId id="938" r:id="rId1057"/>
    <p:sldId id="1497" r:id="rId1058"/>
    <p:sldId id="1498" r:id="rId1059"/>
    <p:sldId id="1499" r:id="rId1060"/>
    <p:sldId id="647" r:id="rId1061"/>
    <p:sldId id="1500" r:id="rId1062"/>
    <p:sldId id="648" r:id="rId1063"/>
    <p:sldId id="1501" r:id="rId1064"/>
    <p:sldId id="1502" r:id="rId1065"/>
    <p:sldId id="1503" r:id="rId1066"/>
    <p:sldId id="1504" r:id="rId1067"/>
    <p:sldId id="1644" r:id="rId1068"/>
    <p:sldId id="649" r:id="rId1069"/>
    <p:sldId id="1505" r:id="rId1070"/>
    <p:sldId id="1506" r:id="rId1071"/>
    <p:sldId id="1507" r:id="rId1072"/>
    <p:sldId id="1508" r:id="rId1073"/>
    <p:sldId id="941" r:id="rId1074"/>
    <p:sldId id="1509" r:id="rId1075"/>
    <p:sldId id="1510" r:id="rId1076"/>
    <p:sldId id="1511" r:id="rId1077"/>
    <p:sldId id="1512" r:id="rId1078"/>
    <p:sldId id="1513" r:id="rId1079"/>
    <p:sldId id="650" r:id="rId1080"/>
    <p:sldId id="1514" r:id="rId1081"/>
    <p:sldId id="1515" r:id="rId1082"/>
    <p:sldId id="1516" r:id="rId1083"/>
    <p:sldId id="942" r:id="rId1084"/>
    <p:sldId id="1519" r:id="rId1085"/>
    <p:sldId id="1520" r:id="rId1086"/>
    <p:sldId id="1566" r:id="rId1087"/>
    <p:sldId id="652" r:id="rId1088"/>
    <p:sldId id="943" r:id="rId1089"/>
    <p:sldId id="1521" r:id="rId1090"/>
    <p:sldId id="1522" r:id="rId1091"/>
    <p:sldId id="1523" r:id="rId1092"/>
    <p:sldId id="1524" r:id="rId1093"/>
    <p:sldId id="653" r:id="rId1094"/>
    <p:sldId id="1525" r:id="rId1095"/>
    <p:sldId id="1526" r:id="rId1096"/>
    <p:sldId id="1527" r:id="rId1097"/>
    <p:sldId id="1528" r:id="rId1098"/>
    <p:sldId id="1645" r:id="rId109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9BF600-85AB-45D5-AABB-73D823E9BAE9}">
          <p14:sldIdLst>
            <p14:sldId id="1654"/>
            <p14:sldId id="1655"/>
            <p14:sldId id="1656"/>
            <p14:sldId id="1658"/>
            <p14:sldId id="1659"/>
            <p14:sldId id="1657"/>
            <p14:sldId id="1660"/>
            <p14:sldId id="1661"/>
            <p14:sldId id="1662"/>
            <p14:sldId id="1663"/>
            <p14:sldId id="1576"/>
            <p14:sldId id="1577"/>
            <p14:sldId id="1578"/>
            <p14:sldId id="1579"/>
            <p14:sldId id="257"/>
            <p14:sldId id="962"/>
            <p14:sldId id="963"/>
            <p14:sldId id="1573"/>
            <p14:sldId id="1574"/>
            <p14:sldId id="1575"/>
            <p14:sldId id="964"/>
            <p14:sldId id="258"/>
            <p14:sldId id="965"/>
            <p14:sldId id="966"/>
            <p14:sldId id="259"/>
            <p14:sldId id="967"/>
            <p14:sldId id="260"/>
            <p14:sldId id="1542"/>
            <p14:sldId id="841"/>
            <p14:sldId id="968"/>
            <p14:sldId id="261"/>
            <p14:sldId id="1672"/>
            <p14:sldId id="1567"/>
            <p14:sldId id="262"/>
            <p14:sldId id="263"/>
            <p14:sldId id="843"/>
            <p14:sldId id="969"/>
            <p14:sldId id="1581"/>
            <p14:sldId id="1582"/>
            <p14:sldId id="1583"/>
            <p14:sldId id="1584"/>
            <p14:sldId id="1585"/>
            <p14:sldId id="1671"/>
            <p14:sldId id="1611"/>
            <p14:sldId id="265"/>
            <p14:sldId id="844"/>
            <p14:sldId id="970"/>
            <p14:sldId id="1586"/>
            <p14:sldId id="1587"/>
            <p14:sldId id="1588"/>
            <p14:sldId id="1589"/>
            <p14:sldId id="1590"/>
            <p14:sldId id="1591"/>
            <p14:sldId id="1592"/>
            <p14:sldId id="1593"/>
            <p14:sldId id="266"/>
            <p14:sldId id="971"/>
            <p14:sldId id="1670"/>
            <p14:sldId id="1614"/>
            <p14:sldId id="1594"/>
            <p14:sldId id="1595"/>
            <p14:sldId id="1600"/>
            <p14:sldId id="1601"/>
            <p14:sldId id="1596"/>
            <p14:sldId id="1618"/>
            <p14:sldId id="1646"/>
            <p14:sldId id="1674"/>
            <p14:sldId id="1568"/>
            <p14:sldId id="268"/>
            <p14:sldId id="972"/>
            <p14:sldId id="845"/>
            <p14:sldId id="973"/>
            <p14:sldId id="1669"/>
            <p14:sldId id="269"/>
            <p14:sldId id="270"/>
            <p14:sldId id="846"/>
            <p14:sldId id="974"/>
            <p14:sldId id="271"/>
            <p14:sldId id="272"/>
            <p14:sldId id="273"/>
            <p14:sldId id="980"/>
            <p14:sldId id="981"/>
            <p14:sldId id="1602"/>
            <p14:sldId id="1603"/>
            <p14:sldId id="1604"/>
            <p14:sldId id="1605"/>
            <p14:sldId id="1668"/>
            <p14:sldId id="1543"/>
            <p14:sldId id="276"/>
            <p14:sldId id="982"/>
            <p14:sldId id="847"/>
            <p14:sldId id="1544"/>
            <p14:sldId id="983"/>
            <p14:sldId id="1545"/>
            <p14:sldId id="277"/>
            <p14:sldId id="1667"/>
            <p14:sldId id="1569"/>
            <p14:sldId id="279"/>
            <p14:sldId id="281"/>
            <p14:sldId id="984"/>
            <p14:sldId id="985"/>
            <p14:sldId id="282"/>
            <p14:sldId id="283"/>
            <p14:sldId id="284"/>
            <p14:sldId id="848"/>
            <p14:sldId id="1649"/>
            <p14:sldId id="1570"/>
            <p14:sldId id="285"/>
            <p14:sldId id="286"/>
            <p14:sldId id="1622"/>
            <p14:sldId id="287"/>
            <p14:sldId id="1621"/>
            <p14:sldId id="851"/>
            <p14:sldId id="288"/>
            <p14:sldId id="988"/>
            <p14:sldId id="989"/>
            <p14:sldId id="990"/>
            <p14:sldId id="289"/>
            <p14:sldId id="852"/>
            <p14:sldId id="991"/>
            <p14:sldId id="1571"/>
            <p14:sldId id="291"/>
            <p14:sldId id="853"/>
            <p14:sldId id="992"/>
            <p14:sldId id="1648"/>
            <p14:sldId id="1673"/>
            <p14:sldId id="1666"/>
            <p14:sldId id="1609"/>
            <p14:sldId id="293"/>
            <p14:sldId id="854"/>
            <p14:sldId id="1532"/>
            <p14:sldId id="294"/>
            <p14:sldId id="855"/>
            <p14:sldId id="993"/>
            <p14:sldId id="295"/>
            <p14:sldId id="1651"/>
            <p14:sldId id="297"/>
            <p14:sldId id="298"/>
            <p14:sldId id="995"/>
            <p14:sldId id="299"/>
            <p14:sldId id="997"/>
            <p14:sldId id="300"/>
            <p14:sldId id="301"/>
            <p14:sldId id="998"/>
            <p14:sldId id="999"/>
            <p14:sldId id="302"/>
            <p14:sldId id="1652"/>
            <p14:sldId id="304"/>
            <p14:sldId id="1000"/>
            <p14:sldId id="857"/>
            <p14:sldId id="305"/>
            <p14:sldId id="306"/>
            <p14:sldId id="1001"/>
            <p14:sldId id="307"/>
            <p14:sldId id="1002"/>
            <p14:sldId id="308"/>
            <p14:sldId id="1004"/>
            <p14:sldId id="1003"/>
            <p14:sldId id="309"/>
            <p14:sldId id="1006"/>
            <p14:sldId id="1007"/>
            <p14:sldId id="310"/>
            <p14:sldId id="859"/>
            <p14:sldId id="311"/>
            <p14:sldId id="860"/>
            <p14:sldId id="1008"/>
            <p14:sldId id="312"/>
            <p14:sldId id="1009"/>
            <p14:sldId id="862"/>
            <p14:sldId id="313"/>
            <p14:sldId id="1010"/>
            <p14:sldId id="314"/>
            <p14:sldId id="863"/>
            <p14:sldId id="316"/>
            <p14:sldId id="1011"/>
            <p14:sldId id="1013"/>
            <p14:sldId id="1014"/>
            <p14:sldId id="317"/>
            <p14:sldId id="1015"/>
            <p14:sldId id="1016"/>
            <p14:sldId id="1017"/>
            <p14:sldId id="318"/>
            <p14:sldId id="1018"/>
            <p14:sldId id="319"/>
            <p14:sldId id="321"/>
            <p14:sldId id="864"/>
            <p14:sldId id="1019"/>
            <p14:sldId id="1623"/>
            <p14:sldId id="322"/>
            <p14:sldId id="323"/>
            <p14:sldId id="1020"/>
            <p14:sldId id="1021"/>
            <p14:sldId id="324"/>
            <p14:sldId id="865"/>
            <p14:sldId id="325"/>
            <p14:sldId id="1023"/>
            <p14:sldId id="326"/>
            <p14:sldId id="1024"/>
            <p14:sldId id="1025"/>
            <p14:sldId id="866"/>
            <p14:sldId id="328"/>
            <p14:sldId id="867"/>
            <p14:sldId id="329"/>
            <p14:sldId id="1027"/>
            <p14:sldId id="1028"/>
            <p14:sldId id="1029"/>
            <p14:sldId id="330"/>
            <p14:sldId id="1030"/>
            <p14:sldId id="1031"/>
            <p14:sldId id="1665"/>
            <p14:sldId id="1664"/>
            <p14:sldId id="332"/>
            <p14:sldId id="1032"/>
            <p14:sldId id="333"/>
            <p14:sldId id="1033"/>
            <p14:sldId id="334"/>
            <p14:sldId id="335"/>
            <p14:sldId id="868"/>
            <p14:sldId id="336"/>
            <p14:sldId id="1653"/>
            <p14:sldId id="1037"/>
            <p14:sldId id="339"/>
            <p14:sldId id="1038"/>
            <p14:sldId id="341"/>
            <p14:sldId id="869"/>
            <p14:sldId id="342"/>
            <p14:sldId id="870"/>
            <p14:sldId id="343"/>
            <p14:sldId id="344"/>
            <p14:sldId id="871"/>
            <p14:sldId id="1039"/>
            <p14:sldId id="345"/>
            <p14:sldId id="346"/>
            <p14:sldId id="1533"/>
            <p14:sldId id="1040"/>
            <p14:sldId id="347"/>
            <p14:sldId id="1624"/>
            <p14:sldId id="349"/>
            <p14:sldId id="872"/>
            <p14:sldId id="1041"/>
            <p14:sldId id="350"/>
            <p14:sldId id="1042"/>
            <p14:sldId id="873"/>
            <p14:sldId id="351"/>
            <p14:sldId id="352"/>
            <p14:sldId id="1043"/>
            <p14:sldId id="353"/>
            <p14:sldId id="1044"/>
            <p14:sldId id="1045"/>
            <p14:sldId id="1046"/>
            <p14:sldId id="354"/>
            <p14:sldId id="1047"/>
            <p14:sldId id="356"/>
            <p14:sldId id="1048"/>
            <p14:sldId id="874"/>
            <p14:sldId id="357"/>
            <p14:sldId id="358"/>
            <p14:sldId id="875"/>
            <p14:sldId id="360"/>
            <p14:sldId id="1049"/>
            <p14:sldId id="361"/>
            <p14:sldId id="1050"/>
            <p14:sldId id="1051"/>
            <p14:sldId id="362"/>
            <p14:sldId id="1052"/>
            <p14:sldId id="363"/>
            <p14:sldId id="1053"/>
            <p14:sldId id="1054"/>
            <p14:sldId id="364"/>
            <p14:sldId id="1055"/>
            <p14:sldId id="1056"/>
            <p14:sldId id="876"/>
            <p14:sldId id="1057"/>
            <p14:sldId id="365"/>
            <p14:sldId id="1058"/>
            <p14:sldId id="1059"/>
            <p14:sldId id="367"/>
            <p14:sldId id="1060"/>
            <p14:sldId id="368"/>
            <p14:sldId id="1061"/>
            <p14:sldId id="877"/>
            <p14:sldId id="1062"/>
            <p14:sldId id="369"/>
            <p14:sldId id="1063"/>
            <p14:sldId id="1064"/>
            <p14:sldId id="1065"/>
            <p14:sldId id="370"/>
            <p14:sldId id="1066"/>
            <p14:sldId id="1067"/>
            <p14:sldId id="1675"/>
            <p14:sldId id="1625"/>
            <p14:sldId id="372"/>
            <p14:sldId id="878"/>
            <p14:sldId id="373"/>
            <p14:sldId id="879"/>
            <p14:sldId id="374"/>
            <p14:sldId id="1069"/>
            <p14:sldId id="376"/>
            <p14:sldId id="1070"/>
            <p14:sldId id="880"/>
            <p14:sldId id="1071"/>
            <p14:sldId id="377"/>
            <p14:sldId id="1072"/>
            <p14:sldId id="881"/>
            <p14:sldId id="1073"/>
            <p14:sldId id="378"/>
            <p14:sldId id="882"/>
            <p14:sldId id="380"/>
            <p14:sldId id="381"/>
            <p14:sldId id="383"/>
            <p14:sldId id="883"/>
            <p14:sldId id="384"/>
            <p14:sldId id="1078"/>
            <p14:sldId id="884"/>
            <p14:sldId id="1079"/>
            <p14:sldId id="1080"/>
            <p14:sldId id="385"/>
            <p14:sldId id="386"/>
            <p14:sldId id="1081"/>
            <p14:sldId id="387"/>
            <p14:sldId id="388"/>
            <p14:sldId id="1082"/>
            <p14:sldId id="885"/>
          </p14:sldIdLst>
        </p14:section>
        <p14:section name="Untitled Section" id="{D09E8E5D-A759-4046-B7CD-BB647C9F40DC}">
          <p14:sldIdLst>
            <p14:sldId id="389"/>
            <p14:sldId id="887"/>
            <p14:sldId id="1083"/>
            <p14:sldId id="1535"/>
            <p14:sldId id="391"/>
            <p14:sldId id="1084"/>
            <p14:sldId id="888"/>
            <p14:sldId id="1085"/>
            <p14:sldId id="1086"/>
            <p14:sldId id="392"/>
            <p14:sldId id="889"/>
            <p14:sldId id="1087"/>
            <p14:sldId id="393"/>
            <p14:sldId id="1088"/>
            <p14:sldId id="890"/>
            <p14:sldId id="394"/>
            <p14:sldId id="892"/>
            <p14:sldId id="1089"/>
            <p14:sldId id="1626"/>
            <p14:sldId id="395"/>
            <p14:sldId id="1090"/>
            <p14:sldId id="396"/>
            <p14:sldId id="1091"/>
            <p14:sldId id="1092"/>
            <p14:sldId id="397"/>
            <p14:sldId id="1093"/>
            <p14:sldId id="398"/>
            <p14:sldId id="1094"/>
            <p14:sldId id="399"/>
            <p14:sldId id="400"/>
            <p14:sldId id="1095"/>
            <p14:sldId id="1096"/>
            <p14:sldId id="401"/>
            <p14:sldId id="1097"/>
            <p14:sldId id="1098"/>
            <p14:sldId id="1099"/>
            <p14:sldId id="402"/>
            <p14:sldId id="894"/>
            <p14:sldId id="1100"/>
            <p14:sldId id="403"/>
            <p14:sldId id="1101"/>
            <p14:sldId id="404"/>
            <p14:sldId id="1102"/>
            <p14:sldId id="405"/>
            <p14:sldId id="406"/>
            <p14:sldId id="1103"/>
            <p14:sldId id="1104"/>
            <p14:sldId id="407"/>
            <p14:sldId id="1105"/>
            <p14:sldId id="1106"/>
            <p14:sldId id="895"/>
            <p14:sldId id="408"/>
            <p14:sldId id="409"/>
            <p14:sldId id="1107"/>
            <p14:sldId id="1108"/>
            <p14:sldId id="1109"/>
            <p14:sldId id="1110"/>
            <p14:sldId id="411"/>
            <p14:sldId id="1111"/>
            <p14:sldId id="1112"/>
            <p14:sldId id="1627"/>
            <p14:sldId id="413"/>
            <p14:sldId id="1113"/>
            <p14:sldId id="1114"/>
            <p14:sldId id="414"/>
            <p14:sldId id="415"/>
            <p14:sldId id="1115"/>
            <p14:sldId id="896"/>
            <p14:sldId id="1116"/>
            <p14:sldId id="417"/>
            <p14:sldId id="1117"/>
            <p14:sldId id="418"/>
            <p14:sldId id="1118"/>
            <p14:sldId id="897"/>
            <p14:sldId id="1119"/>
            <p14:sldId id="419"/>
            <p14:sldId id="1120"/>
            <p14:sldId id="1121"/>
            <p14:sldId id="421"/>
            <p14:sldId id="1122"/>
            <p14:sldId id="1123"/>
            <p14:sldId id="1124"/>
            <p14:sldId id="422"/>
            <p14:sldId id="1125"/>
            <p14:sldId id="423"/>
            <p14:sldId id="1126"/>
            <p14:sldId id="424"/>
            <p14:sldId id="1127"/>
            <p14:sldId id="425"/>
            <p14:sldId id="1128"/>
            <p14:sldId id="898"/>
            <p14:sldId id="1129"/>
            <p14:sldId id="1130"/>
            <p14:sldId id="426"/>
            <p14:sldId id="1131"/>
            <p14:sldId id="1677"/>
            <p14:sldId id="1678"/>
            <p14:sldId id="428"/>
            <p14:sldId id="1132"/>
            <p14:sldId id="899"/>
            <p14:sldId id="1133"/>
            <p14:sldId id="429"/>
            <p14:sldId id="1134"/>
            <p14:sldId id="900"/>
            <p14:sldId id="1135"/>
            <p14:sldId id="1628"/>
            <p14:sldId id="431"/>
            <p14:sldId id="1136"/>
            <p14:sldId id="432"/>
            <p14:sldId id="1137"/>
            <p14:sldId id="433"/>
            <p14:sldId id="1138"/>
            <p14:sldId id="434"/>
            <p14:sldId id="1139"/>
            <p14:sldId id="435"/>
            <p14:sldId id="1140"/>
            <p14:sldId id="1141"/>
            <p14:sldId id="436"/>
            <p14:sldId id="1142"/>
            <p14:sldId id="437"/>
            <p14:sldId id="1143"/>
            <p14:sldId id="1144"/>
            <p14:sldId id="1676"/>
            <p14:sldId id="1681"/>
            <p14:sldId id="438"/>
            <p14:sldId id="1145"/>
            <p14:sldId id="1146"/>
            <p14:sldId id="439"/>
            <p14:sldId id="1147"/>
            <p14:sldId id="440"/>
            <p14:sldId id="1148"/>
            <p14:sldId id="1149"/>
            <p14:sldId id="441"/>
            <p14:sldId id="1150"/>
            <p14:sldId id="443"/>
            <p14:sldId id="1151"/>
            <p14:sldId id="447"/>
            <p14:sldId id="1152"/>
            <p14:sldId id="1153"/>
            <p14:sldId id="1154"/>
            <p14:sldId id="448"/>
            <p14:sldId id="1155"/>
            <p14:sldId id="449"/>
            <p14:sldId id="1156"/>
            <p14:sldId id="901"/>
            <p14:sldId id="1157"/>
            <p14:sldId id="450"/>
            <p14:sldId id="1158"/>
            <p14:sldId id="1159"/>
            <p14:sldId id="451"/>
            <p14:sldId id="1160"/>
            <p14:sldId id="1161"/>
            <p14:sldId id="452"/>
            <p14:sldId id="1162"/>
            <p14:sldId id="453"/>
            <p14:sldId id="1163"/>
            <p14:sldId id="1164"/>
            <p14:sldId id="1165"/>
            <p14:sldId id="454"/>
            <p14:sldId id="1166"/>
            <p14:sldId id="1167"/>
            <p14:sldId id="455"/>
            <p14:sldId id="1168"/>
            <p14:sldId id="1169"/>
            <p14:sldId id="1629"/>
            <p14:sldId id="456"/>
            <p14:sldId id="457"/>
            <p14:sldId id="1612"/>
            <p14:sldId id="458"/>
            <p14:sldId id="1679"/>
            <p14:sldId id="459"/>
            <p14:sldId id="460"/>
            <p14:sldId id="1680"/>
            <p14:sldId id="461"/>
            <p14:sldId id="1616"/>
            <p14:sldId id="462"/>
            <p14:sldId id="463"/>
            <p14:sldId id="1615"/>
            <p14:sldId id="464"/>
            <p14:sldId id="465"/>
            <p14:sldId id="466"/>
            <p14:sldId id="902"/>
            <p14:sldId id="1170"/>
            <p14:sldId id="467"/>
            <p14:sldId id="1171"/>
            <p14:sldId id="468"/>
            <p14:sldId id="1172"/>
            <p14:sldId id="1630"/>
            <p14:sldId id="470"/>
            <p14:sldId id="1173"/>
            <p14:sldId id="903"/>
            <p14:sldId id="1174"/>
            <p14:sldId id="471"/>
            <p14:sldId id="1175"/>
            <p14:sldId id="1176"/>
            <p14:sldId id="1177"/>
            <p14:sldId id="472"/>
            <p14:sldId id="1178"/>
            <p14:sldId id="1179"/>
            <p14:sldId id="1180"/>
            <p14:sldId id="473"/>
            <p14:sldId id="1181"/>
            <p14:sldId id="1182"/>
            <p14:sldId id="474"/>
            <p14:sldId id="1183"/>
            <p14:sldId id="475"/>
            <p14:sldId id="476"/>
            <p14:sldId id="1184"/>
            <p14:sldId id="1185"/>
            <p14:sldId id="1186"/>
            <p14:sldId id="478"/>
            <p14:sldId id="1187"/>
            <p14:sldId id="1188"/>
            <p14:sldId id="1189"/>
            <p14:sldId id="479"/>
            <p14:sldId id="1190"/>
            <p14:sldId id="1191"/>
            <p14:sldId id="480"/>
            <p14:sldId id="1192"/>
            <p14:sldId id="1193"/>
            <p14:sldId id="481"/>
            <p14:sldId id="482"/>
            <p14:sldId id="1194"/>
            <p14:sldId id="483"/>
            <p14:sldId id="1195"/>
            <p14:sldId id="484"/>
            <p14:sldId id="1196"/>
            <p14:sldId id="1197"/>
            <p14:sldId id="485"/>
            <p14:sldId id="486"/>
            <p14:sldId id="904"/>
            <p14:sldId id="487"/>
            <p14:sldId id="905"/>
            <p14:sldId id="488"/>
            <p14:sldId id="1198"/>
            <p14:sldId id="1199"/>
            <p14:sldId id="489"/>
            <p14:sldId id="1200"/>
            <p14:sldId id="1201"/>
            <p14:sldId id="1202"/>
            <p14:sldId id="490"/>
            <p14:sldId id="1203"/>
            <p14:sldId id="491"/>
            <p14:sldId id="1205"/>
            <p14:sldId id="1204"/>
            <p14:sldId id="1631"/>
            <p14:sldId id="493"/>
            <p14:sldId id="907"/>
            <p14:sldId id="1206"/>
            <p14:sldId id="906"/>
            <p14:sldId id="494"/>
            <p14:sldId id="1207"/>
            <p14:sldId id="1208"/>
            <p14:sldId id="1209"/>
            <p14:sldId id="495"/>
            <p14:sldId id="496"/>
            <p14:sldId id="1210"/>
            <p14:sldId id="908"/>
            <p14:sldId id="1211"/>
            <p14:sldId id="497"/>
            <p14:sldId id="910"/>
            <p14:sldId id="1546"/>
            <p14:sldId id="498"/>
            <p14:sldId id="1212"/>
            <p14:sldId id="1213"/>
            <p14:sldId id="911"/>
            <p14:sldId id="1214"/>
            <p14:sldId id="1215"/>
            <p14:sldId id="499"/>
            <p14:sldId id="1216"/>
            <p14:sldId id="1217"/>
            <p14:sldId id="1218"/>
            <p14:sldId id="500"/>
            <p14:sldId id="1547"/>
            <p14:sldId id="502"/>
            <p14:sldId id="1219"/>
            <p14:sldId id="503"/>
            <p14:sldId id="912"/>
            <p14:sldId id="504"/>
            <p14:sldId id="913"/>
            <p14:sldId id="505"/>
            <p14:sldId id="914"/>
            <p14:sldId id="1220"/>
            <p14:sldId id="506"/>
            <p14:sldId id="1221"/>
            <p14:sldId id="1222"/>
            <p14:sldId id="507"/>
            <p14:sldId id="1632"/>
            <p14:sldId id="508"/>
            <p14:sldId id="915"/>
            <p14:sldId id="1223"/>
            <p14:sldId id="509"/>
            <p14:sldId id="916"/>
            <p14:sldId id="1224"/>
            <p14:sldId id="1225"/>
            <p14:sldId id="510"/>
            <p14:sldId id="1226"/>
            <p14:sldId id="1227"/>
            <p14:sldId id="1228"/>
            <p14:sldId id="511"/>
            <p14:sldId id="512"/>
            <p14:sldId id="1229"/>
            <p14:sldId id="1230"/>
            <p14:sldId id="1231"/>
            <p14:sldId id="513"/>
            <p14:sldId id="514"/>
            <p14:sldId id="1232"/>
            <p14:sldId id="515"/>
            <p14:sldId id="1233"/>
            <p14:sldId id="1234"/>
            <p14:sldId id="1235"/>
            <p14:sldId id="516"/>
            <p14:sldId id="1236"/>
            <p14:sldId id="1237"/>
            <p14:sldId id="517"/>
            <p14:sldId id="1238"/>
            <p14:sldId id="1239"/>
            <p14:sldId id="1240"/>
            <p14:sldId id="518"/>
            <p14:sldId id="1241"/>
            <p14:sldId id="1242"/>
            <p14:sldId id="1243"/>
            <p14:sldId id="519"/>
            <p14:sldId id="1244"/>
            <p14:sldId id="1245"/>
            <p14:sldId id="520"/>
            <p14:sldId id="1246"/>
            <p14:sldId id="1633"/>
            <p14:sldId id="522"/>
            <p14:sldId id="1247"/>
            <p14:sldId id="1248"/>
            <p14:sldId id="1249"/>
            <p14:sldId id="523"/>
            <p14:sldId id="1250"/>
            <p14:sldId id="1251"/>
            <p14:sldId id="917"/>
            <p14:sldId id="1252"/>
            <p14:sldId id="1253"/>
            <p14:sldId id="524"/>
            <p14:sldId id="1254"/>
            <p14:sldId id="1255"/>
            <p14:sldId id="1256"/>
            <p14:sldId id="918"/>
            <p14:sldId id="1257"/>
            <p14:sldId id="525"/>
            <p14:sldId id="526"/>
            <p14:sldId id="1258"/>
            <p14:sldId id="527"/>
            <p14:sldId id="1259"/>
            <p14:sldId id="1260"/>
            <p14:sldId id="528"/>
            <p14:sldId id="529"/>
            <p14:sldId id="530"/>
            <p14:sldId id="1261"/>
            <p14:sldId id="533"/>
            <p14:sldId id="1263"/>
            <p14:sldId id="1264"/>
            <p14:sldId id="534"/>
            <p14:sldId id="1265"/>
            <p14:sldId id="535"/>
            <p14:sldId id="1266"/>
            <p14:sldId id="1267"/>
            <p14:sldId id="1268"/>
            <p14:sldId id="536"/>
            <p14:sldId id="1269"/>
            <p14:sldId id="1270"/>
            <p14:sldId id="537"/>
            <p14:sldId id="1271"/>
            <p14:sldId id="1272"/>
            <p14:sldId id="1273"/>
            <p14:sldId id="1274"/>
            <p14:sldId id="541"/>
            <p14:sldId id="1275"/>
            <p14:sldId id="1276"/>
            <p14:sldId id="539"/>
            <p14:sldId id="1277"/>
            <p14:sldId id="540"/>
            <p14:sldId id="1278"/>
            <p14:sldId id="919"/>
            <p14:sldId id="1279"/>
            <p14:sldId id="542"/>
            <p14:sldId id="1280"/>
            <p14:sldId id="1634"/>
            <p14:sldId id="1550"/>
            <p14:sldId id="544"/>
            <p14:sldId id="1281"/>
            <p14:sldId id="545"/>
            <p14:sldId id="1282"/>
            <p14:sldId id="1283"/>
            <p14:sldId id="546"/>
            <p14:sldId id="1284"/>
            <p14:sldId id="1285"/>
            <p14:sldId id="1286"/>
            <p14:sldId id="1287"/>
            <p14:sldId id="547"/>
            <p14:sldId id="1288"/>
            <p14:sldId id="1289"/>
            <p14:sldId id="549"/>
            <p14:sldId id="1290"/>
            <p14:sldId id="1291"/>
            <p14:sldId id="1292"/>
            <p14:sldId id="1293"/>
            <p14:sldId id="1295"/>
            <p14:sldId id="1294"/>
            <p14:sldId id="1296"/>
            <p14:sldId id="551"/>
            <p14:sldId id="552"/>
            <p14:sldId id="1297"/>
            <p14:sldId id="1298"/>
            <p14:sldId id="553"/>
            <p14:sldId id="1299"/>
            <p14:sldId id="1300"/>
            <p14:sldId id="1301"/>
            <p14:sldId id="554"/>
            <p14:sldId id="1302"/>
            <p14:sldId id="1635"/>
            <p14:sldId id="1551"/>
            <p14:sldId id="556"/>
            <p14:sldId id="1303"/>
            <p14:sldId id="1304"/>
            <p14:sldId id="557"/>
            <p14:sldId id="1305"/>
            <p14:sldId id="558"/>
            <p14:sldId id="1306"/>
            <p14:sldId id="1307"/>
            <p14:sldId id="559"/>
            <p14:sldId id="1308"/>
            <p14:sldId id="1309"/>
            <p14:sldId id="1310"/>
            <p14:sldId id="560"/>
            <p14:sldId id="1311"/>
            <p14:sldId id="561"/>
            <p14:sldId id="562"/>
            <p14:sldId id="563"/>
            <p14:sldId id="1312"/>
            <p14:sldId id="1313"/>
            <p14:sldId id="1314"/>
            <p14:sldId id="564"/>
            <p14:sldId id="920"/>
            <p14:sldId id="1315"/>
            <p14:sldId id="565"/>
            <p14:sldId id="1316"/>
            <p14:sldId id="1317"/>
            <p14:sldId id="566"/>
            <p14:sldId id="1318"/>
            <p14:sldId id="567"/>
            <p14:sldId id="1319"/>
            <p14:sldId id="1320"/>
            <p14:sldId id="1321"/>
            <p14:sldId id="1322"/>
            <p14:sldId id="1552"/>
            <p14:sldId id="569"/>
            <p14:sldId id="1323"/>
            <p14:sldId id="1554"/>
            <p14:sldId id="1324"/>
            <p14:sldId id="570"/>
            <p14:sldId id="571"/>
            <p14:sldId id="1325"/>
            <p14:sldId id="1326"/>
            <p14:sldId id="572"/>
            <p14:sldId id="1327"/>
            <p14:sldId id="1637"/>
            <p14:sldId id="1555"/>
            <p14:sldId id="574"/>
            <p14:sldId id="1328"/>
            <p14:sldId id="575"/>
            <p14:sldId id="1329"/>
            <p14:sldId id="921"/>
            <p14:sldId id="576"/>
            <p14:sldId id="1330"/>
            <p14:sldId id="577"/>
            <p14:sldId id="578"/>
            <p14:sldId id="1331"/>
            <p14:sldId id="922"/>
            <p14:sldId id="1333"/>
            <p14:sldId id="579"/>
            <p14:sldId id="1556"/>
            <p14:sldId id="1557"/>
            <p14:sldId id="580"/>
            <p14:sldId id="1334"/>
            <p14:sldId id="923"/>
            <p14:sldId id="1335"/>
            <p14:sldId id="581"/>
            <p14:sldId id="924"/>
            <p14:sldId id="1336"/>
            <p14:sldId id="1638"/>
            <p14:sldId id="1558"/>
            <p14:sldId id="925"/>
            <p14:sldId id="583"/>
            <p14:sldId id="1337"/>
            <p14:sldId id="1338"/>
            <p14:sldId id="584"/>
            <p14:sldId id="1339"/>
            <p14:sldId id="1340"/>
            <p14:sldId id="926"/>
            <p14:sldId id="1341"/>
            <p14:sldId id="1342"/>
            <p14:sldId id="585"/>
            <p14:sldId id="1560"/>
            <p14:sldId id="1343"/>
            <p14:sldId id="927"/>
            <p14:sldId id="586"/>
            <p14:sldId id="1559"/>
            <p14:sldId id="1344"/>
            <p14:sldId id="1345"/>
            <p14:sldId id="1561"/>
            <p14:sldId id="589"/>
            <p14:sldId id="1346"/>
            <p14:sldId id="928"/>
            <p14:sldId id="1347"/>
            <p14:sldId id="1348"/>
            <p14:sldId id="590"/>
            <p14:sldId id="1349"/>
            <p14:sldId id="929"/>
            <p14:sldId id="1350"/>
            <p14:sldId id="1351"/>
            <p14:sldId id="591"/>
            <p14:sldId id="1352"/>
            <p14:sldId id="1354"/>
            <p14:sldId id="1353"/>
            <p14:sldId id="592"/>
            <p14:sldId id="1356"/>
            <p14:sldId id="1355"/>
            <p14:sldId id="931"/>
            <p14:sldId id="1357"/>
            <p14:sldId id="1358"/>
            <p14:sldId id="593"/>
            <p14:sldId id="1359"/>
            <p14:sldId id="1360"/>
            <p14:sldId id="1361"/>
            <p14:sldId id="1639"/>
            <p14:sldId id="594"/>
            <p14:sldId id="1362"/>
            <p14:sldId id="1363"/>
            <p14:sldId id="595"/>
            <p14:sldId id="1364"/>
            <p14:sldId id="1541"/>
            <p14:sldId id="932"/>
            <p14:sldId id="1365"/>
            <p14:sldId id="596"/>
            <p14:sldId id="597"/>
            <p14:sldId id="1367"/>
            <p14:sldId id="1366"/>
            <p14:sldId id="1537"/>
            <p14:sldId id="1538"/>
            <p14:sldId id="933"/>
            <p14:sldId id="1368"/>
            <p14:sldId id="598"/>
            <p14:sldId id="1369"/>
            <p14:sldId id="599"/>
            <p14:sldId id="1539"/>
            <p14:sldId id="1370"/>
            <p14:sldId id="1540"/>
            <p14:sldId id="600"/>
            <p14:sldId id="1372"/>
            <p14:sldId id="1371"/>
            <p14:sldId id="601"/>
            <p14:sldId id="1374"/>
            <p14:sldId id="1375"/>
            <p14:sldId id="602"/>
            <p14:sldId id="1640"/>
            <p14:sldId id="603"/>
            <p14:sldId id="604"/>
            <p14:sldId id="1376"/>
            <p14:sldId id="934"/>
            <p14:sldId id="1377"/>
            <p14:sldId id="1378"/>
            <p14:sldId id="605"/>
            <p14:sldId id="1379"/>
            <p14:sldId id="1380"/>
            <p14:sldId id="1381"/>
            <p14:sldId id="1382"/>
            <p14:sldId id="606"/>
            <p14:sldId id="1383"/>
            <p14:sldId id="1384"/>
            <p14:sldId id="1385"/>
            <p14:sldId id="1386"/>
            <p14:sldId id="607"/>
            <p14:sldId id="1387"/>
            <p14:sldId id="1388"/>
            <p14:sldId id="608"/>
            <p14:sldId id="609"/>
            <p14:sldId id="1389"/>
            <p14:sldId id="610"/>
            <p14:sldId id="1390"/>
            <p14:sldId id="1391"/>
            <p14:sldId id="1392"/>
            <p14:sldId id="1393"/>
            <p14:sldId id="1394"/>
            <p14:sldId id="611"/>
            <p14:sldId id="1562"/>
            <p14:sldId id="1395"/>
            <p14:sldId id="1396"/>
            <p14:sldId id="1397"/>
            <p14:sldId id="612"/>
            <p14:sldId id="613"/>
            <p14:sldId id="1398"/>
            <p14:sldId id="1399"/>
            <p14:sldId id="615"/>
            <p14:sldId id="1400"/>
            <p14:sldId id="1401"/>
            <p14:sldId id="1402"/>
            <p14:sldId id="616"/>
            <p14:sldId id="1403"/>
            <p14:sldId id="1404"/>
            <p14:sldId id="1405"/>
            <p14:sldId id="617"/>
            <p14:sldId id="1406"/>
            <p14:sldId id="1407"/>
            <p14:sldId id="1408"/>
            <p14:sldId id="1409"/>
            <p14:sldId id="1563"/>
            <p14:sldId id="618"/>
            <p14:sldId id="1410"/>
            <p14:sldId id="1411"/>
            <p14:sldId id="1412"/>
            <p14:sldId id="1641"/>
            <p14:sldId id="620"/>
            <p14:sldId id="1414"/>
            <p14:sldId id="1415"/>
            <p14:sldId id="1416"/>
            <p14:sldId id="621"/>
            <p14:sldId id="622"/>
            <p14:sldId id="1417"/>
            <p14:sldId id="1418"/>
            <p14:sldId id="1419"/>
            <p14:sldId id="1420"/>
            <p14:sldId id="623"/>
            <p14:sldId id="1421"/>
            <p14:sldId id="1422"/>
            <p14:sldId id="624"/>
            <p14:sldId id="1423"/>
            <p14:sldId id="1424"/>
            <p14:sldId id="1425"/>
            <p14:sldId id="625"/>
            <p14:sldId id="1426"/>
            <p14:sldId id="626"/>
            <p14:sldId id="1427"/>
            <p14:sldId id="1428"/>
            <p14:sldId id="1429"/>
            <p14:sldId id="1430"/>
            <p14:sldId id="627"/>
            <p14:sldId id="1433"/>
            <p14:sldId id="1431"/>
            <p14:sldId id="1432"/>
            <p14:sldId id="628"/>
            <p14:sldId id="1434"/>
            <p14:sldId id="1435"/>
            <p14:sldId id="1436"/>
            <p14:sldId id="1439"/>
            <p14:sldId id="1437"/>
            <p14:sldId id="1642"/>
            <p14:sldId id="630"/>
            <p14:sldId id="631"/>
            <p14:sldId id="1441"/>
            <p14:sldId id="1442"/>
            <p14:sldId id="1443"/>
            <p14:sldId id="1444"/>
            <p14:sldId id="632"/>
            <p14:sldId id="1445"/>
            <p14:sldId id="1446"/>
            <p14:sldId id="1447"/>
            <p14:sldId id="1448"/>
            <p14:sldId id="1449"/>
            <p14:sldId id="633"/>
            <p14:sldId id="1450"/>
            <p14:sldId id="634"/>
            <p14:sldId id="1451"/>
            <p14:sldId id="1452"/>
            <p14:sldId id="1453"/>
            <p14:sldId id="1454"/>
            <p14:sldId id="635"/>
            <p14:sldId id="1455"/>
            <p14:sldId id="1456"/>
            <p14:sldId id="1457"/>
            <p14:sldId id="1458"/>
            <p14:sldId id="636"/>
            <p14:sldId id="1459"/>
            <p14:sldId id="1460"/>
            <p14:sldId id="637"/>
            <p14:sldId id="1461"/>
            <p14:sldId id="1462"/>
            <p14:sldId id="1463"/>
            <p14:sldId id="638"/>
            <p14:sldId id="1464"/>
            <p14:sldId id="935"/>
            <p14:sldId id="1617"/>
            <p14:sldId id="639"/>
            <p14:sldId id="1465"/>
            <p14:sldId id="1466"/>
            <p14:sldId id="640"/>
            <p14:sldId id="1467"/>
            <p14:sldId id="1468"/>
            <p14:sldId id="1469"/>
            <p14:sldId id="1643"/>
            <p14:sldId id="641"/>
            <p14:sldId id="936"/>
            <p14:sldId id="1470"/>
            <p14:sldId id="1471"/>
            <p14:sldId id="1472"/>
            <p14:sldId id="1473"/>
            <p14:sldId id="1474"/>
            <p14:sldId id="642"/>
            <p14:sldId id="1475"/>
            <p14:sldId id="1476"/>
            <p14:sldId id="1477"/>
            <p14:sldId id="643"/>
            <p14:sldId id="1478"/>
            <p14:sldId id="1479"/>
            <p14:sldId id="1480"/>
            <p14:sldId id="644"/>
            <p14:sldId id="1481"/>
            <p14:sldId id="1482"/>
            <p14:sldId id="1483"/>
            <p14:sldId id="1565"/>
            <p14:sldId id="645"/>
            <p14:sldId id="1484"/>
            <p14:sldId id="1485"/>
            <p14:sldId id="1486"/>
            <p14:sldId id="939"/>
            <p14:sldId id="1487"/>
            <p14:sldId id="1488"/>
            <p14:sldId id="1489"/>
            <p14:sldId id="1490"/>
            <p14:sldId id="646"/>
            <p14:sldId id="1491"/>
            <p14:sldId id="1492"/>
            <p14:sldId id="940"/>
            <p14:sldId id="1493"/>
            <p14:sldId id="1494"/>
            <p14:sldId id="1495"/>
            <p14:sldId id="1496"/>
            <p14:sldId id="938"/>
            <p14:sldId id="1497"/>
            <p14:sldId id="1498"/>
            <p14:sldId id="1499"/>
            <p14:sldId id="647"/>
            <p14:sldId id="1500"/>
            <p14:sldId id="648"/>
            <p14:sldId id="1501"/>
            <p14:sldId id="1502"/>
            <p14:sldId id="1503"/>
            <p14:sldId id="1504"/>
            <p14:sldId id="1644"/>
            <p14:sldId id="649"/>
            <p14:sldId id="1505"/>
            <p14:sldId id="1506"/>
            <p14:sldId id="1507"/>
            <p14:sldId id="1508"/>
            <p14:sldId id="941"/>
            <p14:sldId id="1509"/>
            <p14:sldId id="1510"/>
            <p14:sldId id="1511"/>
            <p14:sldId id="1512"/>
            <p14:sldId id="1513"/>
            <p14:sldId id="650"/>
            <p14:sldId id="1514"/>
            <p14:sldId id="1515"/>
            <p14:sldId id="1516"/>
            <p14:sldId id="942"/>
            <p14:sldId id="1519"/>
            <p14:sldId id="1520"/>
            <p14:sldId id="1566"/>
            <p14:sldId id="652"/>
            <p14:sldId id="943"/>
            <p14:sldId id="1521"/>
            <p14:sldId id="1522"/>
            <p14:sldId id="1523"/>
            <p14:sldId id="1524"/>
            <p14:sldId id="653"/>
            <p14:sldId id="1525"/>
            <p14:sldId id="1526"/>
            <p14:sldId id="1527"/>
            <p14:sldId id="1528"/>
            <p14:sldId id="16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9" autoAdjust="0"/>
  </p:normalViewPr>
  <p:slideViewPr>
    <p:cSldViewPr>
      <p:cViewPr>
        <p:scale>
          <a:sx n="100" d="100"/>
          <a:sy n="100" d="100"/>
        </p:scale>
        <p:origin x="-504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903" Type="http://schemas.openxmlformats.org/officeDocument/2006/relationships/slide" Target="slides/slide902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270" Type="http://schemas.openxmlformats.org/officeDocument/2006/relationships/slide" Target="slides/slide269.xml"/><Relationship Id="rId936" Type="http://schemas.openxmlformats.org/officeDocument/2006/relationships/slide" Target="slides/slide93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807" Type="http://schemas.openxmlformats.org/officeDocument/2006/relationships/slide" Target="slides/slide806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03" Type="http://schemas.openxmlformats.org/officeDocument/2006/relationships/slide" Target="slides/slide1002.xml"/><Relationship Id="rId1087" Type="http://schemas.openxmlformats.org/officeDocument/2006/relationships/slide" Target="slides/slide1086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907" Type="http://schemas.openxmlformats.org/officeDocument/2006/relationships/slide" Target="slides/slide906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252" Type="http://schemas.openxmlformats.org/officeDocument/2006/relationships/slide" Target="slides/slide251.xml"/><Relationship Id="rId1103" Type="http://schemas.openxmlformats.org/officeDocument/2006/relationships/theme" Target="theme/theme1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929" Type="http://schemas.openxmlformats.org/officeDocument/2006/relationships/slide" Target="slides/slide92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920" Type="http://schemas.openxmlformats.org/officeDocument/2006/relationships/slide" Target="slides/slide919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1007" Type="http://schemas.openxmlformats.org/officeDocument/2006/relationships/slide" Target="slides/slide1006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1018" Type="http://schemas.openxmlformats.org/officeDocument/2006/relationships/slide" Target="slides/slide1017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659" Type="http://schemas.openxmlformats.org/officeDocument/2006/relationships/slide" Target="slides/slide658.xml"/><Relationship Id="rId824" Type="http://schemas.openxmlformats.org/officeDocument/2006/relationships/slide" Target="slides/slide823.xml"/><Relationship Id="rId866" Type="http://schemas.openxmlformats.org/officeDocument/2006/relationships/slide" Target="slides/slide865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670" Type="http://schemas.openxmlformats.org/officeDocument/2006/relationships/slide" Target="slides/slide669.xml"/><Relationship Id="rId1051" Type="http://schemas.openxmlformats.org/officeDocument/2006/relationships/slide" Target="slides/slide1050.xml"/><Relationship Id="rId1093" Type="http://schemas.openxmlformats.org/officeDocument/2006/relationships/slide" Target="slides/slide1092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26" Type="http://schemas.openxmlformats.org/officeDocument/2006/relationships/slide" Target="slides/slide725.xml"/><Relationship Id="rId768" Type="http://schemas.openxmlformats.org/officeDocument/2006/relationships/slide" Target="slides/slide767.xml"/><Relationship Id="rId933" Type="http://schemas.openxmlformats.org/officeDocument/2006/relationships/slide" Target="slides/slide932.xml"/><Relationship Id="rId975" Type="http://schemas.openxmlformats.org/officeDocument/2006/relationships/slide" Target="slides/slide974.xml"/><Relationship Id="rId1009" Type="http://schemas.openxmlformats.org/officeDocument/2006/relationships/slide" Target="slides/slide1008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877" Type="http://schemas.openxmlformats.org/officeDocument/2006/relationships/slide" Target="slides/slide876.xml"/><Relationship Id="rId1020" Type="http://schemas.openxmlformats.org/officeDocument/2006/relationships/slide" Target="slides/slide1019.xml"/><Relationship Id="rId1062" Type="http://schemas.openxmlformats.org/officeDocument/2006/relationships/slide" Target="slides/slide1061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37" Type="http://schemas.openxmlformats.org/officeDocument/2006/relationships/slide" Target="slides/slide736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44" Type="http://schemas.openxmlformats.org/officeDocument/2006/relationships/slide" Target="slides/slide943.xml"/><Relationship Id="rId986" Type="http://schemas.openxmlformats.org/officeDocument/2006/relationships/slide" Target="slides/slide985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639" Type="http://schemas.openxmlformats.org/officeDocument/2006/relationships/slide" Target="slides/slide638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46" Type="http://schemas.openxmlformats.org/officeDocument/2006/relationships/slide" Target="slides/slide845.xml"/><Relationship Id="rId888" Type="http://schemas.openxmlformats.org/officeDocument/2006/relationships/slide" Target="slides/slide887.xml"/><Relationship Id="rId1031" Type="http://schemas.openxmlformats.org/officeDocument/2006/relationships/slide" Target="slides/slide1030.xml"/><Relationship Id="rId1073" Type="http://schemas.openxmlformats.org/officeDocument/2006/relationships/slide" Target="slides/slide1072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748" Type="http://schemas.openxmlformats.org/officeDocument/2006/relationships/slide" Target="slides/slide747.xml"/><Relationship Id="rId913" Type="http://schemas.openxmlformats.org/officeDocument/2006/relationships/slide" Target="slides/slide912.xml"/><Relationship Id="rId955" Type="http://schemas.openxmlformats.org/officeDocument/2006/relationships/slide" Target="slides/slide95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997" Type="http://schemas.openxmlformats.org/officeDocument/2006/relationships/slide" Target="slides/slide99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42" Type="http://schemas.openxmlformats.org/officeDocument/2006/relationships/slide" Target="slides/slide1041.xml"/><Relationship Id="rId1084" Type="http://schemas.openxmlformats.org/officeDocument/2006/relationships/slide" Target="slides/slide1083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717" Type="http://schemas.openxmlformats.org/officeDocument/2006/relationships/slide" Target="slides/slide716.xml"/><Relationship Id="rId759" Type="http://schemas.openxmlformats.org/officeDocument/2006/relationships/slide" Target="slides/slide758.xml"/><Relationship Id="rId924" Type="http://schemas.openxmlformats.org/officeDocument/2006/relationships/slide" Target="slides/slide923.xml"/><Relationship Id="rId966" Type="http://schemas.openxmlformats.org/officeDocument/2006/relationships/slide" Target="slides/slide96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770" Type="http://schemas.openxmlformats.org/officeDocument/2006/relationships/slide" Target="slides/slide76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26" Type="http://schemas.openxmlformats.org/officeDocument/2006/relationships/slide" Target="slides/slide825.xml"/><Relationship Id="rId868" Type="http://schemas.openxmlformats.org/officeDocument/2006/relationships/slide" Target="slides/slide867.xml"/><Relationship Id="rId1011" Type="http://schemas.openxmlformats.org/officeDocument/2006/relationships/slide" Target="slides/slide1010.xml"/><Relationship Id="rId1053" Type="http://schemas.openxmlformats.org/officeDocument/2006/relationships/slide" Target="slides/slide105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672" Type="http://schemas.openxmlformats.org/officeDocument/2006/relationships/slide" Target="slides/slide671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1095" Type="http://schemas.openxmlformats.org/officeDocument/2006/relationships/slide" Target="slides/slide109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977" Type="http://schemas.openxmlformats.org/officeDocument/2006/relationships/slide" Target="slides/slide97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37" Type="http://schemas.openxmlformats.org/officeDocument/2006/relationships/slide" Target="slides/slide836.xml"/><Relationship Id="rId879" Type="http://schemas.openxmlformats.org/officeDocument/2006/relationships/slide" Target="slides/slide878.xml"/><Relationship Id="rId1022" Type="http://schemas.openxmlformats.org/officeDocument/2006/relationships/slide" Target="slides/slide1021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683" Type="http://schemas.openxmlformats.org/officeDocument/2006/relationships/slide" Target="slides/slide682.xml"/><Relationship Id="rId739" Type="http://schemas.openxmlformats.org/officeDocument/2006/relationships/slide" Target="slides/slide738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1064" Type="http://schemas.openxmlformats.org/officeDocument/2006/relationships/slide" Target="slides/slide106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946" Type="http://schemas.openxmlformats.org/officeDocument/2006/relationships/slide" Target="slides/slide945.xml"/><Relationship Id="rId988" Type="http://schemas.openxmlformats.org/officeDocument/2006/relationships/slide" Target="slides/slide987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750" Type="http://schemas.openxmlformats.org/officeDocument/2006/relationships/slide" Target="slides/slide749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075" Type="http://schemas.openxmlformats.org/officeDocument/2006/relationships/slide" Target="slides/slide107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999" Type="http://schemas.openxmlformats.org/officeDocument/2006/relationships/slide" Target="slides/slide998.xml"/><Relationship Id="rId1100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761" Type="http://schemas.openxmlformats.org/officeDocument/2006/relationships/slide" Target="slides/slide760.xml"/><Relationship Id="rId817" Type="http://schemas.openxmlformats.org/officeDocument/2006/relationships/slide" Target="slides/slide816.xml"/><Relationship Id="rId859" Type="http://schemas.openxmlformats.org/officeDocument/2006/relationships/slide" Target="slides/slide858.xml"/><Relationship Id="rId1002" Type="http://schemas.openxmlformats.org/officeDocument/2006/relationships/slide" Target="slides/slide100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44" Type="http://schemas.openxmlformats.org/officeDocument/2006/relationships/slide" Target="slides/slide1043.xml"/><Relationship Id="rId1086" Type="http://schemas.openxmlformats.org/officeDocument/2006/relationships/slide" Target="slides/slide108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968" Type="http://schemas.openxmlformats.org/officeDocument/2006/relationships/slide" Target="slides/slide967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30" Type="http://schemas.openxmlformats.org/officeDocument/2006/relationships/slide" Target="slides/slide729.xml"/><Relationship Id="rId772" Type="http://schemas.openxmlformats.org/officeDocument/2006/relationships/slide" Target="slides/slide771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097" Type="http://schemas.openxmlformats.org/officeDocument/2006/relationships/slide" Target="slides/slide1096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37" Type="http://schemas.openxmlformats.org/officeDocument/2006/relationships/slide" Target="slides/slide936.xml"/><Relationship Id="rId979" Type="http://schemas.openxmlformats.org/officeDocument/2006/relationships/slide" Target="slides/slide978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741" Type="http://schemas.openxmlformats.org/officeDocument/2006/relationships/slide" Target="slides/slide740.xml"/><Relationship Id="rId783" Type="http://schemas.openxmlformats.org/officeDocument/2006/relationships/slide" Target="slides/slide782.xml"/><Relationship Id="rId839" Type="http://schemas.openxmlformats.org/officeDocument/2006/relationships/slide" Target="slides/slide838.xml"/><Relationship Id="rId990" Type="http://schemas.openxmlformats.org/officeDocument/2006/relationships/slide" Target="slides/slide989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1024" Type="http://schemas.openxmlformats.org/officeDocument/2006/relationships/slide" Target="slides/slide1023.xml"/><Relationship Id="rId1066" Type="http://schemas.openxmlformats.org/officeDocument/2006/relationships/slide" Target="slides/slide106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50" Type="http://schemas.openxmlformats.org/officeDocument/2006/relationships/slide" Target="slides/slide849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948" Type="http://schemas.openxmlformats.org/officeDocument/2006/relationships/slide" Target="slides/slide94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752" Type="http://schemas.openxmlformats.org/officeDocument/2006/relationships/slide" Target="slides/slide751.xml"/><Relationship Id="rId808" Type="http://schemas.openxmlformats.org/officeDocument/2006/relationships/slide" Target="slides/slide80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794" Type="http://schemas.openxmlformats.org/officeDocument/2006/relationships/slide" Target="slides/slide793.xml"/><Relationship Id="rId1035" Type="http://schemas.openxmlformats.org/officeDocument/2006/relationships/slide" Target="slides/slide1034.xml"/><Relationship Id="rId1077" Type="http://schemas.openxmlformats.org/officeDocument/2006/relationships/slide" Target="slides/slide107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861" Type="http://schemas.openxmlformats.org/officeDocument/2006/relationships/slide" Target="slides/slide860.xml"/><Relationship Id="rId917" Type="http://schemas.openxmlformats.org/officeDocument/2006/relationships/slide" Target="slides/slide916.xml"/><Relationship Id="rId959" Type="http://schemas.openxmlformats.org/officeDocument/2006/relationships/slide" Target="slides/slide958.xml"/><Relationship Id="rId1102" Type="http://schemas.openxmlformats.org/officeDocument/2006/relationships/viewProps" Target="viewProps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763" Type="http://schemas.openxmlformats.org/officeDocument/2006/relationships/slide" Target="slides/slide76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970" Type="http://schemas.openxmlformats.org/officeDocument/2006/relationships/slide" Target="slides/slide969.xml"/><Relationship Id="rId1004" Type="http://schemas.openxmlformats.org/officeDocument/2006/relationships/slide" Target="slides/slide1003.xml"/><Relationship Id="rId1046" Type="http://schemas.openxmlformats.org/officeDocument/2006/relationships/slide" Target="slides/slide104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830" Type="http://schemas.openxmlformats.org/officeDocument/2006/relationships/slide" Target="slides/slide829.xml"/><Relationship Id="rId872" Type="http://schemas.openxmlformats.org/officeDocument/2006/relationships/slide" Target="slides/slide871.xml"/><Relationship Id="rId928" Type="http://schemas.openxmlformats.org/officeDocument/2006/relationships/slide" Target="slides/slide927.xml"/><Relationship Id="rId1088" Type="http://schemas.openxmlformats.org/officeDocument/2006/relationships/slide" Target="slides/slide108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732" Type="http://schemas.openxmlformats.org/officeDocument/2006/relationships/slide" Target="slides/slide731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15" Type="http://schemas.openxmlformats.org/officeDocument/2006/relationships/slide" Target="slides/slide1014.xml"/><Relationship Id="rId1057" Type="http://schemas.openxmlformats.org/officeDocument/2006/relationships/slide" Target="slides/slide1056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841" Type="http://schemas.openxmlformats.org/officeDocument/2006/relationships/slide" Target="slides/slide840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43" Type="http://schemas.openxmlformats.org/officeDocument/2006/relationships/slide" Target="slides/slide742.xml"/><Relationship Id="rId785" Type="http://schemas.openxmlformats.org/officeDocument/2006/relationships/slide" Target="slides/slide784.xml"/><Relationship Id="rId950" Type="http://schemas.openxmlformats.org/officeDocument/2006/relationships/slide" Target="slides/slide949.xml"/><Relationship Id="rId992" Type="http://schemas.openxmlformats.org/officeDocument/2006/relationships/slide" Target="slides/slide991.xml"/><Relationship Id="rId1026" Type="http://schemas.openxmlformats.org/officeDocument/2006/relationships/slide" Target="slides/slide102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852" Type="http://schemas.openxmlformats.org/officeDocument/2006/relationships/slide" Target="slides/slide851.xml"/><Relationship Id="rId908" Type="http://schemas.openxmlformats.org/officeDocument/2006/relationships/slide" Target="slides/slide907.xml"/><Relationship Id="rId1068" Type="http://schemas.openxmlformats.org/officeDocument/2006/relationships/slide" Target="slides/slide106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894" Type="http://schemas.openxmlformats.org/officeDocument/2006/relationships/slide" Target="slides/slide89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754" Type="http://schemas.openxmlformats.org/officeDocument/2006/relationships/slide" Target="slides/slide753.xml"/><Relationship Id="rId796" Type="http://schemas.openxmlformats.org/officeDocument/2006/relationships/slide" Target="slides/slide795.xml"/><Relationship Id="rId961" Type="http://schemas.openxmlformats.org/officeDocument/2006/relationships/slide" Target="slides/slide960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821" Type="http://schemas.openxmlformats.org/officeDocument/2006/relationships/slide" Target="slides/slide820.xml"/><Relationship Id="rId863" Type="http://schemas.openxmlformats.org/officeDocument/2006/relationships/slide" Target="slides/slide862.xml"/><Relationship Id="rId1037" Type="http://schemas.openxmlformats.org/officeDocument/2006/relationships/slide" Target="slides/slide1036.xml"/><Relationship Id="rId1079" Type="http://schemas.openxmlformats.org/officeDocument/2006/relationships/slide" Target="slides/slide107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tableStyles" Target="tableStyles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765" Type="http://schemas.openxmlformats.org/officeDocument/2006/relationships/slide" Target="slides/slide764.xml"/><Relationship Id="rId930" Type="http://schemas.openxmlformats.org/officeDocument/2006/relationships/slide" Target="slides/slide929.xml"/><Relationship Id="rId972" Type="http://schemas.openxmlformats.org/officeDocument/2006/relationships/slide" Target="slides/slide971.xml"/><Relationship Id="rId1006" Type="http://schemas.openxmlformats.org/officeDocument/2006/relationships/slide" Target="slides/slide1005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34" Type="http://schemas.openxmlformats.org/officeDocument/2006/relationships/slide" Target="slides/slide733.xml"/><Relationship Id="rId776" Type="http://schemas.openxmlformats.org/officeDocument/2006/relationships/slide" Target="slides/slide775.xml"/><Relationship Id="rId941" Type="http://schemas.openxmlformats.org/officeDocument/2006/relationships/slide" Target="slides/slide940.xml"/><Relationship Id="rId983" Type="http://schemas.openxmlformats.org/officeDocument/2006/relationships/slide" Target="slides/slide982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059" Type="http://schemas.openxmlformats.org/officeDocument/2006/relationships/slide" Target="slides/slide105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43" Type="http://schemas.openxmlformats.org/officeDocument/2006/relationships/slide" Target="slides/slide842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745" Type="http://schemas.openxmlformats.org/officeDocument/2006/relationships/slide" Target="slides/slide744.xml"/><Relationship Id="rId910" Type="http://schemas.openxmlformats.org/officeDocument/2006/relationships/slide" Target="slides/slide909.xml"/><Relationship Id="rId952" Type="http://schemas.openxmlformats.org/officeDocument/2006/relationships/slide" Target="slides/slide951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787" Type="http://schemas.openxmlformats.org/officeDocument/2006/relationships/slide" Target="slides/slide786.xml"/><Relationship Id="rId812" Type="http://schemas.openxmlformats.org/officeDocument/2006/relationships/slide" Target="slides/slide811.xml"/><Relationship Id="rId994" Type="http://schemas.openxmlformats.org/officeDocument/2006/relationships/slide" Target="slides/slide993.xml"/><Relationship Id="rId1028" Type="http://schemas.openxmlformats.org/officeDocument/2006/relationships/slide" Target="slides/slide1027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854" Type="http://schemas.openxmlformats.org/officeDocument/2006/relationships/slide" Target="slides/slide853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756" Type="http://schemas.openxmlformats.org/officeDocument/2006/relationships/slide" Target="slides/slide755.xml"/><Relationship Id="rId921" Type="http://schemas.openxmlformats.org/officeDocument/2006/relationships/slide" Target="slides/slide92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823" Type="http://schemas.openxmlformats.org/officeDocument/2006/relationships/slide" Target="slides/slide822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092" Type="http://schemas.openxmlformats.org/officeDocument/2006/relationships/slide" Target="slides/slide109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008" Type="http://schemas.openxmlformats.org/officeDocument/2006/relationships/slide" Target="slides/slide1007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834" Type="http://schemas.openxmlformats.org/officeDocument/2006/relationships/slide" Target="slides/slide833.xml"/><Relationship Id="rId876" Type="http://schemas.openxmlformats.org/officeDocument/2006/relationships/slide" Target="slides/slide875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736" Type="http://schemas.openxmlformats.org/officeDocument/2006/relationships/slide" Target="slides/slide735.xml"/><Relationship Id="rId901" Type="http://schemas.openxmlformats.org/officeDocument/2006/relationships/slide" Target="slides/slide900.xml"/><Relationship Id="rId1061" Type="http://schemas.openxmlformats.org/officeDocument/2006/relationships/slide" Target="slides/slide1060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43" Type="http://schemas.openxmlformats.org/officeDocument/2006/relationships/slide" Target="slides/slide942.xml"/><Relationship Id="rId985" Type="http://schemas.openxmlformats.org/officeDocument/2006/relationships/slide" Target="slides/slide984.xml"/><Relationship Id="rId1019" Type="http://schemas.openxmlformats.org/officeDocument/2006/relationships/slide" Target="slides/slide1018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803" Type="http://schemas.openxmlformats.org/officeDocument/2006/relationships/slide" Target="slides/slide802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47" Type="http://schemas.openxmlformats.org/officeDocument/2006/relationships/slide" Target="slides/slide746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54" Type="http://schemas.openxmlformats.org/officeDocument/2006/relationships/slide" Target="slides/slide953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814" Type="http://schemas.openxmlformats.org/officeDocument/2006/relationships/slide" Target="slides/slide813.xml"/><Relationship Id="rId856" Type="http://schemas.openxmlformats.org/officeDocument/2006/relationships/slide" Target="slides/slide85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41" Type="http://schemas.openxmlformats.org/officeDocument/2006/relationships/slide" Target="slides/slide1040.xml"/><Relationship Id="rId1083" Type="http://schemas.openxmlformats.org/officeDocument/2006/relationships/slide" Target="slides/slide1082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758" Type="http://schemas.openxmlformats.org/officeDocument/2006/relationships/slide" Target="slides/slide757.xml"/><Relationship Id="rId923" Type="http://schemas.openxmlformats.org/officeDocument/2006/relationships/slide" Target="slides/slide922.xml"/><Relationship Id="rId965" Type="http://schemas.openxmlformats.org/officeDocument/2006/relationships/slide" Target="slides/slide96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867" Type="http://schemas.openxmlformats.org/officeDocument/2006/relationships/slide" Target="slides/slide866.xml"/><Relationship Id="rId1010" Type="http://schemas.openxmlformats.org/officeDocument/2006/relationships/slide" Target="slides/slide1009.xml"/><Relationship Id="rId1052" Type="http://schemas.openxmlformats.org/officeDocument/2006/relationships/slide" Target="slides/slide1051.xml"/><Relationship Id="rId1094" Type="http://schemas.openxmlformats.org/officeDocument/2006/relationships/slide" Target="slides/slide1093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presProps" Target="presProps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833" Type="http://schemas.openxmlformats.org/officeDocument/2006/relationships/slide" Target="slides/slide832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jesta podatak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2104-670D-4D26-9EA8-88501E89BC64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4" name="Čuvar mjesta slajd slik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jesta bilješ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8BE4C-29BA-4E9B-B241-3DA0BBDD673D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588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s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B986259-6650-46F3-8C52-94106C8099AF}" type="datetimeFigureOut">
              <a:rPr lang="bs-Latn-BA" smtClean="0"/>
              <a:pPr/>
              <a:t>24.10.2017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s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A2E81F-8E9C-4398-9FC7-5D545F282675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/>
              <a:t>Novi zakoni o krivičnom postupku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Uvodna razmatranja</a:t>
            </a:r>
          </a:p>
          <a:p>
            <a:pPr algn="ctr"/>
            <a:endParaRPr lang="bs-Latn-BA" b="1" dirty="0"/>
          </a:p>
          <a:p>
            <a:pPr algn="ctr"/>
            <a:endParaRPr lang="bs-Latn-BA" b="1" dirty="0" smtClean="0"/>
          </a:p>
          <a:p>
            <a:r>
              <a:rPr lang="bs-Latn-BA" b="1" dirty="0" smtClean="0"/>
              <a:t>Krivični postupak, odnosno Zakon o krivičnom postupku, predstavlja jedan od najznačajnijih legislativnih akata jedne zemlje.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7301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pPr algn="ctr"/>
            <a:r>
              <a:rPr lang="bs-Latn-BA" b="1" dirty="0" smtClean="0"/>
              <a:t>POJAM KRIVIČNOG PROCESNOG PRRAVA</a:t>
            </a:r>
          </a:p>
          <a:p>
            <a:pPr algn="ctr"/>
            <a:r>
              <a:rPr lang="bs-Latn-BA" b="1" dirty="0" smtClean="0"/>
              <a:t>( u širem i užem smislu)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27153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ZKP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BiH, FBiH, RS i BD,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ihovog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stupanja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snagu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drugačije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prelaznim i završnim 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Uvod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naznačenje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izriče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naziv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predsjednika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članova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zapisničara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bio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obajvljivanja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izrečene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zreka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dispozitiv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4400" dirty="0" smtClean="0">
                <a:ea typeface="Calibri"/>
                <a:cs typeface="Times New Roman"/>
              </a:rPr>
              <a:t/>
            </a:r>
            <a:br>
              <a:rPr lang="bs-Latn-BA" sz="4400" dirty="0" smtClean="0">
                <a:ea typeface="Calibri"/>
                <a:cs typeface="Times New Roman"/>
              </a:rPr>
            </a:br>
            <a:endParaRPr lang="bs-Latn-BA" sz="44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najvažniji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najsažetijem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izražava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naročito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oglašen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navedene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285 ZKP-a.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Obrazloženje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5300" b="1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5300" dirty="0" smtClean="0">
                <a:ea typeface="Calibri"/>
                <a:cs typeface="Times New Roman"/>
              </a:rPr>
              <a:t/>
            </a:r>
            <a:br>
              <a:rPr lang="bs-Latn-BA" sz="5300" dirty="0" smtClean="0">
                <a:ea typeface="Calibri"/>
                <a:cs typeface="Times New Roman"/>
              </a:rPr>
            </a:br>
            <a:endParaRPr lang="bs-Latn-BA" sz="53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logičkog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došao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zasnovanih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zaključaka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uzeo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relavantne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shavatanja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uvodu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obrazloženja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prvostepene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tačku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dokzane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nedokazane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tome,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naročito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vjerodostojnosti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protivrječnih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Svaki po na osob p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restaje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važi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donošenjem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novog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donosi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umjesto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njega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(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po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tzv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abrogacijsk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oj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klauzul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>
                <a:latin typeface="Calibri" pitchFamily="34" charset="0"/>
                <a:cs typeface="Calibri" pitchFamily="34" charset="0"/>
              </a:rPr>
              <a:t>navodeći iz kojih razloga nije uvažio pojedine prijedloge stranaka, kojim razlozima se rukovodio pri rješavanju pravnih pitanja,  a naročito da li postoji krivično djelo  i krivična odgovornost optuženog.</a:t>
            </a:r>
          </a:p>
        </p:txBody>
      </p:sp>
    </p:spTree>
    <p:extLst>
      <p:ext uri="{BB962C8B-B14F-4D97-AF65-F5344CB8AC3E}">
        <p14:creationId xmlns:p14="http://schemas.microsoft.com/office/powerpoint/2010/main" val="9598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izrečena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obrazloženju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navesti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uzeo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odmjeravanju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20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rukovodio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ublažiti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osloboditi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oslobađa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ograničava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Pouka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lijeku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Također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dopuštena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9297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uputstvo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kakav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dopušten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primjeraka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nezadovoljna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ozvaničenju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39407045"/>
      </p:ext>
    </p:extLst>
  </p:cSld>
  <p:clrMapOvr>
    <a:masterClrMapping/>
  </p:clrMapOvr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POSTUPAK ODLUČIVANJA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ostup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razlikovati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tri faze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a)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formiranje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b)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Saopštavanje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izrečene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i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c)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Pismena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Novi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važeći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primjenjuje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se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sve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radnje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nezapočetim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već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započetim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postupcima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treba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preuzeti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poslije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njegovog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stupanja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snagu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da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sve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radnje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izvedene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starom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potpuno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dovršenim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nedovršenim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postupcima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ostaju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snazi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136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2800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sudske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jenog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nastanka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formiranja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on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zavisi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toga da li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učestvuju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diskusija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savjetovanje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glasanjem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rukovodi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svestrano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razmotre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sačinjava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glasanju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odvojen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omotu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otvoriti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	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Saopštavanje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upoznavanje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sadržinom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(meritumom)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upoznate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interes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saznaju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saopštavaju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objavljivanjem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zainteresovanim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predaji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ovjerenog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prepisa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zainteresovanim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Od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ovog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pravila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najvažniji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izuzeci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slijedeći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:</a:t>
            </a:r>
            <a:endParaRPr lang="bs-Latn-BA" sz="3200" b="1" dirty="0" smtClean="0">
              <a:effectLst/>
              <a:latin typeface="Calibri" pitchFamily="34" charset="0"/>
              <a:ea typeface="Calibri"/>
            </a:endParaRPr>
          </a:p>
          <a:p>
            <a:pPr marL="109728" indent="0">
              <a:buNone/>
            </a:pPr>
            <a:endParaRPr lang="bs-Latn-BA" sz="3200" b="1" dirty="0" smtClean="0">
              <a:effectLst/>
              <a:latin typeface="Calibri" pitchFamily="34" charset="0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a)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predmete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optužnica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stupila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snagu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postupci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nastavljaju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dosadašnjim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propisima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drukčije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određeno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112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saopštavaju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objavljivanjem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dostavljanjem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objavljivanjem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dostavljanjem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izricanja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iskuljučena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pročitati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zasjedanju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izrada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objavljivanja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7995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primjerak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primjerke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prepise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otpravke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15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objavljivanja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složenijim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stvarima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i u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od 30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zasjedanju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originalom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dokumentom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400" b="1" dirty="0" smtClean="0"/>
          </a:p>
          <a:p>
            <a:pPr marL="0" indent="0" algn="ctr">
              <a:buNone/>
            </a:pPr>
            <a:endParaRPr lang="bs-Latn-BA" sz="4400" b="1" dirty="0"/>
          </a:p>
          <a:p>
            <a:pPr marL="0" indent="0" algn="ctr">
              <a:buNone/>
            </a:pPr>
            <a:r>
              <a:rPr lang="bs-Latn-BA" sz="4000" b="1" dirty="0" smtClean="0"/>
              <a:t>VRSTE PRESUDA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3821273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rješavaju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tri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81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b)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predmete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već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presuđeni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drugom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stepenu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taj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način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skoro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ispunjeni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smetnje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Sledeće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krivično djelo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odgovoran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ovih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jedno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negativno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dodnosi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Oslobađajuću</a:t>
            </a:r>
            <a:r>
              <a:rPr lang="en-US" sz="35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ova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5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500" b="1" u="sng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5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oglašava</a:t>
            </a:r>
            <a:r>
              <a:rPr lang="en-US" sz="35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krivim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toga se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upušta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treće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sankciji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b="1" u="sng" dirty="0" err="1" smtClean="0">
                <a:latin typeface="Calibri" pitchFamily="34" charset="0"/>
                <a:cs typeface="Calibri" pitchFamily="34" charset="0"/>
              </a:rPr>
              <a:t>Presuda</a:t>
            </a:r>
            <a:r>
              <a:rPr lang="en-US" sz="128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u="sng" dirty="0" err="1">
                <a:latin typeface="Calibri" pitchFamily="34" charset="0"/>
                <a:cs typeface="Calibri" pitchFamily="34" charset="0"/>
              </a:rPr>
              <a:t>kojom</a:t>
            </a:r>
            <a:r>
              <a:rPr lang="en-US" sz="12800" b="1" u="sng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12800" b="1" u="sng" dirty="0" err="1">
                <a:latin typeface="Calibri" pitchFamily="34" charset="0"/>
                <a:cs typeface="Calibri" pitchFamily="34" charset="0"/>
              </a:rPr>
              <a:t>optužba</a:t>
            </a:r>
            <a:r>
              <a:rPr lang="en-US" sz="12800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u="sng" dirty="0" err="1">
                <a:latin typeface="Calibri" pitchFamily="34" charset="0"/>
                <a:cs typeface="Calibri" pitchFamily="34" charset="0"/>
              </a:rPr>
              <a:t>odbija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sud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se ne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upušta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meritorno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raspravljanje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stvari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koja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predmet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suđenja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nego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samo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utvrđuje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postoje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određene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pravne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smetnje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da se o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toj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stvari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sudi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12800" b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bs-Latn-BA" sz="128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12800" b="1" dirty="0" smtClean="0">
                <a:latin typeface="Calibri" pitchFamily="34" charset="0"/>
                <a:cs typeface="Calibri" pitchFamily="34" charset="0"/>
              </a:rPr>
              <a:t>j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sud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toj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stvari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cs typeface="Calibri" pitchFamily="34" charset="0"/>
              </a:rPr>
              <a:t>sudi</a:t>
            </a:r>
            <a:r>
              <a:rPr lang="en-US" sz="12800" b="1" dirty="0">
                <a:latin typeface="Calibri" pitchFamily="34" charset="0"/>
                <a:cs typeface="Calibri" pitchFamily="34" charset="0"/>
              </a:rPr>
              <a:t>.</a:t>
            </a:r>
            <a:endParaRPr lang="bs-Latn-BA" sz="1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17600" b="1" dirty="0"/>
              <a:t> </a:t>
            </a:r>
            <a:endParaRPr lang="bs-Latn-BA" sz="176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902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optužba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odbija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donosi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predviđenim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ZKP, a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slučajevi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slijedeći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stvarno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nadležan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presuđenje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vođen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zahtjeva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završetka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odustao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posebnog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odobrenja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nadležni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odustao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odobrenja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isto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 djelo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osuđen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oslobođen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njega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pravosnažno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obustavljen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stupanja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snagu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ZKP bio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toku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neki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rok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on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računati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dosadašnjem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ZKP,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je to, s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obzirom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dužinu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roka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stranke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povoljnije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2191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1)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aktom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amnestije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pomilovanja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oslobođen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gonjenja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gonjenje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preduzeti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zastarjelosti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isključuju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gonjenje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Presuda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kojom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oglašava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krivim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izriče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nađe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osnovan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određen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sankcij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odgovara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odgovornosti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toga. 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oglašava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glasiti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kaznu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slučaj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osuđujuće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oglašava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sadržavati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podatke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dijelo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oglašava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krivim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naznačenje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čine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obilježje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one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zavisi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primjena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naziv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KZ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primjenjene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Kakva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izriče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optuženom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da li se on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odredbama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KZ-a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oslobađa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kazne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uslovnoj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osudi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izriče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umjesto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kazne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mjerama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sigurnosti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oduzimanju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imovinske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koristi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vraćanju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tada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vraćeni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vlasniku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uračunavanju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izdržane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kazne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bio u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pritvoru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izdržavanju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kazne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98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troškovima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imovinsko-pravnom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to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pravosnažna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informisanja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izrečena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platiti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platiti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3)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Oslobađajućom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poriče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oglašava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osloboditi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sledeći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64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ODNOS OPTUŽBE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•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kvalifikaciji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djela,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bs-Latn-BA" dirty="0" smtClean="0"/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Times New Roman" pitchFamily="18" charset="0"/>
              </a:rPr>
              <a:t>PROSTORNO VAŽENJE KRIVIČNOG PROCESNOG PRAVA</a:t>
            </a:r>
            <a:endParaRPr lang="bs-Latn-BA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podudarnost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nit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neophodna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podudarnost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obuhvaćene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aktom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tužiočevu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Mora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to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navedeni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Dakle,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nicu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proširi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zasniva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izneseni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u="sng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sačinjava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idnetitet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kvlaifikaciju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2800" dirty="0">
              <a:ea typeface="Calibri"/>
              <a:cs typeface="Times New Roman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idenitet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riječ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događaju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Dejstvo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domaćih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isključeno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ograničeno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domaćoj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teritoriji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slijedećim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64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sačuvan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drugačije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suštini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promjenama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Tada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suprot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tome,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narušen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stvarni identitet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podnesenoj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prekoračenje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b="1" dirty="0" smtClean="0"/>
              <a:t>NEDOSTATCI U PRESUDI I NJIHOVO OTKLANJENJE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ispravljanje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pogreške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lphaLcParenR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imenima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brojevima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lphaLcParenR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pogreške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računanju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lphaLcParenR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nesaglasnost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izrađene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izvornikom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dr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formalne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pogrške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na kojima treba poraditi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grešaka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a)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Kada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se o tome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sporazumiju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države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b) Strani propisi se mogu primjenjivati i u slučaju okupacije, bez pristanka domaće 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države,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c) Na sopstvenoj teritoriji domaće pravo se ne primjenjuje na neka područja na kojima se nalaze diplomatske prostorije.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b="1" dirty="0" smtClean="0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42949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očigledne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pozitivnom 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Nedostatke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Dopuna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propusti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on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tome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3799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.: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je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grške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povrede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otklanjaju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upotrebom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072515" algn="l"/>
              </a:tabLs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243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 pojmovnom određenju krivičnog prava u širem smislu svakako ulazi nerazdvoivo krivično materijalno, krivično procesno pravo i izvršno pravo, kao njegovi dinamički dijelovi, bez kojih nema potpune realizacije ni krivičnog  postupka, jer bi u tom slučaju materijalno pravo ostalo „mrtvo slovo na papiru“, što upućuje na dva značenja, i to: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bs-Latn-BA" sz="3200" b="1" dirty="0"/>
              <a:t>d) Krivični procesni propisi domaće države ne primjenjuju se na strane ratne brodove koji se nalaze u našem obalnom moru po dozvoli domaćih vlasti.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208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To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tzv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eksteritorijalna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mjesta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npri.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privilegovana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mjesta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izuzeta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od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vršenja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sudske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vlasti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zato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što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sjedišta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osoba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uživaju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osobni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krivično-procesni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imunitet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međunarodno-pravnih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razloga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9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76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12776"/>
            <a:ext cx="8258204" cy="5040560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>VAŽENJE KRIVIČNOG PROCESNOG PRAVA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>U POGLEDU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>OSOBA</a:t>
            </a:r>
            <a:r>
              <a:rPr lang="bs-Latn-BA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> – LICA  </a:t>
            </a:r>
            <a:r>
              <a:rPr lang="bs-Latn-BA" b="1" dirty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  <a:t/>
            </a:r>
            <a:br>
              <a:rPr lang="bs-Latn-BA" b="1" dirty="0">
                <a:solidFill>
                  <a:prstClr val="black"/>
                </a:solidFill>
                <a:latin typeface="Calibri" pitchFamily="34" charset="0"/>
                <a:ea typeface="Calibri"/>
                <a:cs typeface="+mn-cs"/>
              </a:rPr>
            </a:br>
            <a:endParaRPr lang="bs-Latn-B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Postoji</a:t>
            </a:r>
            <a:r>
              <a:rPr lang="en-US" sz="40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više</a:t>
            </a:r>
            <a:r>
              <a:rPr lang="en-US" sz="40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krivičnih</a:t>
            </a:r>
            <a:r>
              <a:rPr lang="en-US" sz="40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procesnih</a:t>
            </a:r>
            <a:r>
              <a:rPr lang="en-US" sz="40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imuniteta</a:t>
            </a:r>
            <a:r>
              <a:rPr lang="bs-Latn-BA" sz="4000" b="1" dirty="0">
                <a:latin typeface="Calibri" pitchFamily="34" charset="0"/>
                <a:ea typeface="Calibri"/>
                <a:cs typeface="Times New Roman"/>
              </a:rPr>
              <a:t>:</a:t>
            </a:r>
            <a:endParaRPr lang="bs-Latn-BA" sz="40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4000" dirty="0">
              <a:latin typeface="Calibri" pitchFamily="34" charset="0"/>
              <a:ea typeface="Calibri"/>
              <a:cs typeface="Times New Roman"/>
            </a:endParaRPr>
          </a:p>
          <a:p>
            <a:pPr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6127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Imunitet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Times New Roman"/>
              </a:rPr>
              <a:t>apsolutan</a:t>
            </a:r>
            <a:r>
              <a:rPr lang="en-US" sz="3200" b="1" u="sng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opšti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spr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j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ečava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gonjenje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svako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s-Latn-BA" sz="4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Imunitet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relativan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funkcionalan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krivična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tiču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određenoj osobi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Imunitet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Times New Roman"/>
              </a:rPr>
              <a:t>stalan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u="sng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Times New Roman"/>
              </a:rPr>
              <a:t>koji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traje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prestanku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 err="1" smtClean="0">
                <a:latin typeface="Calibri" pitchFamily="34" charset="0"/>
                <a:ea typeface="Calibri"/>
                <a:cs typeface="Times New Roman"/>
              </a:rPr>
              <a:t>privremen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prestaje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istekom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opravdala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sz="3200" dirty="0" smtClean="0">
              <a:latin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Imunitet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Times New Roman"/>
              </a:rPr>
              <a:t>bezuslovan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koji 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se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ne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oduzeti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isteka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funkcije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Times New Roman"/>
              </a:rPr>
              <a:t>uslovan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važi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nadležni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organ ne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ukine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bez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obzira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to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što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funkcija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još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traje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80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Imuniteti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dijele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 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unutrašnje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 </a:t>
            </a:r>
            <a:r>
              <a:rPr lang="en-US" sz="3200" b="1" u="sng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u="sng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Ø"/>
            </a:pPr>
            <a:r>
              <a:rPr lang="bs-Latn-BA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 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međunarodno-pravne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(</a:t>
            </a:r>
            <a:r>
              <a:rPr lang="en-US" sz="3200" b="1" u="sng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diplomatske</a:t>
            </a:r>
            <a:r>
              <a:rPr lang="en-US" sz="3200" b="1" u="sng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u="sng" dirty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508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Prvo, da se  radi o određenoj grani važećeg zakonskog prava,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Drugo, da se radi o određenoj naučnoj disciplini.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Međunarodno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imunitet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sastoji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se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zabrani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protiv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osoba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koje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ga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uživaju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pokreće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zemlji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kojoj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vrše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svoju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misiju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000" b="1" dirty="0" smtClean="0"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Times New Roman" pitchFamily="18" charset="0"/>
              </a:rPr>
              <a:t>VAŽENJE KRIVIČNOG PROCESNOG PRAVA U POGLEDU PREDMETA </a:t>
            </a:r>
            <a:endParaRPr lang="bs-Latn-BA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KPP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(krivično procesno pravo)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važi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postupanje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odlučivanje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onome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krivičnog postupka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sporedni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prejudicijalna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>
              <a:ea typeface="Calibri"/>
              <a:cs typeface="Times New Roman"/>
            </a:endParaRPr>
          </a:p>
          <a:p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31184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djelima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(krivičnim predmetima, odnosno krivičnim stvarima)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5497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uređuje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sankcija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pomilovanja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postupcima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Rekapitulacija 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b="1" dirty="0"/>
              <a:t>Nastajanje krivičnog procesnog prava,</a:t>
            </a:r>
          </a:p>
          <a:p>
            <a:r>
              <a:rPr lang="bs-Latn-BA" b="1" dirty="0"/>
              <a:t>Neposredni-konkretni izvori krivičnog procesnog prava,</a:t>
            </a:r>
          </a:p>
          <a:p>
            <a:r>
              <a:rPr lang="bs-Latn-BA" b="1" dirty="0"/>
              <a:t>Razvoj krivičnog procesnog prava u Bosni i Hercegovini,</a:t>
            </a:r>
          </a:p>
          <a:p>
            <a:r>
              <a:rPr lang="bs-Latn-BA" b="1" dirty="0"/>
              <a:t>Vremensko i teritorijalno važenje krivičnog procesnog prava,</a:t>
            </a:r>
          </a:p>
          <a:p>
            <a:r>
              <a:rPr lang="bs-Latn-BA" b="1" dirty="0"/>
              <a:t>Prostorno važenje krivičnog procesnog prava</a:t>
            </a:r>
            <a:r>
              <a:rPr lang="bs-Latn-BA" b="1" dirty="0" smtClean="0"/>
              <a:t>.</a:t>
            </a:r>
          </a:p>
          <a:p>
            <a:r>
              <a:rPr lang="bs-Latn-BA" b="1" dirty="0" smtClean="0"/>
              <a:t>Važenje krivičnog procesnog prava u pogledu lica-osoba,</a:t>
            </a:r>
          </a:p>
          <a:p>
            <a:r>
              <a:rPr lang="bs-Latn-BA" b="1" dirty="0" smtClean="0"/>
              <a:t>Važenje krivičnog procesnog prava u pogledu predmeta.</a:t>
            </a:r>
            <a:endParaRPr lang="bs-Latn-BA" b="1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049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85611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735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b="1" dirty="0" smtClean="0"/>
          </a:p>
          <a:p>
            <a:endParaRPr lang="bs-Latn-BA" b="1" dirty="0"/>
          </a:p>
          <a:p>
            <a:endParaRPr lang="bs-Latn-BA" b="1" dirty="0" smtClean="0"/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Times New Roman" pitchFamily="18" charset="0"/>
              </a:rPr>
              <a:t>KRIVIČNO PROCESNI SUBJEKTI</a:t>
            </a:r>
          </a:p>
          <a:p>
            <a:pPr algn="ctr"/>
            <a:endParaRPr lang="bs-Latn-B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 smtClean="0"/>
              <a:t>POJAM </a:t>
            </a:r>
            <a:r>
              <a:rPr lang="bs-Latn-BA" b="1" dirty="0"/>
              <a:t>I VRSTE PROCESNIH SUBJEKATA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Krivično-procesni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sposobne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fizičke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osobe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osnovu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predviđenih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dužnosti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KP,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preduzimanjem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određenih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procesnnih 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radnji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stupaju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krivično-procesn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odnos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odnosno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doprinose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ostvarenju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krivično-procesnog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zadatka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cilja krivičnog postupka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4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 procesno pravo kao naučna disciplina ima svoj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predmet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zadatak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cilj.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A) Predmet krivičnog procesnog prava je krivična stvar – causa criminalis.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B) Zadatak krivičnog procesnog prava je rasvjetljavanje i rješavanje krivične stvari i sporednih pitanja vezanih za određene činjenice.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081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bs-Latn-BA" sz="3200" b="1" dirty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Zvanje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subjekta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učesnici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stupaju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procesno-pravni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odnos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i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njemu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vrše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procesno-pravnu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funkciju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:</a:t>
            </a:r>
          </a:p>
          <a:p>
            <a:endParaRPr lang="bs-Latn-BA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spcBef>
                <a:spcPts val="0"/>
              </a:spcBef>
              <a:buFont typeface="+mj-lt"/>
              <a:buAutoNum type="alphaLcParenR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suđenja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 </a:t>
            </a:r>
            <a:endParaRPr lang="bs-Latn-BA" sz="3200" b="1" dirty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742950" lvl="0" indent="-742950">
              <a:spcBef>
                <a:spcPts val="0"/>
              </a:spcBef>
              <a:buFont typeface="+mj-lt"/>
              <a:buAutoNum type="alphaLcParenR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gonjenja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i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742950" lvl="0" indent="-742950">
              <a:spcBef>
                <a:spcPts val="0"/>
              </a:spcBef>
              <a:buFont typeface="+mj-lt"/>
              <a:buAutoNum type="alphaLcParenR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odbrane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užem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742950" lvl="0" indent="-742950">
              <a:spcBef>
                <a:spcPts val="0"/>
              </a:spcBef>
              <a:buFont typeface="+mj-lt"/>
              <a:buAutoNum type="alphaLcParenR"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određena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druga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obaveze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širem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kao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što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npr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oštećeni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svjedoci, vještaci i dr.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514350" indent="-514350">
              <a:buFont typeface="+mj-lt"/>
              <a:buAutoNum type="alphaLcPeriod"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Glavni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osnovni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: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kao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samostalni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nezavisni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državni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organ),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tužitelj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/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tužilac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vrši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funkciju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gonjenja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osumnjičeni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odnosno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optuženi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vrši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funkciju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odbrane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0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667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Tužitelj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Tužilac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osumnjičeni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optuženi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stranke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tako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glavni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stranke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596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Sporedni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subjekti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određena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ograničena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ovlašćenja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KP.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endParaRPr lang="bs-Latn-BA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spadaju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oštećeni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to da li mu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imovinsko-pravni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mjer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sigurnosti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bezbjednosti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oduzimanja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imovinske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organ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maloljetnicima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1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Times New Roman" pitchFamily="18" charset="0"/>
              </a:rPr>
              <a:t>PRINCIPI U KRIVIČNOM POSTUPKU</a:t>
            </a:r>
            <a:endParaRPr lang="bs-Latn-BA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Posmatrano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istorijski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razvijao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kroz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etape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-epohe,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odnosno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određene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principe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: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optužni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akuzatorski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),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istražni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inkvizitorski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 i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savremeni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akuzatorsko-inkvizitorski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178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714348" y="836712"/>
            <a:ext cx="8229600" cy="468051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b="1" u="sng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Optužni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u="sng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osnovne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presuđenje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povjerene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odvojenim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subjektima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169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Kao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tužilac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, 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potpuno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ravnopravni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sz="3200" b="1" dirty="0" smtClean="0">
              <a:latin typeface="Calibri" pitchFamily="34" charset="0"/>
            </a:endParaRPr>
          </a:p>
          <a:p>
            <a:r>
              <a:rPr lang="bs-Latn-BA" sz="3200" b="1" dirty="0" smtClean="0">
                <a:latin typeface="Calibri" pitchFamily="34" charset="0"/>
              </a:rPr>
              <a:t>Postupak </a:t>
            </a:r>
            <a:r>
              <a:rPr lang="bs-Latn-BA" sz="3200" b="1" dirty="0">
                <a:latin typeface="Calibri" pitchFamily="34" charset="0"/>
              </a:rPr>
              <a:t>se pokreće na zahtjev tužioca, koji ne mora biti državni organ.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b="1" dirty="0" smtClean="0">
                <a:latin typeface="Calibri" pitchFamily="34" charset="0"/>
                <a:cs typeface="Calibri" pitchFamily="34" charset="0"/>
              </a:rPr>
              <a:t>C)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Cilj krivičnog procesnog prava je doći do određenih saznanja (istine), što nalažu  važeći zakonski propisi, da se utvrdi:</a:t>
            </a:r>
          </a:p>
          <a:p>
            <a:pPr marL="0" indent="0">
              <a:buNone/>
            </a:pPr>
            <a:r>
              <a:rPr lang="bs-Latn-BA" sz="32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) da li je počinjeno krivično djelo;</a:t>
            </a:r>
          </a:p>
          <a:p>
            <a:pPr marL="0" indent="0">
              <a:buNone/>
            </a:pPr>
            <a:r>
              <a:rPr lang="bs-Latn-BA" sz="3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)  ko je počinilac krivičnog djela;</a:t>
            </a:r>
          </a:p>
          <a:p>
            <a:pPr marL="0" indent="0">
              <a:buNone/>
            </a:pPr>
            <a:r>
              <a:rPr lang="bs-Latn-BA" sz="32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)  osnove i uslove krivične odgovornosti učinioca krivičnog djela.</a:t>
            </a:r>
          </a:p>
          <a:p>
            <a:pPr marL="0" indent="0">
              <a:buNone/>
            </a:pPr>
            <a:r>
              <a:rPr lang="bs-Latn-BA" sz="32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) I kako kazniti učinioca krivičnog djela.</a:t>
            </a:r>
          </a:p>
          <a:p>
            <a:endParaRPr lang="bs-Latn-B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funkciju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samostalan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mogućnošću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osobno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stručnog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5823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upusti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pokrenut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Objektivan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položaj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obezbjeđuje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činjenicom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da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sud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ne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započeti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krivični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sopstvenoj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inicijativi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već,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samo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optužnim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aktom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tužioca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principu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nema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postupka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bez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tužioca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). </a:t>
            </a:r>
            <a:endParaRPr lang="bs-Latn-BA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  <a:t>ISTRAŽNI – INKVIZORSKI </a:t>
            </a: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>PRIN</a:t>
            </a:r>
            <a:r>
              <a:rPr lang="bs-Latn-BA" sz="4400" b="1" dirty="0" smtClean="0">
                <a:ea typeface="Calibri"/>
                <a:cs typeface="Times New Roman"/>
              </a:rPr>
              <a:t>CIP</a:t>
            </a:r>
            <a:r>
              <a:rPr lang="bs-Latn-BA" sz="4400" dirty="0">
                <a:ea typeface="Calibri"/>
                <a:cs typeface="Times New Roman"/>
              </a:rPr>
              <a:t/>
            </a:r>
            <a:br>
              <a:rPr lang="bs-Latn-BA" sz="4400" dirty="0">
                <a:ea typeface="Calibri"/>
                <a:cs typeface="Times New Roman"/>
              </a:rPr>
            </a:br>
            <a:endParaRPr lang="bs-Latn-BA" sz="44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Ovaj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principijelni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sušta</a:t>
            </a:r>
            <a:endParaRPr lang="bs-Latn-BA" sz="3200" b="1" dirty="0">
              <a:latin typeface="Calibri" pitchFamily="34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suprotnost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akuzatorskom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postupku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karakteristika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povjerene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Inkvizitorski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dijeli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istragu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Sudija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ne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sudi, odnosno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osudi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prikupljena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dovoljna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količina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relevantnih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zakonitih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doakza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određenih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zakonu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negativna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teorija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zakonskih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dokaza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odnosno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mora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da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osudi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ako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prikupljena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kakvoća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dokaza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određena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pozitivna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teorija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zakonskih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dokaza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84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380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>
                <a:latin typeface="Calibri" pitchFamily="34" charset="0"/>
                <a:cs typeface="Times New Roman" pitchFamily="18" charset="0"/>
              </a:rPr>
              <a:t>SUDOVI</a:t>
            </a:r>
            <a:endParaRPr lang="bs-Latn-BA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samostalni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nezavisni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od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zakonodavne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izvršne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vlasti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njima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pripada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sudska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vlast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štite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interese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>
                <a:effectLst/>
                <a:latin typeface="Calibri" pitchFamily="34" charset="0"/>
                <a:ea typeface="Calibri"/>
                <a:cs typeface="Calibri" pitchFamily="34" charset="0"/>
              </a:rPr>
              <a:t>POJAM </a:t>
            </a:r>
            <a:r>
              <a:rPr lang="en-US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bs-Latn-BA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PROCESNOG PRAVA </a:t>
            </a:r>
            <a:r>
              <a:rPr lang="en-US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 KRIVIČNOG </a:t>
            </a:r>
            <a:r>
              <a:rPr lang="en-US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grana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organizacija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osnivanje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sastav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uređuje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7587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materijalnog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konkretan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slučaj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vršiti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jedinstven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okviru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jedinstvene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njegovu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spada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građanskih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527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uobičajeno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upotrebljava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lahkoće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izražavanja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shvatiti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oznaku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jedinstvenog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pravosuđa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okviru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postojati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različitih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pojedinac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žalbeno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2229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se, 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ovlašćenja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redovne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vanredne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Redovni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opšte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specijalizovani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specijalizovanih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“USKOK“ i dr.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indent="0"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vi-VN" sz="3200" b="1" dirty="0" smtClean="0">
                <a:latin typeface="Calibri" pitchFamily="34" charset="0"/>
                <a:ea typeface="Calibri"/>
                <a:cs typeface="Calibri" pitchFamily="34" charset="0"/>
              </a:rPr>
              <a:t>Specijalizovani </a:t>
            </a:r>
            <a:r>
              <a:rPr lang="vi-VN" sz="3200" b="1" dirty="0">
                <a:latin typeface="Calibri" pitchFamily="34" charset="0"/>
                <a:ea typeface="Calibri"/>
                <a:cs typeface="Calibri" pitchFamily="34" charset="0"/>
              </a:rPr>
              <a:t>sudovi sude samo za određena krivična djela određenih učinilaca.</a:t>
            </a:r>
          </a:p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tj. sude po 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Naime, sude za ona krivičnaa djela u okviru svoje nadležnosti.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funkcionalnu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od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podjela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presudne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meritumu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Times New Roman"/>
                <a:ea typeface="Calibri"/>
              </a:rPr>
              <a:t>	</a:t>
            </a:r>
            <a:endParaRPr lang="bs-Latn-BA" sz="3200" b="1" dirty="0" smtClean="0">
              <a:latin typeface="Times New Roman"/>
              <a:ea typeface="Calibri"/>
            </a:endParaRPr>
          </a:p>
          <a:p>
            <a:endParaRPr lang="bs-Latn-BA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v-SE" sz="3200" b="1" dirty="0" smtClean="0">
                <a:latin typeface="Calibri" pitchFamily="34" charset="0"/>
                <a:cs typeface="Calibri" pitchFamily="34" charset="0"/>
              </a:rPr>
              <a:t>Sudovi </a:t>
            </a:r>
            <a:r>
              <a:rPr lang="sv-SE" sz="3200" b="1" dirty="0">
                <a:latin typeface="Calibri" pitchFamily="34" charset="0"/>
                <a:cs typeface="Calibri" pitchFamily="34" charset="0"/>
              </a:rPr>
              <a:t>se osnivaju i ukidaju zakonom.</a:t>
            </a:r>
          </a:p>
          <a:p>
            <a:endParaRPr lang="bs-Latn-BA" sz="4400" dirty="0" smtClean="0"/>
          </a:p>
          <a:p>
            <a:pPr algn="just"/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Osnivanjem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omogućeno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pružanje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stvarima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spadaju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Ustavu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preduslov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uspostavljanje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vladavine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svoju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stvarnu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krivičnopravnoj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oblasti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izvorište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članu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III/1g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Ustava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institucija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provođenje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međunarodnih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međuentitetskih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uključujući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Interpolom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6007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r>
              <a:rPr lang="en-US" sz="3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Opštinski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FBiH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(U RS –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sprovode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prvostepeni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težine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93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Kantonalni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( u RS –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okružni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prvom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stvarne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žalbama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opštinskog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osnovnog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6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Apelacioni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BD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BDBiH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728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Vrhovni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sjedištem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Sarajevu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vrhovni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RS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sjedištem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B.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Luci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treće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instance,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odlučuju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žalbama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drugostepenih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kantonalnih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okružnih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bs-Latn-BA" b="1" dirty="0" smtClean="0">
                <a:latin typeface="Calibri" pitchFamily="34" charset="0"/>
                <a:cs typeface="Calibri" pitchFamily="34" charset="0"/>
              </a:rPr>
              <a:t>NEZAVISNOST SUDA I SUDIJA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a time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svome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radu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 da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rad ne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niko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uticati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7918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legislative i 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gz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ekutive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uticaju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Zabrana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obuhvata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vidove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uticaja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mješanja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djelatnost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posredno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otvoreno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prikriveno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naredbom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sugestijom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nagovorom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iIi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molbom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pritiskom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prijetnjom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41021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teoriji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shvatanja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shvaćena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supstancijalna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lična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kolektivna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interna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177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doživotna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prestaje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ispunjenja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penziju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obezbjedi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garantovanjem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da on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neće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kažnjavan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premještanjem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postiže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ustanovom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nepokretnosti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977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Inkopatibilnost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sudijske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obavljanjem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funkcija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poslova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aktivnosti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predviđa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ZVSTV</a:t>
            </a:r>
            <a:r>
              <a:rPr lang="bs-Latn-BA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-ću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visokom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tužiteljskom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vijeću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garancija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nezavisnosti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BROJIVOST SUDIJA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Brojni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sastav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određen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slijedeći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01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marL="109728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1)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sastavljenim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trojce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10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teža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2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) Sudija pojedinac u prvostepenom sudu sudi za krivična djela za koja je propisana kao glavna novčana kazna ili kazna zatvora do 10 godina.</a:t>
            </a:r>
          </a:p>
          <a:p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sprovodi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izdavanje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kaznenog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naloga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sprovodi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pripremni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3)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vijećima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sastavljenim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torjice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912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4)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trećem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sastavljenim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trojice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Prvo shvatanje se zasniva na davanju primata krivično – procesnoj  radnji koja se shvata kao realni (fizički) fenomen, </a:t>
            </a:r>
            <a:r>
              <a:rPr lang="bs-Latn-BA" sz="3200" b="1" u="sng" dirty="0" smtClean="0">
                <a:latin typeface="Calibri" pitchFamily="34" charset="0"/>
                <a:cs typeface="Times New Roman" pitchFamily="18" charset="0"/>
              </a:rPr>
              <a:t>zbog čega se ovaj pojam krivičnog postupka naziva realističkim</a:t>
            </a:r>
            <a:r>
              <a:rPr lang="bs-Latn-BA" sz="3200" dirty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2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trećem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Vrhovnom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Vrhovnom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RS.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5)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sastavljenom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troic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van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tzv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vanraspravno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6)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prvostepenim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144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7)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sastavljenom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trojice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SUBJEKTIVNA SPOSOBNOST SUDIJE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apstraktna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opšta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učestvovanje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134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konkretna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relativna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apstraktnog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učestvuje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064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stupanja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imenovani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svečanu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usmeno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predsednikom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VSTV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-ća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Visokog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tužilačkog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vjeća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BIH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članom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ovlasti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predsednik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stavljanjem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potpisa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97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085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KONKRETNA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SPOSOBNOST SUDIJE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88032"/>
          </a:xfrm>
        </p:spPr>
        <p:txBody>
          <a:bodyPr>
            <a:normAutofit fontScale="55000" lnSpcReduction="20000"/>
          </a:bodyPr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971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Drugo shvatanje se zasniva na davanju primata krivično –procesnom  odnosu koji se shvata kao čisto pravni fenomen,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zbog čega se ovaj pojam krivičnog postupka naziva pravnim (jurističkim).</a:t>
            </a:r>
            <a:endParaRPr lang="bs-Latn-BA" sz="3200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Apstraktno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izborom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uvođenjem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konkretno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učestvovao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47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nepristasan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izuzeća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institut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putem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odstranjuje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praktično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nepodobnim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pobuđuju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nepristrasnos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doprinosi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nepristrasnom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ostvarivanju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zadatka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bs-Latn-BA" sz="32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298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algn="just">
              <a:spcBef>
                <a:spcPts val="0"/>
              </a:spcBef>
            </a:pPr>
            <a:endParaRPr lang="bs-Latn-BA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fizičko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odstranjivanje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nepristrasnost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izaziva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veza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učesnika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2451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Ta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konkretna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Calibri" pitchFamily="34" charset="0"/>
                <a:ea typeface="Calibri"/>
                <a:cs typeface="Calibri" pitchFamily="34" charset="0"/>
              </a:rPr>
              <a:t>Zato se može tražiti samo izuzeće poimenično određenog sudije, ne i svih sudija jednog suda ili izuzeće svih sudova.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4204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također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nezavisnost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apstraktne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izbora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bs-Latn-BA" sz="3200" dirty="0" smtClean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doprinese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nepristrasnosti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uzdržati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slijedeći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1) Kada je oštećen KD (krivičnim djelom) koje je predmet krivičnog postupka.</a:t>
            </a:r>
          </a:p>
          <a:p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2)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vanbračni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drug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srodnik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pobočnoj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četvrtog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tazbini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Principi koje sadrži i norme koje ga razrađuju – bitno određuju stepen realizacije najznačajnijih ljudskih prava i sloboda, sjedne strane, dok od stepena uspješnosti propisanih rješenja  krivičnog postupka – u velikoj mjeri, zavisi primjena materijalnog krivičnog prava.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0616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Na kraju, susrećemo i tvz. </a:t>
            </a:r>
            <a:r>
              <a:rPr lang="bs-Latn-BA" sz="3200" b="1" u="sng" dirty="0">
                <a:latin typeface="Calibri" pitchFamily="34" charset="0"/>
                <a:cs typeface="Calibri" pitchFamily="34" charset="0"/>
              </a:rPr>
              <a:t>r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ealističko-pravno (realističko-juristički)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određenje krivičnog postupka, gdje se u suštini radi o jednom kompromisu, odnosno kompleksu u kome   se krivični postupak nastoji sagledati kompleksno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kako sa </a:t>
            </a:r>
            <a:r>
              <a:rPr lang="bs-Latn-BA" sz="3200" b="1" u="sng" dirty="0">
                <a:latin typeface="Calibri" pitchFamily="34" charset="0"/>
                <a:cs typeface="Calibri" pitchFamily="34" charset="0"/>
              </a:rPr>
              <a:t>spoljašnje tako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i  sa unutrašnje strane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polazeći od krivično-procesne radnje sa unutrašnjosti i krivično procesnog  odnosa, sa spoljašnje strane.</a:t>
            </a:r>
            <a:endParaRPr lang="bs-Latn-BA" sz="3200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bs-Latn-BA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3)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braniocem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oštećenim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staraoca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staranika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usvojioca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usvojenika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hranica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hranjenika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804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4)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učestvovao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punomoćenik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oštećenog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8062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5)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učestvovao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donošenju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pobija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žalbom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bs-Latn-BA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6) Ako postoje druge okolnosti koje izazivaju razumnu sumnju u njegovu nepristrasnost.</a:t>
            </a:r>
          </a:p>
          <a:p>
            <a:pPr marL="0" lvl="0" indent="0">
              <a:spcBef>
                <a:spcPts val="0"/>
              </a:spcBef>
              <a:buNone/>
            </a:pPr>
            <a:endParaRPr lang="bs-Latn-BA" sz="3200" b="1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8698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odstranjenje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početka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stadijumima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fazama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početka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najdalje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završetka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isticati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kumulativno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ispunjavati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individualno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obrazložen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608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okviru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prirodi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toga,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bs-Latn-BA" sz="3200" b="1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sjednica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Tako,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objašnjenje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suštine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realistički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/juristički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b="1" dirty="0" smtClean="0"/>
              <a:t>Rekapitulacija pređenih tema:</a:t>
            </a:r>
          </a:p>
          <a:p>
            <a:r>
              <a:rPr lang="bs-Latn-BA" b="1" dirty="0" smtClean="0"/>
              <a:t>Krivičnoprocesni subjekti (pojam i vrste krivičnoprocesnih subjekata),</a:t>
            </a:r>
          </a:p>
          <a:p>
            <a:r>
              <a:rPr lang="bs-Latn-BA" b="1" dirty="0" smtClean="0"/>
              <a:t>Principi u krivičnom postupku,</a:t>
            </a:r>
          </a:p>
          <a:p>
            <a:r>
              <a:rPr lang="bs-Latn-BA" b="1" dirty="0" smtClean="0"/>
              <a:t>Istražni-inkvizitorski; akuzatorski i mješoviti,</a:t>
            </a:r>
          </a:p>
          <a:p>
            <a:r>
              <a:rPr lang="bs-Latn-BA" b="1" dirty="0" smtClean="0"/>
              <a:t>Sudovi,</a:t>
            </a:r>
          </a:p>
          <a:p>
            <a:r>
              <a:rPr lang="bs-Latn-BA" b="1" dirty="0" smtClean="0"/>
              <a:t>Nezavisnost suda i sudija,</a:t>
            </a:r>
          </a:p>
          <a:p>
            <a:r>
              <a:rPr lang="bs-Latn-BA" b="1" dirty="0" smtClean="0"/>
              <a:t>Brojnost sudija,</a:t>
            </a:r>
          </a:p>
          <a:p>
            <a:r>
              <a:rPr lang="bs-Latn-BA" b="1" dirty="0" smtClean="0"/>
              <a:t>Subjektivna sposobnost sudije i </a:t>
            </a:r>
          </a:p>
          <a:p>
            <a:r>
              <a:rPr lang="bs-Latn-BA" b="1" dirty="0" smtClean="0"/>
              <a:t>Konkretna sposobnost sudije.</a:t>
            </a:r>
          </a:p>
        </p:txBody>
      </p:sp>
    </p:spTree>
    <p:extLst>
      <p:ext uri="{BB962C8B-B14F-4D97-AF65-F5344CB8AC3E}">
        <p14:creationId xmlns:p14="http://schemas.microsoft.com/office/powerpoint/2010/main" val="12400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6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REDOVNE NADLEŽNOSTI SUDOVA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Redovne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funkcionalna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5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prirode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regulisana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Prvostepena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pripadaju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opšte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(SUD BIH,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općinski-osnovni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kantonalni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okružni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0936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teritorijalnog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Regulisana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je u ZKP. </a:t>
            </a:r>
            <a:endParaRPr lang="bs-Latn-BA" sz="128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28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800" b="1" dirty="0" smtClean="0">
                <a:latin typeface="Calibri" pitchFamily="34" charset="0"/>
                <a:ea typeface="Calibri"/>
                <a:cs typeface="Calibri" pitchFamily="34" charset="0"/>
              </a:rPr>
              <a:t>1.Mjesna </a:t>
            </a:r>
            <a:r>
              <a:rPr lang="pl-PL" sz="12800" b="1" dirty="0">
                <a:latin typeface="Calibri" pitchFamily="34" charset="0"/>
                <a:ea typeface="Calibri"/>
                <a:cs typeface="Calibri" pitchFamily="34" charset="0"/>
              </a:rPr>
              <a:t>nadležnost po mjestu izvršenja KD, </a:t>
            </a:r>
            <a:endParaRPr lang="pl-PL" sz="128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28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800" b="1" dirty="0" smtClean="0">
                <a:latin typeface="Calibri" pitchFamily="34" charset="0"/>
                <a:ea typeface="Calibri"/>
                <a:cs typeface="Calibri" pitchFamily="34" charset="0"/>
              </a:rPr>
              <a:t>2</a:t>
            </a:r>
            <a:r>
              <a:rPr lang="pl-PL" sz="12800" b="1" dirty="0">
                <a:latin typeface="Calibri" pitchFamily="34" charset="0"/>
                <a:ea typeface="Calibri"/>
                <a:cs typeface="Calibri" pitchFamily="34" charset="0"/>
              </a:rPr>
              <a:t>. Mjesna nadležnost po prebivalištu ili boravištu osumnjičenog, odnosno </a:t>
            </a:r>
            <a:r>
              <a:rPr lang="pl-PL" sz="12800" b="1" dirty="0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28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800" b="1" dirty="0" smtClean="0">
                <a:latin typeface="Calibri" pitchFamily="34" charset="0"/>
                <a:ea typeface="Calibri"/>
                <a:cs typeface="Calibri" pitchFamily="34" charset="0"/>
              </a:rPr>
              <a:t>3</a:t>
            </a:r>
            <a:r>
              <a:rPr lang="pl-PL" sz="12800" b="1" dirty="0">
                <a:latin typeface="Calibri" pitchFamily="34" charset="0"/>
                <a:ea typeface="Calibri"/>
                <a:cs typeface="Calibri" pitchFamily="34" charset="0"/>
              </a:rPr>
              <a:t>. Mjesna nadležnost po mjestu gdje je osumnjičeni, odnosno optuženi uhvaćen ili se sam prijavio.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28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58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4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163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Funkcionalna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KP,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protežu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istragu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zaštitu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ljudskih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sloboda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obezbjeđenje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razrješava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jamstva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bile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45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Realistički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posmatran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spoljnoj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manifestaciji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fizički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fenomen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što 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skup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1143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regulisanih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važećim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smjer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postizanje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71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b="1" dirty="0" smtClean="0"/>
          </a:p>
          <a:p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toku glavnog pretresa sud realizuje funkciju suđenja u inokosnom izbornom sastavu.</a:t>
            </a:r>
          </a:p>
          <a:p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2599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također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inokosnom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izbornom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VANREDNE NADLEŽNOSTI 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b="1" dirty="0" smtClean="0">
                <a:latin typeface="Times New Roman"/>
                <a:ea typeface="Calibri"/>
                <a:cs typeface="Times New Roman"/>
              </a:rPr>
              <a:t>    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Vanredne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međusobnoj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prenesena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nadređena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vi-VN" sz="3200" b="1" dirty="0" smtClean="0">
                <a:latin typeface="Calibri" pitchFamily="34" charset="0"/>
                <a:ea typeface="Calibri"/>
                <a:cs typeface="Calibri" pitchFamily="34" charset="0"/>
              </a:rPr>
              <a:t>Nadležnost </a:t>
            </a:r>
            <a:r>
              <a:rPr lang="vi-VN" sz="3200" b="1" dirty="0">
                <a:latin typeface="Calibri" pitchFamily="34" charset="0"/>
                <a:ea typeface="Calibri"/>
                <a:cs typeface="Calibri" pitchFamily="34" charset="0"/>
              </a:rPr>
              <a:t>po međusobnoj vezi krivičnih </a:t>
            </a:r>
            <a:r>
              <a:rPr lang="vi-VN" sz="3200" b="1" dirty="0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vi-VN" sz="3200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vi-VN" sz="3200" b="1" dirty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krivično-ptavnih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zajedničko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mješovita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samostalno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Mješoviti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-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2194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subjektivnog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koneksiteta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spadaju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nižeg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višeg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jedinstveni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sprovešće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najteže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863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prvenstvu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potvrđivanja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 a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potvrđene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potvrđivanje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0357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objektivnog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koneksiteta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izvršioci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saučesnici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ovdje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odgovaraju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226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mješovitog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najtežem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područja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prvenstvu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potvrđivanja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prvenstvu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otpočinjanja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76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b)Prenesena (delegirana)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Prenošenje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inače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4300" dirty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3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442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</a:rPr>
              <a:t>Pojam krivičnog postupka</a:t>
            </a:r>
            <a:endParaRPr lang="bs-Latn-BA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skup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uređenih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4000" b="1" dirty="0" smtClean="0">
                <a:latin typeface="Times New Roman"/>
                <a:ea typeface="Calibri"/>
                <a:cs typeface="Times New Roman"/>
              </a:rPr>
              <a:t>  </a:t>
            </a:r>
            <a:endParaRPr lang="bs-Latn-B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Riječ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dakle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vanredne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mjesne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mijenjati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8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razlogu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prenošenje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mjesne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dvije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prenošenja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/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1)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Nužno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prenošenje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dovoljan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obrazovanje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spriječenosti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prisustvuje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suđenju,iz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faktičkih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810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2)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Prenošenje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delegiranje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nereda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teškoćama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nepristrasno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prevelikog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uzbuđenja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stanovništva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uzroka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nepovoljnu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atmosferu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normalno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prenošenju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bs-Latn-BA" sz="3200" dirty="0" smtClean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prenošenju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predsjednika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1747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30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SUKOB NADLEŽNOSTI 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nastupaju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KP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razilaze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rješavati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konkretni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1992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situacija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nastupa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obično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različite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kvalifikacije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KD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tumačenja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mjesne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7536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i procesni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odnos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u="sng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nastati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unutrašnjih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organizacionih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jedinica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9290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povodu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negativnog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nenadležnim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oglasit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nenadležnim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dostaviće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strankama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braniocu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pravosnažnosti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ustupit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2449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drugostepeni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odgovarajućeg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pod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drugostepeni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954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ustupljen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donositi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tome,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pokrenuti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268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negativnom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dakle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oglase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međutim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rijetko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pozitivan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odbijajući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ustupanje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traženje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zajednički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Odnos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nastaje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između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osumnjičenog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/optuženog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i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države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je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pravni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odnos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jer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regulisan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važećim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pravom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i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 pravnim normama i tako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se 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u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tvrđuju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pravo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pravne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obaveze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Times New Roman"/>
              </a:rPr>
              <a:t>obje</a:t>
            </a:r>
            <a:r>
              <a:rPr lang="en-US" sz="128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latin typeface="Calibri" pitchFamily="34" charset="0"/>
                <a:ea typeface="Calibri"/>
                <a:cs typeface="Times New Roman"/>
              </a:rPr>
              <a:t>strane</a:t>
            </a: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 u postupku</a:t>
            </a:r>
            <a:r>
              <a:rPr lang="en-US" sz="128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12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128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2000" dirty="0">
              <a:latin typeface="Calibri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05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spore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riješi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poduzimati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sukobu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1208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sukobu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prenošenju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PRAVNA POMOĆ 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Međusobni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manifestuje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kroz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institut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Događa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područja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teritorijalne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Ovakve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poslove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obavljaju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putem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Unutrašnja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domaćem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pružaju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domaći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Međunarodna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domaćem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ukazuju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inostrani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užem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uzajamna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i u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Ukazivanje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dostavljanjem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pismene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molbe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>
              <a:spcBef>
                <a:spcPts val="0"/>
              </a:spcBef>
            </a:pPr>
            <a:r>
              <a:rPr lang="en-US" sz="3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pojmom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uzajamna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pod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pojmom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službena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saradnja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 –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uzajam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saradnja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provođenje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saradnja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provođenje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saradnja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provođenje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vlasti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369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STRANAČKA I PROCESNA SPOSOBNOST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Stranačka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apstraktna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suštinski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hipotetičan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kroz krivično procesni odnos, dokazivanjem činjenica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Ova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On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izabran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pod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garantuju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samostalno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izgubi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materijalnog-krivičnog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stranačku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maloljetnoj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navršila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14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nikakve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dolaze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poslanici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momentu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uračunljiv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8000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izostati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uračunljiva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stranačku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podudarati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stranačkom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sposobnošću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5870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itchFamily="34" charset="0"/>
                <a:ea typeface="Calibri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odnos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razvija</a:t>
            </a:r>
            <a:r>
              <a:rPr lang="en-US" sz="3200" b="1" dirty="0">
                <a:latin typeface="Calibri" pitchFamily="34" charset="0"/>
                <a:ea typeface="Calibri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</a:rPr>
              <a:t>tužioca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, tj.</a:t>
            </a:r>
            <a:r>
              <a:rPr lang="en-US" sz="3200" b="1" dirty="0" smtClean="0">
                <a:latin typeface="Calibri" pitchFamily="34" charset="0"/>
                <a:ea typeface="Calibri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99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nosilac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tome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imenovan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jamče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garantuju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faktički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nesposoban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gluv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slijep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umobolan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,)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obezbjeđuje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obavezna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isključeno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zastupanje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Uračunljivost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momentu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KD, a ne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momentu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48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000" b="1" dirty="0">
                <a:latin typeface="Calibri" pitchFamily="34" charset="0"/>
                <a:ea typeface="Calibri"/>
                <a:cs typeface="Calibri" pitchFamily="34" charset="0"/>
              </a:rPr>
              <a:t>PROCESNI PRINCIPI STRANAKA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pPr marL="109728" indent="0"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4687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Princip </a:t>
            </a:r>
            <a:r>
              <a:rPr lang="bs-Latn-BA" b="1" dirty="0" smtClean="0">
                <a:latin typeface="Calibri" pitchFamily="34" charset="0"/>
                <a:cs typeface="Calibri" pitchFamily="34" charset="0"/>
              </a:rPr>
              <a:t>kontradiktornosti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kontradiktornosti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pružanju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sopstveni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diskusiji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pruža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dejstava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protivrječi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donesena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je takozvani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trostrani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odnos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doprinese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ravnopravnosti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efikasnost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efikasnijoj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Kontradiktorno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postiže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omogućavanjem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stavljaju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prijedloge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postavljaju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iznose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izvode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dolazi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izražaja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prilkom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„ne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idem“ - (ne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ponovo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tj. ne dva puta u istom 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donesena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pravomoćna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neponovljivosti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neponovljivosti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izražaja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upotrebom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prigovora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suštini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ponovnog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obazbjedi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sigurnost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građana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lišeni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neizvjesnosti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straha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ponovo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pravosnažno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498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kumulativna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i da bi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primjenio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ispunjena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>
              <a:buAutoNum type="alphaLcParenR"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>
              <a:buAutoNum type="alphaLcParenR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je donesena pravosnažna sudska odluka u tom krivičnom predmetu. </a:t>
            </a:r>
          </a:p>
          <a:p>
            <a:pPr marL="514350" indent="-514350">
              <a:buAutoNum type="alphaLcParenR"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Osumnjičeni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opštu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dužnost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stupi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otpočeti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i da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podnosi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pravna sredstva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trpi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proces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bez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obaveze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neko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činjenje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obaveze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odazivanju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pozivu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suda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a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109728" indent="0"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niz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koja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omogućavaju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njegovu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odbranu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zaštitu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njegove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ličnosti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 </a:t>
            </a:r>
          </a:p>
          <a:p>
            <a:pPr marL="109728" indent="0">
              <a:buNone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Rekapitulacija predavanja:</a:t>
            </a:r>
          </a:p>
          <a:p>
            <a:pPr marL="109728" indent="0">
              <a:buNone/>
            </a:pPr>
            <a:endParaRPr lang="bs-Latn-BA" b="1" dirty="0" smtClean="0"/>
          </a:p>
          <a:p>
            <a:r>
              <a:rPr lang="bs-Latn-BA" b="1" dirty="0" smtClean="0"/>
              <a:t>Redovne nadležnosti,</a:t>
            </a:r>
          </a:p>
          <a:p>
            <a:r>
              <a:rPr lang="bs-Latn-BA" b="1" dirty="0" smtClean="0"/>
              <a:t>Vanredne nadležnosti,</a:t>
            </a:r>
          </a:p>
          <a:p>
            <a:r>
              <a:rPr lang="bs-Latn-BA" b="1" dirty="0" smtClean="0"/>
              <a:t>Sukob nadležnosti,</a:t>
            </a:r>
          </a:p>
          <a:p>
            <a:r>
              <a:rPr lang="bs-Latn-BA" b="1" dirty="0" smtClean="0"/>
              <a:t>Pravna pomoć,</a:t>
            </a:r>
          </a:p>
          <a:p>
            <a:r>
              <a:rPr lang="bs-Latn-BA" b="1" dirty="0" smtClean="0"/>
              <a:t>Stranačka i procesna sposobnost,</a:t>
            </a:r>
          </a:p>
          <a:p>
            <a:r>
              <a:rPr lang="bs-Latn-BA" b="1" dirty="0" smtClean="0"/>
              <a:t>Procesni principi stranaka.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1967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749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 smtClean="0">
                <a:latin typeface="Calibri" pitchFamily="34" charset="0"/>
                <a:cs typeface="Calibri" pitchFamily="34" charset="0"/>
              </a:rPr>
              <a:t>OPTUŽNICA U KRIVIČNOM POSTUPKU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otvori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konkretnom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izrekne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odgovarajuća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4192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optužnica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odnosno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tužbu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svaku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otvaranje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održavanje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 a to je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faktički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materijalnom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Organizovanje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organizuje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tužilačku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pokretati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podnositi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172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pokrenuti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ovlaštenog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odustane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od tog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nastaviti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op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tužnica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danas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organizuje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javna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optužnica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javnom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posebni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Tužiteljstva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tužilaštva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849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 Zakona o krivičnom postupku,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 smtClean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TUŽILAC/TUŽITELJ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otkrivanje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zadatkom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“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otkriva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”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Novi zakoni o krivičnom postupku i njihove izmjene i dopune, mogu da znatno utiču na stepen  i brzinu otkrivanja izvršenih krivičnih djela i njihovih učinilaca, a efikasnost i djelotvornost njihovih sprovođenja čini značajan faktor odvraćanja od vršenja krivičnih djela.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18351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Opšta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zasnivanje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čemu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vezan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odlučivanju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pokretanje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zasnovano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principu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legaliteta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principu</a:t>
            </a:r>
            <a:r>
              <a:rPr lang="en-US" sz="3200" b="1" u="sng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oportuniteta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Unutrašnja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organizacija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djelokrug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ustanovljenje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tužiteljstva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tužiteljstvu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Tužiteljstva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samostalni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osnovani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osiguranja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efikasnog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ostvarivanja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poštivanja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ljudskih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zakonitosti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njenoj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teritoriji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prirode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tužilaštvo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razlikuje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nezavistan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526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tužilaštvo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nezvisno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utiče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tužilaštvo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Funkcija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tužiteljstva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upravna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javne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uprave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upravni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oblasti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pravosuđa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pa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reći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tužilaštvo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upravno-pravosudni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organ.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Obaveza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objektivno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nepristrasno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otkrivanje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latin typeface="Calibri" pitchFamily="34" charset="0"/>
                <a:ea typeface="Calibri"/>
                <a:cs typeface="Calibri" pitchFamily="34" charset="0"/>
              </a:rPr>
              <a:t>Pravo i dužnosti tužitelja/tužioca je da: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saznanju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otkrivanja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hapšenja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privođenja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pronalaženja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rukovodi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nadzire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upravljanja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aktivnostima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službenih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vezanih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prikupljanje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443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provede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istragu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imunitet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 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bs-Latn-BA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 zahtijeva dostavljanje informacija od državnih organa, preduzeća, pravnih i fizičkih osoba,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e) </a:t>
            </a:r>
            <a:r>
              <a:rPr lang="bs-Latn-BA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izdaje pozive i naredbe i predlaže izdavanje poziva i naredbi sudu u skladu s ovim zakonom, </a:t>
            </a:r>
          </a:p>
          <a:p>
            <a:pPr marL="0" lvl="0" indent="0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f)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naredi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ovlaštenoj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izvrši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izdatu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5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g</a:t>
            </a:r>
            <a:r>
              <a:rPr lang="bs-Latn-BA" sz="3500" b="1" dirty="0">
                <a:latin typeface="Calibri" pitchFamily="34" charset="0"/>
                <a:ea typeface="Calibri"/>
                <a:cs typeface="Calibri" pitchFamily="34" charset="0"/>
              </a:rPr>
              <a:t>) predlaže izdavanje kaznenog naloga u skladu s zakonom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dirty="0">
                <a:latin typeface="Calibri" pitchFamily="34" charset="0"/>
                <a:ea typeface="Calibri"/>
                <a:cs typeface="Calibri" pitchFamily="34" charset="0"/>
              </a:rPr>
              <a:t>h) podiže i zastupa optužnicu pred sudom,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dirty="0" smtClean="0">
                <a:latin typeface="Calibri" pitchFamily="34" charset="0"/>
                <a:ea typeface="Calibri"/>
                <a:cs typeface="Calibri" pitchFamily="34" charset="0"/>
              </a:rPr>
              <a:t>i)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vi-VN" sz="3500" b="1" dirty="0" smtClean="0">
                <a:latin typeface="Calibri" pitchFamily="34" charset="0"/>
                <a:ea typeface="Calibri"/>
                <a:cs typeface="Calibri" pitchFamily="34" charset="0"/>
              </a:rPr>
              <a:t>podnosi </a:t>
            </a:r>
            <a:r>
              <a:rPr lang="vi-VN" sz="3500" b="1" dirty="0">
                <a:latin typeface="Calibri" pitchFamily="34" charset="0"/>
                <a:ea typeface="Calibri"/>
                <a:cs typeface="Calibri" pitchFamily="34" charset="0"/>
              </a:rPr>
              <a:t>pravne lijekove,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vi-VN" sz="3500" b="1" dirty="0">
                <a:latin typeface="Calibri" pitchFamily="34" charset="0"/>
                <a:ea typeface="Calibri"/>
                <a:cs typeface="Calibri" pitchFamily="34" charset="0"/>
              </a:rPr>
              <a:t>) obavlja i druge poslove određene zakonom.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992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poduzetoj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obavijeste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uputi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0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•</a:t>
            </a:r>
            <a:r>
              <a:rPr lang="en-US" sz="3500" b="1" dirty="0" err="1" smtClean="0">
                <a:latin typeface="Calibri" pitchFamily="34" charset="0"/>
                <a:ea typeface="Calibri"/>
                <a:cs typeface="Times New Roman" pitchFamily="18" charset="0"/>
              </a:rPr>
              <a:t>Za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odnos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između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Times New Roman" pitchFamily="18" charset="0"/>
              </a:rPr>
              <a:t>stranaka</a:t>
            </a: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u postupku,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karakteristično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je</a:t>
            </a: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,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da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je</a:t>
            </a: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,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tužitelj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/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tužilac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obavezan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da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gonjenje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Times New Roman" pitchFamily="18" charset="0"/>
              </a:rPr>
              <a:t>vrši</a:t>
            </a: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: </a:t>
            </a:r>
          </a:p>
          <a:p>
            <a:pPr marL="2286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oficijelno,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endParaRPr lang="bs-Latn-BA" sz="3500" b="1" dirty="0" smtClean="0">
              <a:latin typeface="Calibri" pitchFamily="34" charset="0"/>
              <a:ea typeface="Calibri"/>
              <a:cs typeface="Times New Roman" pitchFamily="18" charset="0"/>
            </a:endParaRPr>
          </a:p>
          <a:p>
            <a:pPr marL="2286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500" b="1" dirty="0" err="1" smtClean="0">
                <a:latin typeface="Calibri" pitchFamily="34" charset="0"/>
                <a:ea typeface="Calibri"/>
                <a:cs typeface="Times New Roman" pitchFamily="18" charset="0"/>
              </a:rPr>
              <a:t>objektivno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,</a:t>
            </a: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</a:p>
          <a:p>
            <a:pPr marL="2286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nepristrasno, </a:t>
            </a:r>
            <a:r>
              <a:rPr lang="en-US" sz="3500" b="1" dirty="0" smtClean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čemu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odgovara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pravo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osumnjičenog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odnosno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optuženog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da u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protivnom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traži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njegovo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Times New Roman" pitchFamily="18" charset="0"/>
              </a:rPr>
              <a:t>izuzeće</a:t>
            </a:r>
            <a:r>
              <a:rPr lang="en-US" sz="3500" b="1" dirty="0">
                <a:latin typeface="Calibri" pitchFamily="34" charset="0"/>
                <a:ea typeface="Calibri"/>
                <a:cs typeface="Times New Roman" pitchFamily="18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Times New Roman" pitchFamily="18" charset="0"/>
            </a:endParaRPr>
          </a:p>
          <a:p>
            <a:endParaRPr lang="bs-Latn-BA" sz="38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OSUMNJIČENI/OPTUŽENI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lica-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KD,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li je ta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ispunjeni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izrekne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odgovarajuća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005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ličnosti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sporno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sadržano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to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pokrenuti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1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Identifikacija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generalijskim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počinila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886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tačaka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optužnici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potvrđena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svojstvo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248472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?,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?</a:t>
            </a:r>
            <a: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85720" y="332657"/>
            <a:ext cx="8401080" cy="648072"/>
          </a:xfrm>
        </p:spPr>
        <p:txBody>
          <a:bodyPr>
            <a:norm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31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Pod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saizvršilac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podstrekač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pomagač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imunitetom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59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bs-Latn-BA" sz="4800" dirty="0">
                <a:ea typeface="Calibri"/>
                <a:cs typeface="Times New Roman"/>
              </a:rPr>
              <a:t/>
            </a:r>
            <a:br>
              <a:rPr lang="bs-Latn-BA" sz="4800" dirty="0">
                <a:ea typeface="Calibri"/>
                <a:cs typeface="Times New Roman"/>
              </a:rPr>
            </a:br>
            <a:r>
              <a:rPr lang="en-US" sz="4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bs-Latn-BA" sz="40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indent="0" algn="ctr">
              <a:buNone/>
            </a:pP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endParaRPr lang="bs-Latn-BA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proističu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ostala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materijalnu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stručnu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obranu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(da se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sadrže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domaće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ustavne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međunarodnog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čovjeka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Osumnjičeni, optuženi u krivičnom postupku ima sledeće dužnosti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1.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stupi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omogući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Mora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poštovati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rasvjetli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tiču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rukovođenja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2. Da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ne,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izostanak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opravda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	</a:t>
            </a:r>
            <a:endParaRPr lang="bs-Latn-BA" sz="3200" b="1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3)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dopusti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zakonitih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to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tjelesni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pregled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lični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analizu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DNK.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0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OSUMNJIČENI /OPTUŽENI I NJIHOVA PRRAVA I DUŽNOSTI U SMISLU ODBRANE</a:t>
            </a:r>
            <a:endParaRPr lang="bs-Latn-BA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aktivnost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subjekta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djelimično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suprostavljanje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položaja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 i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pa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ističući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suprotne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elementima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bs-Latn-BA" dirty="0" smtClean="0"/>
          </a:p>
          <a:p>
            <a:pPr marL="0" indent="0" algn="ctr">
              <a:buNone/>
            </a:pPr>
            <a:endParaRPr lang="bs-Latn-BA" dirty="0" smtClean="0"/>
          </a:p>
          <a:p>
            <a:pPr marL="109728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CILJEVI I OPRAVDANJE KRIVIČNOG POSTUPKA</a:t>
            </a:r>
            <a:endParaRPr lang="bs-Latn-BA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Opravdanje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višestruko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0487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garancija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zakonitosti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pravilnosti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pravosuđa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uopšte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interes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društvene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zajednice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cjelini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aterijalna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odbrana,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zainteresovan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pruža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obavješten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omogućeno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izjasni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 okolnostima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terete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iznese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zakonite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a pored toga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osigurati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dovoljno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vremena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pripremi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0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58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srodnicima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vanbračni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drug,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srodnik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usvojilac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usvojenik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brat,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sestra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vanbračni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drug, brat,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sestra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osuđenog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smrti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47667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FORMALNA ODBRANA OSUMNJIČENOG/OPTUŽENOG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stručnog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upotpunjava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zaštiti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ostvarivanju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boljem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funkcionisanju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pravosuđa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8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-762000"/>
            <a:ext cx="8229600" cy="1981200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4100" b="1" dirty="0" smtClean="0">
              <a:latin typeface="Times New Roman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600" b="1" dirty="0" err="1" smtClean="0">
                <a:latin typeface="Calibri" pitchFamily="34" charset="0"/>
                <a:ea typeface="Calibri"/>
                <a:cs typeface="Times New Roman"/>
              </a:rPr>
              <a:t>Neposredni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cilj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KP je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omogućavanje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primjene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materijalnog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konkretan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slučaj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tj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. </a:t>
            </a: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u procesnom  smislu, </a:t>
            </a:r>
            <a:r>
              <a:rPr lang="en-US" sz="4600" b="1" dirty="0" err="1" smtClean="0">
                <a:latin typeface="Calibri" pitchFamily="34" charset="0"/>
                <a:ea typeface="Calibri"/>
                <a:cs typeface="Times New Roman"/>
              </a:rPr>
              <a:t>utvrđivanje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sudskom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Times New Roman"/>
              </a:rPr>
              <a:t>odlukom</a:t>
            </a: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46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a) 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da 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li 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je </a:t>
            </a:r>
            <a:r>
              <a:rPr lang="en-US" sz="4600" b="1" dirty="0" err="1" smtClean="0">
                <a:latin typeface="Calibri" pitchFamily="34" charset="0"/>
                <a:ea typeface="Calibri"/>
                <a:cs typeface="Times New Roman"/>
              </a:rPr>
              <a:t>izvršeno</a:t>
            </a: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 krivično djelo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endParaRPr lang="bs-Latn-BA" sz="46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b) 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da 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li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ga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izvršio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osumnjičeni, odnosno </a:t>
            </a:r>
            <a:r>
              <a:rPr lang="en-US" sz="4600" b="1" dirty="0" err="1" smtClean="0">
                <a:latin typeface="Calibri" pitchFamily="34" charset="0"/>
                <a:ea typeface="Calibri"/>
                <a:cs typeface="Times New Roman"/>
              </a:rPr>
              <a:t>optuženi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 (ko)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46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600" b="1" dirty="0" smtClean="0">
                <a:latin typeface="Calibri" pitchFamily="34" charset="0"/>
                <a:ea typeface="Calibri"/>
                <a:cs typeface="Times New Roman"/>
              </a:rPr>
              <a:t>c) </a:t>
            </a:r>
            <a:r>
              <a:rPr lang="en-US" sz="4600" b="1" dirty="0" smtClean="0">
                <a:latin typeface="Calibri" pitchFamily="34" charset="0"/>
                <a:ea typeface="Calibri"/>
                <a:cs typeface="Times New Roman"/>
              </a:rPr>
              <a:t>da 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li se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optuženom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može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izreći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krivična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4600" b="1" dirty="0" err="1">
                <a:latin typeface="Calibri" pitchFamily="34" charset="0"/>
                <a:ea typeface="Calibri"/>
                <a:cs typeface="Times New Roman"/>
              </a:rPr>
              <a:t>sankcija</a:t>
            </a:r>
            <a:r>
              <a:rPr lang="en-US" sz="4600" b="1" dirty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46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latin typeface="Times New Roman"/>
                <a:ea typeface="Calibri"/>
                <a:cs typeface="Times New Roman"/>
              </a:rPr>
              <a:t> </a:t>
            </a:r>
            <a:endParaRPr lang="bs-Latn-BA" sz="4700" dirty="0">
              <a:latin typeface="Calibri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637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Saradnja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stručnog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fakultativna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nekada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nalaže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/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obavezna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predviđa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Obavezna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Fakultativna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c)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siromašnih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58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SPOREDNI PROCESNI SUBJEKTI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Sporedni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izvjesna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raspolaganja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4702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Javljajući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poredni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štećeni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okrivljenog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 OŠTEĆENI </a:t>
            </a:r>
            <a:r>
              <a:rPr lang="bs-Latn-BA" b="1" dirty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>
                <a:latin typeface="Times New Roman"/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-lice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odnosno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povrijeđeno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ugroženo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K.D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čast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ugled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porodica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očinstvo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povrijeđeno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dovoljno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ugroženo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pPr lvl="0" indent="-342900" algn="ctr">
              <a:spcBef>
                <a:spcPts val="0"/>
              </a:spcBef>
            </a:pPr>
            <a:r>
              <a:rPr lang="bs-Latn-BA" sz="4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s-Latn-BA" sz="4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PRAVNA ILI FIZIČKA OSOBA</a:t>
            </a:r>
            <a:r>
              <a:rPr lang="bs-Latn-BA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sporedni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starni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ostvarena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preduzeću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organizaciji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prenesena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srodnicima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Tada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pa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uključiti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okrivljenog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protivpravan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proces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, odnosno postupak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Times New Roman"/>
              </a:rPr>
              <a:t>pored </a:t>
            </a:r>
            <a:r>
              <a:rPr lang="en-US" sz="3200" b="1" dirty="0" err="1">
                <a:latin typeface="Calibri" pitchFamily="34" charset="0"/>
                <a:ea typeface="Calibri"/>
                <a:cs typeface="Times New Roman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neposrednog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ima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konačan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cilj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koji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je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identičan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sa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ciljem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materijalnog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>
                <a:latin typeface="Calibri" pitchFamily="34" charset="0"/>
                <a:ea typeface="Calibri"/>
                <a:cs typeface="Times New Roman"/>
              </a:rPr>
              <a:t> a </a:t>
            </a:r>
            <a:r>
              <a:rPr lang="en-US" sz="3200" b="1" dirty="0" err="1">
                <a:latin typeface="Calibri" pitchFamily="34" charset="0"/>
                <a:ea typeface="Calibri"/>
                <a:cs typeface="Times New Roman"/>
              </a:rPr>
              <a:t>sastoji</a:t>
            </a:r>
            <a:r>
              <a:rPr lang="en-US" sz="3200" b="1" dirty="0">
                <a:latin typeface="Calibri" pitchFamily="34" charset="0"/>
                <a:ea typeface="Calibri"/>
                <a:cs typeface="Times New Roman"/>
              </a:rPr>
              <a:t> se 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odbrani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Times New Roman"/>
              </a:rPr>
              <a:t> zaštiti, odnosno</a:t>
            </a:r>
            <a:endParaRPr lang="bs-Latn-BA" sz="3200" b="1" u="sng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 smtClean="0">
                <a:latin typeface="Calibri" pitchFamily="34" charset="0"/>
                <a:ea typeface="Calibri"/>
                <a:cs typeface="Times New Roman"/>
              </a:rPr>
              <a:t>obezbjeđenju</a:t>
            </a:r>
            <a:r>
              <a:rPr lang="en-US" sz="3200" b="1" u="sng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društvenog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poretka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 od </a:t>
            </a:r>
            <a:r>
              <a:rPr lang="en-US" sz="3200" b="1" u="sng" dirty="0" err="1">
                <a:latin typeface="Calibri" pitchFamily="34" charset="0"/>
                <a:ea typeface="Calibri"/>
                <a:cs typeface="Times New Roman"/>
              </a:rPr>
              <a:t>kriminaliteta</a:t>
            </a:r>
            <a:r>
              <a:rPr lang="en-US" sz="3200" b="1" u="sng" dirty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u="sng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17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 fontScale="90000"/>
          </a:bodyPr>
          <a:lstStyle/>
          <a:p>
            <a:pPr lvl="0" indent="-342900" algn="ctr">
              <a:spcBef>
                <a:spcPts val="0"/>
              </a:spcBef>
            </a:pPr>
            <a:r>
              <a:rPr lang="bs-Latn-BA" sz="49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s-Latn-BA" sz="49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bs-Latn-BA" sz="4400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sporednog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zakomom o postupku prema djeci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maloljetnicima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Pored toga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pojavljuje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dostavljajući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tiču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živi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nadzor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pripremnog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OSTALI UČESNICI U POSTUPKU   </a:t>
            </a: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zastupnicima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pomoćnicima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trećim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A)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ZASTUPNICI PROCESNIH SUBJEKATA -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endParaRPr lang="bs-Latn-BA" sz="40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60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račun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sadejstvom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8596" y="2492896"/>
            <a:ext cx="8229600" cy="367611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zakonskih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zastupnika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rade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javiti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oštećeni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 odnosno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4400" b="1" dirty="0">
              <a:latin typeface="Times New Roman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2800" dirty="0">
              <a:ea typeface="Calibri"/>
              <a:cs typeface="Times New Roman"/>
            </a:endParaRPr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278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roditelji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staratelji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algn="ctr"/>
            <a:endParaRPr lang="bs-Latn-BA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Punoljetnicima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poslovna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staratelji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Staraoce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strateljstva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vi-VN" dirty="0"/>
          </a:p>
          <a:p>
            <a:pPr>
              <a:buNone/>
            </a:pPr>
            <a:r>
              <a:rPr lang="vi-VN" dirty="0"/>
              <a:t>•	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Opravdanje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KP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(krivičnog postupka)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nalazi se u činjenici da je to najsigurniji način reagovanja na kriminalitet, jer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na taj način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obezbjeđuje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da 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nevin neće biti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osuđen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da 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kriv neće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izbjeći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zasluženu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dirty="0">
                <a:latin typeface="Calibri" pitchFamily="34" charset="0"/>
                <a:cs typeface="Calibri" pitchFamily="34" charset="0"/>
              </a:rPr>
              <a:t>krivičnu  sankciju.</a:t>
            </a:r>
          </a:p>
          <a:p>
            <a:pPr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2775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zamjenici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supstituti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zamjenici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inicijativi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račun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zamjenicima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bliskom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srodničkom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zajednički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interes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dirty="0" smtClean="0">
                <a:latin typeface="Times New Roman"/>
                <a:ea typeface="Calibri"/>
              </a:rPr>
              <a:t/>
            </a:r>
            <a:br>
              <a:rPr lang="bs-Latn-BA" sz="4800" b="1" dirty="0" smtClean="0">
                <a:latin typeface="Times New Roman"/>
                <a:ea typeface="Calibri"/>
              </a:rPr>
            </a:br>
            <a:r>
              <a:rPr lang="en-US" sz="48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Punomoćnici</a:t>
            </a:r>
            <a:r>
              <a:rPr lang="en-US" sz="48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800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800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Punomoćnik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/lice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ovlastila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sposobna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stranka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zastupnik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nesposobne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račun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obavljati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lično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347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vlastodavca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vlastodavac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oslobodio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učešća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u tom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pomaže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punomoćnika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radio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Punomoćnik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uživa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poslovnu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spremu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672408"/>
          </a:xfrm>
        </p:spPr>
        <p:txBody>
          <a:bodyPr>
            <a:normAutofit/>
          </a:bodyPr>
          <a:lstStyle/>
          <a:p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B)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POMOĆNICI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(POMOĆNI ORGAN) PROCESNIH SUBJEKATA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034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 smtClean="0"/>
              <a:t>POMOĆNICI PROCESNIH SUBJEKATA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Pomoćnici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pomažu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davanjem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savjeta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instrukcija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pružanja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stručno-tehničke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krivično-procesnim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krivičnom postupku (KP)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 stalno su prisutna dva suprostavljena interesa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a) interes optužbe i 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b) interes odbrane.</a:t>
            </a:r>
            <a:endParaRPr lang="vi-VN" sz="3200" b="1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a typeface="Calibri"/>
                <a:cs typeface="Times New Roman"/>
              </a:rPr>
              <a:t>To </a:t>
            </a:r>
            <a:r>
              <a:rPr lang="en-US" sz="3200" b="1" dirty="0" err="1" smtClean="0">
                <a:ea typeface="Calibri"/>
                <a:cs typeface="Times New Roman"/>
              </a:rPr>
              <a:t>mogu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biti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pojedinci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odgovarajuće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struke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ili</a:t>
            </a:r>
            <a:r>
              <a:rPr lang="en-US" sz="3200" b="1" dirty="0" smtClean="0"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a typeface="Calibri"/>
                <a:cs typeface="Times New Roman"/>
              </a:rPr>
              <a:t>slučaju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potrebe</a:t>
            </a:r>
            <a:r>
              <a:rPr lang="bs-Latn-BA" sz="3200" b="1" dirty="0" smtClean="0">
                <a:ea typeface="Calibri"/>
                <a:cs typeface="Times New Roman"/>
              </a:rPr>
              <a:t>,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stručne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ustanove</a:t>
            </a:r>
            <a:r>
              <a:rPr lang="bs-Latn-BA" sz="3200" b="1" dirty="0" smtClean="0">
                <a:ea typeface="Calibri"/>
                <a:cs typeface="Times New Roman"/>
              </a:rPr>
              <a:t>, instituti i dr</a:t>
            </a:r>
            <a:r>
              <a:rPr lang="en-US" sz="3200" b="1" dirty="0" smtClean="0">
                <a:ea typeface="Calibri"/>
                <a:cs typeface="Times New Roman"/>
              </a:rPr>
              <a:t>. </a:t>
            </a:r>
            <a:endParaRPr lang="bs-Latn-BA" sz="3200" dirty="0" smtClean="0">
              <a:ea typeface="Calibri"/>
              <a:cs typeface="Times New Roman"/>
            </a:endParaRPr>
          </a:p>
          <a:p>
            <a:endParaRPr lang="bs-Latn-BA" sz="3200" dirty="0" smtClean="0"/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Zapisničar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-uređuje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ozvaničava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Zapisnikom, u smislu procesno pravnog dokumenta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procesnoj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Tumači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prevode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jezik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upotrebi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obratno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mimičke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znakove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gluvi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gluvonijemi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učesnici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Stručni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saradnici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pripravnici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položen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pravosudni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pomaže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251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e)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starteljstva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solidFill>
                <a:srgbClr val="FF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>
              <a:ea typeface="Calibri"/>
              <a:cs typeface="Times New Roman"/>
            </a:endParaRPr>
          </a:p>
          <a:p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5252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f)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 OSL,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odgovarajuća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unutar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granične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carinskih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te,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finansijske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poreskih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a typeface="Calibri"/>
                <a:cs typeface="Times New Roman"/>
              </a:rPr>
              <a:t>R</a:t>
            </a:r>
            <a:r>
              <a:rPr lang="bs-Latn-BA" sz="3200" b="1" dirty="0" smtClean="0">
                <a:ea typeface="Calibri"/>
                <a:cs typeface="Times New Roman"/>
              </a:rPr>
              <a:t>i</a:t>
            </a:r>
            <a:r>
              <a:rPr lang="en-US" sz="3200" b="1" dirty="0" err="1" smtClean="0">
                <a:ea typeface="Calibri"/>
                <a:cs typeface="Times New Roman"/>
              </a:rPr>
              <a:t>ječ</a:t>
            </a:r>
            <a:r>
              <a:rPr lang="en-US" sz="3200" b="1" dirty="0" smtClean="0">
                <a:ea typeface="Calibri"/>
                <a:cs typeface="Times New Roman"/>
              </a:rPr>
              <a:t> je </a:t>
            </a:r>
            <a:r>
              <a:rPr lang="bs-Latn-BA" sz="3200" b="1" dirty="0" smtClean="0">
                <a:ea typeface="Calibri"/>
                <a:cs typeface="Times New Roman"/>
              </a:rPr>
              <a:t>o </a:t>
            </a:r>
            <a:r>
              <a:rPr lang="en-US" sz="3200" b="1" dirty="0" err="1" smtClean="0">
                <a:ea typeface="Calibri"/>
                <a:cs typeface="Times New Roman"/>
              </a:rPr>
              <a:t>organima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koji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funkcionišu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na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raznim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nivoima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i</a:t>
            </a:r>
            <a:r>
              <a:rPr lang="en-US" sz="3200" b="1" dirty="0" smtClean="0"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a typeface="Calibri"/>
                <a:cs typeface="Times New Roman"/>
              </a:rPr>
              <a:t>skladu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sa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zakonom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i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ustavom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obavljaju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poslove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iz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svog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domena</a:t>
            </a:r>
            <a:r>
              <a:rPr lang="en-US" sz="3200" b="1" dirty="0" smtClean="0">
                <a:ea typeface="Calibri"/>
                <a:cs typeface="Times New Roman"/>
              </a:rPr>
              <a:t>, a </a:t>
            </a:r>
            <a:r>
              <a:rPr lang="en-US" sz="3200" b="1" dirty="0" err="1" smtClean="0">
                <a:ea typeface="Calibri"/>
                <a:cs typeface="Times New Roman"/>
              </a:rPr>
              <a:t>uz</a:t>
            </a:r>
            <a:r>
              <a:rPr lang="en-US" sz="3200" b="1" dirty="0" smtClean="0">
                <a:ea typeface="Calibri"/>
                <a:cs typeface="Times New Roman"/>
              </a:rPr>
              <a:t> to </a:t>
            </a:r>
            <a:r>
              <a:rPr lang="en-US" sz="3200" b="1" dirty="0" err="1" smtClean="0">
                <a:ea typeface="Calibri"/>
                <a:cs typeface="Times New Roman"/>
              </a:rPr>
              <a:t>međusobno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a typeface="Calibri"/>
                <a:cs typeface="Times New Roman"/>
              </a:rPr>
              <a:t>sarađuju</a:t>
            </a:r>
            <a:r>
              <a:rPr lang="en-US" sz="3200" b="1" dirty="0" smtClean="0">
                <a:ea typeface="Calibri"/>
                <a:cs typeface="Times New Roman"/>
              </a:rPr>
              <a:t>.</a:t>
            </a:r>
            <a:endParaRPr lang="bs-Latn-BA" sz="3200" dirty="0" smtClean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/>
              <a:t>Pomoćnici procesnih subjekta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OSL,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starateljstva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saradnici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kao,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pripravnici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tužilaštvu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Naime, </a:t>
            </a:r>
            <a:r>
              <a:rPr lang="bs-Latn-BA" sz="3200" b="1" u="sng" dirty="0" smtClean="0">
                <a:latin typeface="Calibri" pitchFamily="34" charset="0"/>
                <a:cs typeface="Calibri" pitchFamily="34" charset="0"/>
              </a:rPr>
              <a:t>predmet i zadatak krivičnog procesnog prava,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sa njegovim osnovnim obilježjima; subjektima; radnjama koje oni preduzimaju i odnosima u koje stupaju tokom postupka, daje mogućnost raznim teoretičarima da na različite načine definišu krivično procesno pravo.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pomagač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aktivnost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TREĆE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OSOBE U KRIVIČNOM POSTUPKU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algn="ctr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587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najvažnij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novinari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nevladine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organizacije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Odnosno, to su osobe koje su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ishod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zainteresovane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5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/>
              <a:t>POJAM I VRSTE PREDMETA KRIVIČNOG POSTUPKA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a typeface="Calibri"/>
                <a:cs typeface="Times New Roman"/>
              </a:rPr>
              <a:t>Predmet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 err="1">
                <a:ea typeface="Calibri"/>
                <a:cs typeface="Times New Roman"/>
              </a:rPr>
              <a:t>krivičnog</a:t>
            </a:r>
            <a:r>
              <a:rPr lang="en-US" sz="3200" b="1" dirty="0">
                <a:ea typeface="Calibri"/>
                <a:cs typeface="Times New Roman"/>
              </a:rPr>
              <a:t>  </a:t>
            </a:r>
            <a:r>
              <a:rPr lang="en-US" sz="3200" b="1" dirty="0" err="1">
                <a:ea typeface="Calibri"/>
                <a:cs typeface="Times New Roman"/>
              </a:rPr>
              <a:t>postupka</a:t>
            </a:r>
            <a:r>
              <a:rPr lang="en-US" sz="3200" b="1" dirty="0">
                <a:ea typeface="Calibri"/>
                <a:cs typeface="Times New Roman"/>
              </a:rPr>
              <a:t> </a:t>
            </a:r>
            <a:r>
              <a:rPr lang="en-US" sz="3200" b="1" dirty="0" smtClean="0">
                <a:ea typeface="Calibri"/>
                <a:cs typeface="Times New Roman"/>
              </a:rPr>
              <a:t>je</a:t>
            </a:r>
            <a:r>
              <a:rPr lang="bs-Latn-BA" sz="3200" b="1" dirty="0" smtClean="0">
                <a:ea typeface="Calibri"/>
                <a:cs typeface="Times New Roman"/>
              </a:rPr>
              <a:t>:</a:t>
            </a: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ea typeface="Calibri"/>
                <a:cs typeface="Times New Roman"/>
              </a:rPr>
              <a:t>materija</a:t>
            </a:r>
            <a:r>
              <a:rPr lang="bs-Latn-BA" sz="3200" b="1" dirty="0" smtClean="0">
                <a:ea typeface="Calibri"/>
                <a:cs typeface="Times New Roman"/>
              </a:rPr>
              <a:t>, odnosno, </a:t>
            </a: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ea typeface="Calibri"/>
                <a:cs typeface="Times New Roman"/>
              </a:rPr>
              <a:t>stvar</a:t>
            </a:r>
            <a:r>
              <a:rPr lang="en-US" sz="3200" b="1" dirty="0" smtClean="0">
                <a:ea typeface="Calibri"/>
                <a:cs typeface="Times New Roman"/>
              </a:rPr>
              <a:t> </a:t>
            </a:r>
            <a:r>
              <a:rPr lang="en-US" sz="3200" b="1" dirty="0">
                <a:ea typeface="Calibri"/>
                <a:cs typeface="Times New Roman"/>
              </a:rPr>
              <a:t>o </a:t>
            </a:r>
            <a:r>
              <a:rPr lang="en-US" sz="3200" b="1" dirty="0" err="1">
                <a:ea typeface="Calibri"/>
                <a:cs typeface="Times New Roman"/>
              </a:rPr>
              <a:t>kojoj</a:t>
            </a:r>
            <a:r>
              <a:rPr lang="en-US" sz="3200" b="1" dirty="0">
                <a:ea typeface="Calibri"/>
                <a:cs typeface="Times New Roman"/>
              </a:rPr>
              <a:t> se </a:t>
            </a:r>
            <a:r>
              <a:rPr lang="en-US" sz="3200" b="1" dirty="0" err="1">
                <a:ea typeface="Calibri"/>
                <a:cs typeface="Times New Roman"/>
              </a:rPr>
              <a:t>raspravlja</a:t>
            </a:r>
            <a:r>
              <a:rPr lang="en-US" sz="3200" b="1" dirty="0">
                <a:ea typeface="Calibri"/>
                <a:cs typeface="Times New Roman"/>
              </a:rPr>
              <a:t> u </a:t>
            </a:r>
            <a:r>
              <a:rPr lang="en-US" sz="3200" b="1" dirty="0" err="1">
                <a:ea typeface="Calibri"/>
                <a:cs typeface="Times New Roman"/>
              </a:rPr>
              <a:t>postupku</a:t>
            </a:r>
            <a:r>
              <a:rPr lang="en-US" sz="3200" b="1" dirty="0">
                <a:ea typeface="Calibri"/>
                <a:cs typeface="Times New Roman"/>
              </a:rPr>
              <a:t> i o </a:t>
            </a:r>
            <a:r>
              <a:rPr lang="en-US" sz="3200" b="1" dirty="0" err="1">
                <a:ea typeface="Calibri"/>
                <a:cs typeface="Times New Roman"/>
              </a:rPr>
              <a:t>kojoj</a:t>
            </a:r>
            <a:r>
              <a:rPr lang="en-US" sz="3200" b="1" dirty="0">
                <a:ea typeface="Calibri"/>
                <a:cs typeface="Times New Roman"/>
              </a:rPr>
              <a:t> </a:t>
            </a:r>
            <a:r>
              <a:rPr lang="en-US" sz="3200" b="1" dirty="0" err="1">
                <a:ea typeface="Calibri"/>
                <a:cs typeface="Times New Roman"/>
              </a:rPr>
              <a:t>sud</a:t>
            </a:r>
            <a:r>
              <a:rPr lang="en-US" sz="3200" b="1" dirty="0">
                <a:ea typeface="Calibri"/>
                <a:cs typeface="Times New Roman"/>
              </a:rPr>
              <a:t> </a:t>
            </a:r>
            <a:r>
              <a:rPr lang="en-US" sz="3200" b="1" dirty="0" err="1">
                <a:ea typeface="Calibri"/>
                <a:cs typeface="Times New Roman"/>
              </a:rPr>
              <a:t>treba</a:t>
            </a:r>
            <a:r>
              <a:rPr lang="en-US" sz="3200" b="1" dirty="0">
                <a:ea typeface="Calibri"/>
                <a:cs typeface="Times New Roman"/>
              </a:rPr>
              <a:t> da </a:t>
            </a:r>
            <a:r>
              <a:rPr lang="en-US" sz="3200" b="1" dirty="0" err="1">
                <a:ea typeface="Calibri"/>
                <a:cs typeface="Times New Roman"/>
              </a:rPr>
              <a:t>donese</a:t>
            </a:r>
            <a:r>
              <a:rPr lang="en-US" sz="3200" b="1" dirty="0">
                <a:ea typeface="Calibri"/>
                <a:cs typeface="Times New Roman"/>
              </a:rPr>
              <a:t> </a:t>
            </a:r>
            <a:r>
              <a:rPr lang="en-US" sz="3200" b="1" dirty="0" err="1">
                <a:ea typeface="Calibri"/>
                <a:cs typeface="Times New Roman"/>
              </a:rPr>
              <a:t>odluku</a:t>
            </a:r>
            <a:r>
              <a:rPr lang="en-US" sz="3200" b="1" dirty="0">
                <a:ea typeface="Calibri"/>
                <a:cs typeface="Times New Roman"/>
              </a:rPr>
              <a:t>.</a:t>
            </a:r>
            <a:endParaRPr lang="bs-Latn-BA" sz="3200" dirty="0"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971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raditi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bar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sporednih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akcesornih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odnosno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eventualnih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–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slučaja, odnosno,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društvene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(tužiocem)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 druge strane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causa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criminalis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),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ustanovljenje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li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ispunjeni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Sporedni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eventualno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Manje – više definicije se razlikuju po tome, da li se i kakav značaj, odnosno primat daje radnjama koje krivično – procesni   subjekti preduzimaju (spoljašnji – fenomenološki pristup), ili krivično-procesnom odnosu u koji ti subjekti stupaju (unutrašnji – međusobni suštinski) a odnose se na definisanje krivičnog procesnog prava.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sporednom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sporednog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inače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dijela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ne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prekršaji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regulisani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prekršajima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spajanja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organom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prekršaj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/>
              <a:t>HOMOGENI KONEKSITET</a:t>
            </a:r>
            <a:br>
              <a:rPr lang="bs-Latn-BA" b="1" dirty="0" smtClean="0"/>
            </a:br>
            <a:r>
              <a:rPr lang="bs-Latn-BA" b="1" dirty="0" smtClean="0"/>
              <a:t>(veza krivičnih stvari međusobno</a:t>
            </a:r>
            <a:r>
              <a:rPr lang="bs-Latn-BA" dirty="0" smtClean="0"/>
              <a:t>)</a:t>
            </a: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podudaraju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elemnti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učinilaca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mješoviti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personalni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krivičnih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uspostavljena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krivičnih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nikakve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međusobnoj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zajedničko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Mješoviti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koneksitet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krivičnih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krivičnih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međusobna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uticaj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koneksiteta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nastupa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diskrecionoj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Shodno tome, vrlo je važan svaki segment , način i razlog propisanih normi u pogledu uspješnosti buduće primjene, a samim tim i ostvarivanja svrhe i cilja kompletnog krivičnog zakonodavstva i šire – uspješnosti zaštite cijele društvene zajednice od, po nju, najopasnijih krivičnih djela.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7914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Bez obzira na predočavanje različitih definicija krivičnog procesnog prava, koje imaju kako svoje pozitivne tako i negativne strane, analizom istih, a imajući u vidu različita zakonska rješenja osnovnih instituta i poimanja krivičnog procesnog prava, možemo ga naučno definisati kako slijedi.  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tog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uticaja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on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manifestuje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spajanju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jedinstven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spajanja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regulisano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propisujući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spajanje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jedinstven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IMOVINSKOPRAVNI ZAHTJEV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krivično-pravnih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proizvodi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građansko-pravne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prirodi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građanski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građanskog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ostvarivanja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višestruke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jeftiniji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umjesto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odvojena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jedinstven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Spajanje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protivrječnosti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građanskoj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odvojeno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Realizacija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ograničenja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usljed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raspraviće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ovlašćenog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time ne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odugovlačio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podnesenom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oglašava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 procesno pravo je sistem pravnih propisa kojima se određuju krivičnoprocesni subjekti, propisuje forma i sadržina njihovih radnji, regulišu krivičnoprocesni odnosi i tako utvrđuje procesni postupak, odnosno procesne procedure u realizaciji instituta i institucionalnih aktivnosti radi rasvjetljavanja i rješavanja krivične stvari u smislu utvrđivanja ko je odgovorni počinitelj određenog krivičnog djela.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postavljeni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on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nesumljivo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neosnovan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podnosioca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uputiti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parnicu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cjelini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djelimično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mnogobrojnih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imovinsko-pravnih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tri: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poništaj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imovinskopravnog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b="1" dirty="0">
              <a:latin typeface="Times New Roman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Po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7596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bs-Latn-BA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najpotpuniji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obeštećenja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da li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naturi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ovlašćenog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postavljen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tom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3581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Poništaj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određenog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posla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Poništaj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on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usljed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pogađa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ličnost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čl.155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obligacijama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umanjenje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društvenih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nečije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sprečavanje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uvećanja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očekivati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tzv.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izmakla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).,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nanošenje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psihičkog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bola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straha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nematerijalna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6311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Primjenom, odnosno implementacijom predmetne defijicije u smislu subjekata, radnji i instituta ostvaruje se krivičnopravna zaštita države, njenih dobara, građana i tako štite njihovi interesi i prava od kriminalitata, odnosno od svih planiranih i neplaniranih devijantnih oblika ponašanja potencijalnih izvršilaca krivičnih djela, a što utiče i na druge da ne čine krivična djela. 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91481087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/>
              <a:t>PREJUDICIJALNA PITANJA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dicijalno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da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zavisi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erijalnog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ne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podobno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samostalno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dicijalna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element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opisu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odgovornosti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prejudicijalno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prejudicijalnog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gledišta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logike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ne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tom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338437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99533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prejudicijalnim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izmjenjene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36392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550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TROŠKOVI KRIVIČNOG POSTUPKA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pokretanja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završetka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sankcija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održavanje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zgrada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3200" b="1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obuhvataju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1.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tumače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stručna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ishranu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prenoćište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pratioca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putni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trošak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.),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2.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roškove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spadaju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istih,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prebivališta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sjedišta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3.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Izdatke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lišeno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snos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ih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prouzrokova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krivicom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4.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roškove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pre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zgrade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5.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liječenja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nalazi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porođaja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6.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pregleda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vozila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analize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prevoza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leša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obdukcije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7.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Paušalni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iznos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sitne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evidentirati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specifi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ci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kanc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elarijski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sl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Nagrada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nužni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bs-Latn-BA" b="1" dirty="0" smtClean="0"/>
          </a:p>
          <a:p>
            <a:pPr algn="ctr"/>
            <a:endParaRPr lang="bs-Latn-BA" b="1" dirty="0"/>
          </a:p>
          <a:p>
            <a:pPr algn="ctr"/>
            <a:endParaRPr lang="bs-Latn-BA" b="1" dirty="0" smtClean="0"/>
          </a:p>
          <a:p>
            <a:pPr marL="109728" indent="0" algn="ctr">
              <a:buNone/>
            </a:pPr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POJAM I PREDMET KRIVIČNOG PROCESNOG PRAVA</a:t>
            </a:r>
            <a:endParaRPr lang="bs-Latn-BA" sz="32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Nužne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troškove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1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oglašen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li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osuđen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2.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Budžetska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obustavi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vični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oslobađa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3.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/lice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podnijelo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lažnu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drugo-stepenog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pobijati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povrede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a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osporavati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visina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67662221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96325303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KRIVIČNO 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PROCESNIM RADNJAMA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UOPŠTE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proizvode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koje 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regulisane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važećim zakonima na nivou države BiH, Entiteta i BD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razlikuju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prirode,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obavljaju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tako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sluiže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postupka, odnosno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KPP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skup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forma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unutrašnja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aktivnosti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procesni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položaj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pravnom sistemu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7510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ovo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zakonitosti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garancija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eventualnih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zloupotreba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Uzevši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rukovođenja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postupkom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raznovrsne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mnogobrojne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uglavnom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 i 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+mj-lt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>
              <a:latin typeface="+mj-lt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+mj-lt"/>
              <a:ea typeface="Calibri"/>
              <a:cs typeface="Times New Roman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Krivično </a:t>
            </a:r>
            <a:r>
              <a:rPr lang="bs-Latn-BA" sz="3200" b="1" dirty="0">
                <a:latin typeface="+mj-lt"/>
                <a:ea typeface="Calibri"/>
                <a:cs typeface="Times New Roman"/>
              </a:rPr>
              <a:t>p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rocesne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radnje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izvode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formi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sadržini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način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propisan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zakonom</a:t>
            </a: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.</a:t>
            </a:r>
            <a:endParaRPr lang="bs-Latn-BA" sz="3200" b="1" dirty="0">
              <a:latin typeface="+mj-lt"/>
              <a:ea typeface="Calibri"/>
              <a:cs typeface="Times New Roman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M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eđutim</a:t>
            </a: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,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važnost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krivično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procesne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radnje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ostaje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onda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kada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ona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nije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obavljena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skladu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sa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zakonom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zbog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čega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zak</a:t>
            </a:r>
            <a:r>
              <a:rPr lang="bs-Latn-BA" sz="3200" b="1" dirty="0" smtClean="0">
                <a:latin typeface="+mj-lt"/>
                <a:ea typeface="Calibri"/>
                <a:cs typeface="Times New Roman"/>
              </a:rPr>
              <a:t>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n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propisuje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mjere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da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se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na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vrijeme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spriječi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njihovo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nastajanje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. </a:t>
            </a:r>
            <a:endParaRPr lang="bs-Latn-BA" sz="3200" dirty="0" smtClean="0">
              <a:latin typeface="+mj-lt"/>
              <a:ea typeface="Calibri"/>
              <a:cs typeface="Times New Roman"/>
            </a:endParaRPr>
          </a:p>
          <a:p>
            <a:endParaRPr lang="bs-Latn-BA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kriterijum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postupku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nepravilne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Polazeći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stadi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stražne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posebne istražne i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udeće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bs-Latn-BA" sz="3600" b="1" dirty="0" smtClean="0"/>
              <a:t>OSNOVNI PRINCIPI KRIVIČNOG POSTUPAK KOJI SE ODNOSI NA FORMU KRIVIČNO PROCESNIH RADNJI</a:t>
            </a:r>
            <a:endParaRPr lang="bs-Latn-BA" sz="3600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bs-Latn-BA" sz="44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ičnog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/>
                <a:ea typeface="Calibri"/>
                <a:cs typeface="Times New Roman"/>
              </a:rPr>
              <a:t>	</a:t>
            </a: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4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P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usmenosti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i </a:t>
            </a:r>
            <a:endParaRPr lang="bs-Latn-BA" sz="3500" b="1" dirty="0" smtClean="0">
              <a:latin typeface="+mj-l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pismenosti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, </a:t>
            </a:r>
            <a:endParaRPr lang="bs-Latn-BA" sz="3500" b="1" dirty="0" smtClean="0">
              <a:latin typeface="+mj-l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javnosti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, </a:t>
            </a:r>
            <a:endParaRPr lang="bs-Latn-BA" sz="3500" b="1" dirty="0" smtClean="0">
              <a:latin typeface="+mj-l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neposrednosti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, </a:t>
            </a:r>
            <a:endParaRPr lang="bs-Latn-BA" sz="3500" b="1" dirty="0" smtClean="0">
              <a:latin typeface="+mj-l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procesne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ekonomije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i </a:t>
            </a:r>
            <a:endParaRPr lang="bs-Latn-BA" sz="3500" b="1" dirty="0" smtClean="0">
              <a:latin typeface="+mj-l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bs-Latn-BA" sz="3500" b="1" dirty="0" smtClean="0">
                <a:latin typeface="+mj-lt"/>
                <a:ea typeface="Calibri"/>
                <a:cs typeface="Times New Roman"/>
              </a:rPr>
              <a:t> 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princip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500" b="1" dirty="0" err="1" smtClean="0">
                <a:latin typeface="+mj-lt"/>
                <a:ea typeface="Calibri"/>
                <a:cs typeface="Times New Roman"/>
              </a:rPr>
              <a:t>lojalnosti</a:t>
            </a:r>
            <a:r>
              <a:rPr lang="en-US" sz="3500" b="1" dirty="0" smtClean="0">
                <a:latin typeface="+mj-lt"/>
                <a:ea typeface="Calibri"/>
                <a:cs typeface="Times New Roman"/>
              </a:rPr>
              <a:t>. </a:t>
            </a:r>
            <a:endParaRPr lang="bs-Latn-BA" sz="3500" dirty="0" smtClean="0">
              <a:latin typeface="+mj-lt"/>
              <a:ea typeface="Calibri"/>
              <a:cs typeface="Times New Roman"/>
            </a:endParaRPr>
          </a:p>
          <a:p>
            <a:endParaRPr lang="bs-Latn-BA" sz="3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7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movno prikazano, (krivično procesno pravo),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KPP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obuhvata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eventualno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javljaju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van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tužitelja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i: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bs-Latn-BA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movinsko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prejudicijalna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troškovi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07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isključenju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poznaje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obavještavanja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fotografisanja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dr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odobreno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sudeći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opravdanih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pa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neposrednosti</a:t>
            </a:r>
            <a:r>
              <a:rPr lang="bs-Latn-BA" sz="40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0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ocjenjivati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a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posredno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sekundarnom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čuvenju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umjesto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užem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posredovanja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Raspravni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ostvariti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kontakt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prepustiti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tzv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formalna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užem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Mora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pribavi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izvede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tzv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Sprovođenje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ocjenjuje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nestvarnoj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Z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eposrednost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izražaja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brojem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izuzetaka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tom 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KPP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države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pojedinoj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pravnoj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pokrenutoj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povodom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učinjenog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ekonomije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dirty="0">
                <a:ea typeface="Calibri"/>
                <a:cs typeface="Times New Roman"/>
              </a:rPr>
              <a:t/>
            </a:r>
            <a:br>
              <a:rPr lang="bs-Latn-BA" dirty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ekonomije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13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2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sprovede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odugovlačenja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392488"/>
          </a:xfrm>
        </p:spPr>
        <p:txBody>
          <a:bodyPr>
            <a:noAutofit/>
          </a:bodyPr>
          <a:lstStyle/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Ono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propisivanjem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rokova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uopšte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naročito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lojalnosti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učesnika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suzbijanja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zloupotrebe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lojalnosti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poštenja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zastupnici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aktivnosti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pošteno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zloupotreba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13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formulisano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onemogući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zloupotrebu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pripadaju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učestvuju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zloupotrebe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suzbija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raspolaganju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zloupotrebe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suzbijaju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FORMA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PROCESNIH RADNJI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Forma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odvijanja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Naime, predmet krivičnog postupka je materija o kojoj sud  raspravlja u meritumu, tako da kroz procesnu raspravu donosi meritornu odluku.</a:t>
            </a:r>
            <a:endParaRPr lang="bs-Latn-BA" sz="32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forma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najpogodniji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postizanje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višestruk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787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nesmetano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rezultat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višegodišnjeg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iskustva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vremena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omogućavaju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najoptimalniji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efekat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doprinosi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sigurnije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kvalitetnije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Principijelno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oslobađati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odstupi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699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/>
                <a:ea typeface="Calibri"/>
              </a:rPr>
              <a:t>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VRIJEME PROCESNIH RADNJI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785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Ona (odluka), određuje sadržinu i aktivnost državnih organa i drugih učesnika u postupku, a što se odnosi na izvršeno krivično djelo i njegovog izvršioca.</a:t>
            </a:r>
            <a:endParaRPr lang="bs-Latn-BA" sz="32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bile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usklađene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svega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vremenski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neradne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praznikom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trpe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odlaganje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(Uviđaj, rekonstrukcija, vještačenje i dr.)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kontekstu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najveći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b="1" dirty="0"/>
              <a:t>Rokovi </a:t>
            </a:r>
            <a:br>
              <a:rPr lang="vi-VN" b="1" dirty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 </a:t>
            </a:r>
            <a:r>
              <a:rPr lang="vi-VN" sz="3200" b="1" dirty="0">
                <a:latin typeface="+mj-lt"/>
              </a:rPr>
              <a:t>Rok je vremenski period u kojem se određena procesna radnja mora preduzeti ili se ne smije preduzeti ili je treba preduzeti. </a:t>
            </a:r>
          </a:p>
          <a:p>
            <a:endParaRPr lang="bs-Latn-BA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3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737824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Zajednički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efikasnije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ovlašćenja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pripadaju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starankama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npr.rokovi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gonjenje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rehabilitaciju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brisanje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.)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3200" b="1" dirty="0"/>
              <a:t>Materijalni rokovi su značajni i o njima se mora voditi računa u krivičnom postupku, jer proizvode određene posledice i stanja od kojih zavisi mogućnost vođenja krivičnog postupka. </a:t>
            </a:r>
          </a:p>
          <a:p>
            <a:endParaRPr lang="vi-VN" sz="3200" b="1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139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Polazeći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od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diskreciono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čemu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rukovodi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521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potpunosti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prepušteno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produžiti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dozvoljava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indent="0"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Zakonski </a:t>
            </a:r>
            <a:r>
              <a:rPr lang="vi-VN" b="1" dirty="0"/>
              <a:t>rokovi mogu biti </a:t>
            </a:r>
            <a:r>
              <a:rPr lang="vi-VN" b="1" dirty="0" smtClean="0"/>
              <a:t>određenog</a:t>
            </a:r>
            <a:r>
              <a:rPr lang="bs-Latn-BA" b="1" dirty="0" smtClean="0"/>
              <a:t> trajanja,</a:t>
            </a:r>
            <a:r>
              <a:rPr lang="vi-VN" b="1" dirty="0" smtClean="0"/>
              <a:t> </a:t>
            </a:r>
            <a:r>
              <a:rPr lang="vi-VN" b="1" dirty="0"/>
              <a:t>(dan, mjesec dana</a:t>
            </a:r>
            <a:r>
              <a:rPr lang="vi-VN" b="1" dirty="0" smtClean="0"/>
              <a:t>)</a:t>
            </a:r>
            <a:r>
              <a:rPr lang="bs-Latn-BA" b="1" dirty="0" smtClean="0"/>
              <a:t>,</a:t>
            </a:r>
            <a:r>
              <a:rPr lang="vi-VN" b="1" dirty="0" smtClean="0"/>
              <a:t> </a:t>
            </a:r>
            <a:r>
              <a:rPr lang="vi-VN" b="1" dirty="0"/>
              <a:t>i neodređenog </a:t>
            </a:r>
            <a:r>
              <a:rPr lang="vi-VN" b="1" dirty="0" smtClean="0"/>
              <a:t>trajanja</a:t>
            </a:r>
            <a:r>
              <a:rPr lang="bs-Latn-BA" b="1" dirty="0" smtClean="0"/>
              <a:t>,</a:t>
            </a:r>
            <a:r>
              <a:rPr lang="vi-VN" b="1" dirty="0" smtClean="0"/>
              <a:t> </a:t>
            </a:r>
            <a:r>
              <a:rPr lang="vi-VN" b="1" dirty="0"/>
              <a:t>(pritvor zbog koluzijske opasnosti </a:t>
            </a:r>
            <a:r>
              <a:rPr lang="vi-VN" b="1" dirty="0" smtClean="0"/>
              <a:t>čl.132</a:t>
            </a:r>
            <a:r>
              <a:rPr lang="bs-Latn-BA" b="1" dirty="0" smtClean="0"/>
              <a:t>,</a:t>
            </a:r>
            <a:r>
              <a:rPr lang="vi-VN" b="1" dirty="0" smtClean="0"/>
              <a:t> </a:t>
            </a:r>
            <a:r>
              <a:rPr lang="vi-VN" b="1" dirty="0"/>
              <a:t>stav. 1 zbog mogućeg ometanja uticajem na svjedoke, vještake ili saučesnike).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914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podjel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Peremtorn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gubi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podnošenje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prigovora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ilatorn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suspenzivini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odložni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nstrukcion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opominjući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upućujući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>
                <a:latin typeface="Calibri" pitchFamily="34" charset="0"/>
                <a:cs typeface="Calibri" pitchFamily="34" charset="0"/>
              </a:rPr>
              <a:t>Razlikovanje se vrši s obzirom na to da li je dejstvom roka procesna aktivnost zabranjena, obavezna ili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dozvoljena.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  <a:p>
            <a:endParaRPr lang="bs-Latn-BA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odnosu na mogućnost produžavanja rokovi mogu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biti: </a:t>
            </a:r>
          </a:p>
          <a:p>
            <a:pPr>
              <a:buFont typeface="Wingdings" pitchFamily="2" charset="2"/>
              <a:buChar char="§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Strogi, 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(ne mogu se produžiti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i </a:t>
            </a:r>
          </a:p>
          <a:p>
            <a:pPr>
              <a:buFont typeface="Wingdings" pitchFamily="2" charset="2"/>
              <a:buChar char="§"/>
            </a:pPr>
            <a:r>
              <a:rPr lang="bs-Latn-BA" sz="3200" b="1" dirty="0">
                <a:latin typeface="Calibri" pitchFamily="34" charset="0"/>
                <a:cs typeface="Calibri" pitchFamily="34" charset="0"/>
              </a:rPr>
              <a:t>o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bični,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(mogu se produžiti).</a:t>
            </a:r>
          </a:p>
        </p:txBody>
      </p:sp>
    </p:spTree>
    <p:extLst>
      <p:ext uri="{BB962C8B-B14F-4D97-AF65-F5344CB8AC3E}">
        <p14:creationId xmlns:p14="http://schemas.microsoft.com/office/powerpoint/2010/main" val="31552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produžiti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okviru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m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rokovi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skraćivati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Od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roka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razlikovati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ROČIŠTE (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termin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predstasvlja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dan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čas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predviđen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učešće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riočište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karakteristično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istovremeno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djelatnosti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jednom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mjestu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18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Novi zakoni (ZKP BIH, ZKP FBIH,ZKP RS i ZKP BD), utvrđuju pravila, odnosno principe čiji je cilj – </a:t>
            </a:r>
          </a:p>
          <a:p>
            <a:endParaRPr lang="bs-Latn-BA" b="1" dirty="0" smtClean="0"/>
          </a:p>
          <a:p>
            <a:r>
              <a:rPr lang="bs-Latn-BA" b="1" dirty="0" smtClean="0"/>
              <a:t>Da niko nevin ne bude osuđen a da se učiniocu </a:t>
            </a:r>
            <a:r>
              <a:rPr lang="bs-Latn-BA" b="1" smtClean="0"/>
              <a:t>krivičnog djela  </a:t>
            </a:r>
            <a:r>
              <a:rPr lang="bs-Latn-BA" b="1" dirty="0" smtClean="0"/>
              <a:t>izrekne krivična sankcija, pod uslovima koje propisuju krivični zakoni navedenih nivoa, na osnovu zakonito i pravično provedenog postupka. 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1979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Tako se može kazati, da od pravilnog određenja predmeta, odnosno objekta krivičnog postupka  zavisi i realizacija određenog cilja koji je utvrđen važećim zakonodavstvom.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3200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otvara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propuštene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prekluzivni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istekao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opravdava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pravičnosti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pogodno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odugovlačenje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zloupotrebe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057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latin typeface="Calibri" pitchFamily="34" charset="0"/>
                <a:cs typeface="Calibri" pitchFamily="34" charset="0"/>
              </a:rPr>
              <a:t> Pravo na povraćaj u pređašnje stanje pripada optuženom koji iz opravdanih razloga propusti rok za izjavu žalbe na presudu ili na rješenje o primjeni mjere bezbjednosti ili vaspitne mjere o oduzimanju imovinske </a:t>
            </a: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koristi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vi-VN" sz="3200" b="1" dirty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i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opravdanih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propustio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pomenute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Formalni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molbu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podnese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prestanka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uzroka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propušten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blagovremenom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molbom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žalbu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propuštanja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proteklo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tri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mjeseca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41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	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NEPRAVILNE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PROCESNE RADNJE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Propisujući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saobrazno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perfektne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manjkave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nepravilne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sprečavanje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nastupanja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nepravilnih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preventivne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), a s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nepravilnih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eventualno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subjektima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preduzimaju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Nepravilne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vrlo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različite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beznačajnih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najkrupnijih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pa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otklanjanje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različite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neurednih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zavise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nepravilnosti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KP.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nepravilnosti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rezultat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se,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otklanjaju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poduzimanjem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nepravilno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poništava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kompletan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rezultat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KP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ga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bezvrijednim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preventivne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obezbjeđenje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vjerodostojnosti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spadaju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zakletva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tumača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prisutni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izvođenju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pretrtesa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prepoznavanje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suočenje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rekonstrukcija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događaja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 vezi sa krivičnim procesnim pravom, od posebnog je značaja definisanje njegovih izvora.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Izvori krivičnog procesnog prava su, zapravo pravni akti u kojima su sadržane važeće procesne norme. 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ispunjena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forma da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izvedena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92089385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DOKAZI I DOKAZIVANJE UOPŠTE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formirao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ubjeđenje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nepostojanju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uticaja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42755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poklapa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83568" y="1340768"/>
            <a:ext cx="8085584" cy="488600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govori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26530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najvažniji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zadatak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postupcima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definicije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zaključiti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elementa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tvrdnja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Izvori prava se generalno mogu svrstati u nekoliko grupa: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a) materijalne i formalne;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b) domaće i međunarodne;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c)  glavne (osnovne), i sporedne (dopunske</a:t>
            </a:r>
            <a:r>
              <a:rPr lang="bs-Latn-BA" sz="3200" dirty="0" smtClean="0">
                <a:latin typeface="Calibri" pitchFamily="34" charset="0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zaključak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naziva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karakteristika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snagom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Polazeći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snage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dijele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Nepotpune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cjeliosti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neistinitost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nepotpun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poludokaz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djelimično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44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zasnivaju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opažanju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saznavanju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posrednim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putem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veštak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užem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direktno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opažanje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logičkom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argumentacijom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zaključka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a) Materijalni izvori krivičnog procesnog prava su društveni odnosi koji uslovljavaju nastanak krivičnopravnog odnosa.</a:t>
            </a: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b) Formalni izvori krivičnog procesnog se mogu podijeliti na : domaće (unutrašnje) i međunarodne</a:t>
            </a:r>
            <a:r>
              <a:rPr lang="bs-Latn-BA" sz="40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bs-Latn-B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kvalifikacije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polazeći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prirode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potkrepljuju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odbarane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Personalni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verbalni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zasniva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zasnivati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izneseni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PREDMET DOKAZA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655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nadovezuje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083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tiču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kažnjivost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c) Domaći izvori krivičnog procesnog prava su zakonski propisi iz oblasti domaćeg prava, bilo da neposredno propisuju krivični postupak, bilo da regulišu neke druge oblasti prava, stim da su te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o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dredbe  primjerene i za krivični postupak.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objektivne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tiču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opštih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obilježja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zajedničkih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predviđenost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protivpravnost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obilježja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071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kažnjivosti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dolaze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povraćaj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pređašnje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oštećenog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82762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nepotrebno</a:t>
            </a:r>
            <a:r>
              <a:rPr lang="bs-Latn-BA" sz="40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000" dirty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sami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sebi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očiglednosti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notornosti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u="sng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Po tom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Očigledne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punoljetstva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očigledno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Notorne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opštepoznate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Notorne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prirodene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faktičke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prošlosti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sadašnje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obilježjem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rašireno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krugu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ostvarile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rasprostrle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zabranjeno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82),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iskaziom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povrijedila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;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postale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poznate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svojstvu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;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Međunarodni izvori su: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bilateralni, 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multilateralni i 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trilateralni ugovori koje je BiH ratificirala i potpisala (ili pak preuzela kao pravna sljedbenica SFRJ).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povrijedila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profesionalne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i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uzrast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duševnu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razvijenost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shvatiti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ugrožavanja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r>
              <a:rPr lang="en-US" b="1" dirty="0">
                <a:latin typeface="Times New Roman"/>
                <a:ea typeface="Calibri"/>
                <a:cs typeface="Times New Roman"/>
              </a:rPr>
              <a:t>	</a:t>
            </a:r>
            <a:r>
              <a:rPr lang="en-US" sz="49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>
                <a:latin typeface="Calibri" pitchFamily="34" charset="0"/>
                <a:ea typeface="Calibri"/>
                <a:cs typeface="Calibri" pitchFamily="34" charset="0"/>
              </a:rPr>
              <a:t>DOKAZNA SREDSTVA</a:t>
            </a:r>
            <a:r>
              <a:rPr lang="bs-Latn-BA" sz="36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3600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dobijaju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dobijaju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zaključaka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neistinitosti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Naš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sistemu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izvođenju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dr.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807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Pored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metoda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ostalih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isključena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suprotna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poretku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823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Nedozvoljena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Nedozvoljena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protivna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poretku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principima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nekoj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izričitoj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zakonskoj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odredbi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društvenom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moralu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iako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inače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podobna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41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nizu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odredaba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povrede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zasnivati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praktično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,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17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10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zabranjuje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učestvuje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iznuđivati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064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cjelom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započinjanja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završetka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Spoznajna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ovakvih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konvalidirati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“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Svaki otvoreni 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– krivična stvar,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okončava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završava,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pravosnažne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sudske odluke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krivičnoj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bs-Latn-BA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bs-Latn-BA" sz="4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888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nedozvoljena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narkoanaliza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(serum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koja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psihijatrijski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terapeutski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liječenja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različitih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psihičkih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poremećaja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spuštanja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nivoa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inhibicije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nivoa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svjesna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cenzura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ispitanika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obavještenje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krivičnom 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Ova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metoda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modernim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zdravlje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uzrokovati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smrt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ispitanika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Lobotomija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metodi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važećeg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pozitivnog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109,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3,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dopušteno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medicinske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intervencije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uticalo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499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dileme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tjesno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povezane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o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rimjeni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aparata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otkrivanje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“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y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detector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”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detector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upotrebe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nedozvoljenih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pribavljeni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kršenjem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ljudskih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povredama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to se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temelji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valjanom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ukida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28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2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izvedeni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on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pribavljen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Kriterij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zakonitosti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izvorni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 smtClean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0189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Uobičajena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je: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Redovno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dopunsko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KPP,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f)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Unutrašnje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KPP.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 smtClean="0"/>
              <a:t>POSTUPAK SA DOKAZIMA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02920" y="2492896"/>
            <a:ext cx="8229600" cy="361802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7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Nast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aj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anje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volje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izvesti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zavisi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42910" y="1340768"/>
            <a:ext cx="7529490" cy="47568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savremenim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krivičnim-postupcima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mješovitog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tipa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vlada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i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uporedo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aktivnošću 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stara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dokazivanju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važnih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u="sng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483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To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odgovornosti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preuzimaju teret odgovornosti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ne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7315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zadatak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sakupi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što potpuniji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i="1" u="sng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i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i="1" u="sng" dirty="0" err="1" smtClean="0">
                <a:latin typeface="Calibri" pitchFamily="34" charset="0"/>
                <a:ea typeface="Calibri"/>
                <a:cs typeface="Calibri" pitchFamily="34" charset="0"/>
              </a:rPr>
              <a:t>akvizicije</a:t>
            </a:r>
            <a:r>
              <a:rPr lang="en-US" sz="3200" b="1" i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zajedničkog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rezultata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Suština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tome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potekao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unijet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postupsk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odvaja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unio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akvizicijom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tekovinom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stečenom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raspolaganju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upotrebljen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svačijem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interesu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52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402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bs-Latn-BA" sz="49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900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sz="4900" b="1" dirty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900" b="1" dirty="0">
                <a:latin typeface="Times New Roman"/>
                <a:ea typeface="Calibri"/>
                <a:cs typeface="Times New Roman"/>
              </a:rPr>
            </a:b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>IZVOĐENJE DOKAZA</a:t>
            </a:r>
            <a:r>
              <a:rPr lang="bs-Latn-BA" sz="44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49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900" dirty="0">
                <a:ea typeface="Calibri"/>
                <a:cs typeface="Times New Roman"/>
              </a:rPr>
              <a:t/>
            </a:r>
            <a:br>
              <a:rPr lang="bs-Latn-BA" sz="4900" dirty="0">
                <a:ea typeface="Calibri"/>
                <a:cs typeface="Times New Roman"/>
              </a:rPr>
            </a:br>
            <a:endParaRPr lang="bs-Latn-BA" sz="49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korištenje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smislu potpunijeg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saznavanja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769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583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upotrebljen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zajedno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elementima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5335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faze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 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261-278.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/>
              <a:t>Ocjena dokaza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posljednu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završnu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najvažniju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postiže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krajnji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sprovođenju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podizanju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771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prigovora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sudiji za prethodno saslušanje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sl.)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logičkim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4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620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sticaj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algn="just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Kolizija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različito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5044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IZVORI KPP</a:t>
            </a:r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 (krivičnog procesnog prava)</a:t>
            </a:r>
            <a:endParaRPr lang="bs-Latn-BA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najniži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stepen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ubjeđenja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govore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jednaki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jači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„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viši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stepen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/vjerovatnoće/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zasnovan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prikupljenim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zakonitim i drugim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upućuju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zaključak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pojmove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dovoljno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vjerovatnost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vjerovatnoću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/indicije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ukazuju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bližu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Vjerovatnoća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izvjesnosti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došao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izvjesnosti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govore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govore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Izvjesnost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postizanje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uvjerenja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govore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relevantnih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posumnjati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b="1" dirty="0" smtClean="0"/>
              <a:t>PROCESNI PRINCIPI KOJI SE ODNOSE NA RADNJE DOKAZIVANJA</a:t>
            </a:r>
            <a:endParaRPr lang="bs-Latn-BA" sz="4000" b="1" dirty="0"/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724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sudijskom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	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„in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dubio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pro reo“.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3566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pozitivna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negativna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Novim zakonima o krivičnom postupku (2003.) godine su utvrđena nova pravila o:</a:t>
            </a:r>
          </a:p>
          <a:p>
            <a:r>
              <a:rPr lang="bs-Latn-BA" b="1" dirty="0" smtClean="0"/>
              <a:t>Uslovnom otpustu,</a:t>
            </a:r>
          </a:p>
          <a:p>
            <a:r>
              <a:rPr lang="bs-Latn-BA" b="1" dirty="0" smtClean="0"/>
              <a:t>Rehabilitaciji, </a:t>
            </a:r>
          </a:p>
          <a:p>
            <a:r>
              <a:rPr lang="bs-Latn-BA" b="1" dirty="0" smtClean="0"/>
              <a:t>Prestanku mjera bezbjednosti i pravnih posljedica osude,</a:t>
            </a:r>
          </a:p>
          <a:p>
            <a:r>
              <a:rPr lang="bs-Latn-BA" b="1" dirty="0" smtClean="0"/>
              <a:t>Ostvarivanju prava lica neosnovano lišenog slobode i neosanovano osuđenog,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818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Calibri" pitchFamily="34" charset="0"/>
                <a:cs typeface="Calibri" pitchFamily="34" charset="0"/>
              </a:rPr>
              <a:t>Glavni domaći izvori krivičnog procesnog prava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Ustav (oktroisani-dejtonski ustav) BiH;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Ustav FBiH;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Ustav RS;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Ustav BD;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krivičnom postupku BiH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krivičnom posrupku FBiH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krivičnom postupku RS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kaznenom postupku BD.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pozitivnoj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tome i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nastupi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količina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kakvoća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negativne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teorije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zakonskih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uzeti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obzir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stekne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količina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kakvoća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ta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količina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kakvoća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postigne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slobodan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cijeni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li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slobodnom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sudijskom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sopstvene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analize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slobodno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uvjerenje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izvedenih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formira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logičke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analize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psihološke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materijala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nevezan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nikakvim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zakonskim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pravilima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jedino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obavezom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položi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račun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obrazloženju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ustanovljen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14,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subjekti/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čestvuju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jednakom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pažnjom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ispituju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istražuju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terete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one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36373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same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utvrđuju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zakonskim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uvodi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standard „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jednakog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“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važi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cjelog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Izvjesna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stupanja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utvrđivanja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istine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konstituisana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indivuidualnih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ugih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ne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umanjuju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značaj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principa</a:t>
            </a:r>
            <a:r>
              <a:rPr lang="bs-Latn-BA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buNone/>
            </a:pPr>
            <a:r>
              <a:rPr lang="bs-Latn-BA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odstupanja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.: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šutnju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oslobađanje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„in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dubio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pro reo“ </a:t>
            </a:r>
            <a:r>
              <a:rPr lang="bs-Latn-BA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Ovaj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pogodnosti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da bi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popravila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pozicija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status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6473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Skup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pogodnosti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označava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„in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dubio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pro reo“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3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dilema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dilema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nepostojanje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Autofit/>
          </a:bodyPr>
          <a:lstStyle/>
          <a:p>
            <a:r>
              <a:rPr lang="bs-Latn-BA" sz="3200" b="1" dirty="0">
                <a:latin typeface="Calibri" pitchFamily="34" charset="0"/>
                <a:cs typeface="Calibri" pitchFamily="34" charset="0"/>
              </a:rPr>
              <a:t>Sporedni domaći izvori krivičnog procesnog prava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Zakon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o zaštiti i postupanju sa djecom i maloljetnicima (FBiH, RS, BD);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Krivični zakon BiH (Službeni glasnik br. 3/03, 32/03, 37/03, 54/04, 61/04, 30/05, 55/06, 32/07, 15/08, 58/08, 12/09, 16/09, 93/09, 72/13,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sudu BiH (Službeni glasnik BiH br.29/00, ......,32/07, 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284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tačka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c,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direktno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predviđa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izricanje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oslobađajuće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60647600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PRETRESANJE STANA, PROSTORIJA I OSOBA</a:t>
            </a: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matrijalno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pronalaženja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tragova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krivični 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hvatanja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905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Objekat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prostorije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ličnih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oslobođeni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fazamam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kriminalističkom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najuspješnije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izvršenog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 djela.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Pretrersanje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-lični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odjeći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prtljagu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vjerovatno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ta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počinila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pronaći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tragovi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kriv. Post.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Pored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ovih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slučajeva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privođenja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lišavanja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Srestva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različita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pregled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tijela,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ispitivanje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tjelesnih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šupljina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raznim uređajima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tzv.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rengeno-skopija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). 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istog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spola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cjelina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boravi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boraviti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11020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Tužilaštvu BiH (Službeni glasnik BiH, br. 24/02......., 61/04,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Zakon o zaštiti svjedoka pod prijetnjom i ugroženih svjedoka BiH (Službeni glasnikBiH, br. 3/03, ....55/05,</a:t>
            </a:r>
          </a:p>
        </p:txBody>
      </p:sp>
    </p:spTree>
    <p:extLst>
      <p:ext uri="{BB962C8B-B14F-4D97-AF65-F5344CB8AC3E}">
        <p14:creationId xmlns:p14="http://schemas.microsoft.com/office/powerpoint/2010/main" val="9185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Pretrtesanje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obuhvataju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dvorišta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Nezakonito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povlači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ništavnosti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poduzete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konačnici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pokretnih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1.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obuhvaća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kompjutera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sličnih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automatsku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podataka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povezani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kompjutera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sličnih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uređaja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2.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stručne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upoznate na okolnosti pretresanja.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dovoljno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Pronaći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pretpostavljeni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izvršilac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egov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aučesnik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pomagač, postrekač, saizvršilac i dr.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ronaći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u pismenom obliku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važećim pozitivnim zakonima, 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l.51 i52.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bs-Latn-BA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službena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želi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uhvatiti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zatečen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sigurnosti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ljudi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iimovine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vi-VN" sz="3200" b="1" dirty="0">
                <a:latin typeface="Calibri" pitchFamily="34" charset="0"/>
                <a:cs typeface="Calibri" pitchFamily="34" charset="0"/>
              </a:rPr>
              <a:t>Glavni međunarodni izvori krivičnog procesnog prava: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Univerzalna deklaracija o pravima čovjeka (1948);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Europska konvencija o ljudskim pravima (1950), sa dodatnim protokolima;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Međunarodni pakt o građanskim i političkim stvarima (1966);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Konvencija o pravima djeteta (1989);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Konvencija protiv mučenja i drugih oblika okrutog, nehumanog ili ponižavajućeg postupanja ili kažanjavanja (1984).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prostoriji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sklonila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gonjenja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redbe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izvršeno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ovlaštena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službena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menoj 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tome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obavijestiti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saopćiti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telefonom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radio-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elektronske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komunikacije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stana,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zatražen,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daljnji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razgovora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zabilježiti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zvučni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stenografski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dati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prijepis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ovjeriti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istovjetnost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prijepisa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predati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originalni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prijepis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24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izdavanja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doslovnog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bilježenja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razgovora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kopiju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24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58204" cy="1368152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bs-Latn-BA" sz="4000" dirty="0">
                <a:ea typeface="Calibri"/>
                <a:cs typeface="Times New Roman"/>
              </a:rPr>
              <a:t/>
            </a:r>
            <a:br>
              <a:rPr lang="bs-Latn-BA" sz="4000" dirty="0"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bs-Latn-BA" sz="4400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najkasnije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15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njenog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čega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vratiti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sedmici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r>
              <a:rPr lang="vi-VN" sz="3200" b="1" dirty="0">
                <a:latin typeface="Calibri" pitchFamily="34" charset="0"/>
                <a:cs typeface="Calibri" pitchFamily="34" charset="0"/>
              </a:rPr>
              <a:t>Sporedni međunarodni izvori krivičnog procesnog prava: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Standardna minimalna pravilaUN za primjenu sudskih postupaka prema maloljetnicima (1985.);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Europska konvencija o suzbijanju terorizma (1997.);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Krivičnopravna konvencija protiv korupcije (1999.);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Eueopska konvencija o izručenju (1957.).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vremenskom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periodu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0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6 sati do 21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prostorija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punoljetna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građanina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koje ovlaštena službena lica moraju pronaći prije započinjanja radnje.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prisustvuju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ženskog pola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prostorija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starješina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rukovod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ilac, odnosno osoba koja rukovodi institucijom,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toku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objektu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vlastima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vojnu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sastavit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potpisuje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prisutnost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83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svrhom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opisati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naznačiti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uručiti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prostorije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nemaju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upućuju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određeno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opisati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obavjestiti dežurni 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>
                <a:latin typeface="Calibri" pitchFamily="34" charset="0"/>
                <a:cs typeface="Calibri" pitchFamily="34" charset="0"/>
              </a:rPr>
              <a:t>Rekapitulacija </a:t>
            </a:r>
            <a:br>
              <a:rPr lang="bs-Latn-BA" b="1" dirty="0">
                <a:latin typeface="Calibri" pitchFamily="34" charset="0"/>
                <a:cs typeface="Calibri" pitchFamily="34" charset="0"/>
              </a:rPr>
            </a:b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Pojam, 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Predmet,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Zadatak,  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Cilj-evi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Izvori Krivičnog procesnog prava.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obavijestiti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7505012"/>
      </p:ext>
    </p:extLst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PRIVREMENO ODUZIMANJE PREDMETA I IMOVINE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svojevrsni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ograničavanja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raspolaganja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svojinom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Ova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specifična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započeti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započinjanja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hitne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poslužiti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50.000 KM, a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daljnjeg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-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sudija za prethodni postupak pri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tvoriti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kasnijeg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bezbijednosti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KZ.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vraćaju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držaocu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/vlasniku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47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14844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odobrenje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dokumentacije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zapisniku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popisati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dokumentacija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o tome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u kojoj se upisuju taksativno oduzeti predmeti, zaključno sa zadnjim brojem.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pokloniti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raspolagati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dokumentacija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dokumentacije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oduziimanje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odlaganja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dokumentacija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pohranjuju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usprotivi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72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podnijeti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odobrenje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etih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89001690"/>
      </p:ext>
    </p:extLst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vratiti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slučajevi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privremenog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oduzimanja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b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telegrama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pošiljki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telegrami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pošiljke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upućene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odašilje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telekomunikacija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pošiljke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otvaranju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paziti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povrijedi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pečat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omoti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adresa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sačuvati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otvaranju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Naredba banci ili drugoj pravnoj osobi</a:t>
            </a:r>
            <a:r>
              <a:rPr lang="pl-PL" dirty="0"/>
              <a:t/>
            </a:r>
            <a:br>
              <a:rPr lang="pl-PL" dirty="0"/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6176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počinila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povezano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dobivanjem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banka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finansijsko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podatke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bankovnim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depozitima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finansijskim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transakcijama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vjeruje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uključene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tefinansijske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transakcije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podaci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oduzimanja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KZ,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zaplijene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neophodnu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spriječilo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korištenje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otuđenje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raspolaganje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tom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imovinom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sz="4400" b="1" dirty="0" smtClean="0"/>
              <a:t>Vraćanje </a:t>
            </a:r>
            <a:r>
              <a:rPr lang="bs-Latn-BA" sz="4400" b="1" dirty="0"/>
              <a:t>privremeno oduzetih predmeta </a:t>
            </a:r>
            <a:r>
              <a:rPr lang="bs-Latn-BA" b="1" dirty="0"/>
              <a:t/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vratit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držatelju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očigledno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zadržavanje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skladu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važećeg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oduzimanje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/>
              <a:t>ISPITIVANJE OSUMNJIČENOG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Pojam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40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ea typeface="Calibri"/>
                <a:cs typeface="Calibri" pitchFamily="34" charset="0"/>
              </a:rPr>
              <a:t>priroda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4000" b="1" dirty="0" err="1"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endParaRPr lang="bs-Latn-BA" sz="40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0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30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tom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krivičnom 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 smtClean="0"/>
          </a:p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NASTAJANJE KRIVIČNOG PROCESNOG PRAVA</a:t>
            </a:r>
            <a:endParaRPr lang="bs-Latn-BA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posluži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nikakvih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poslužiti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provjeru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vjerodostojnosti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događaja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najbolje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poznato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elemente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provjerava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sredstvima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djelimično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prihvata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navode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označava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najspornijih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praksi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nauci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predrasuda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ekstremnih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tumačenja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užem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potvrdi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širem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tiče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nepovoljna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vansudsko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van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kvlaifikovano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ikakvih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ograničenja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KPP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normativnom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aktivnošću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parlamentarnih/ skupštinskih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važećih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bs-Latn-BA" sz="4000" dirty="0" smtClean="0">
              <a:latin typeface="Calibri"/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000" dirty="0">
              <a:latin typeface="Calibri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257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Kvalifikovano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priznaje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isključuju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bar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umanjuju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odgovornost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nepotpuno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Dobrovoljno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neizbježno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osumljičeni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pod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uticajem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otkrivenih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bs-Latn-BA" b="1" dirty="0"/>
              <a:t>Forma i sadržina ispita osumnjičenog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6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ispitivanju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obavješten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omogućiti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prilog.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7383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besplatne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prevodioca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razumije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govori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jezik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regulišu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odricanja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pripadaju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odricanju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odricanju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postavljena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Ciljevi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predočavanje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okrivljenja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pružanje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subjektivnih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objektivnih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potvditi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odbaciti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put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ispituje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identifikacione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nadimak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roditelja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rođen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datum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…)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Oduzimanje imovinske koristi,</a:t>
            </a:r>
          </a:p>
          <a:p>
            <a:r>
              <a:rPr lang="bs-Latn-BA" b="1" dirty="0" smtClean="0"/>
              <a:t>Rješavanju imovinsko pravnog zahtjeva i</a:t>
            </a:r>
          </a:p>
          <a:p>
            <a:r>
              <a:rPr lang="bs-Latn-BA" b="1" dirty="0" smtClean="0"/>
              <a:t>Izdavanje potjernice i objave.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6176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ropski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definitivno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zauzeo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stanovište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običajno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EKLJP.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3849291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b="1" dirty="0" smtClean="0">
              <a:latin typeface="Times New Roman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početku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prvog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saopštiti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tereti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poučiće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o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sledećim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pravima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624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postavljena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 smtClean="0"/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izboru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prisutan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naknade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predviđenim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izjasniti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ukorist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spisima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otkrivanje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Registrovanje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zapisničko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bilježenje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održava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rezultat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podataka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događajem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opažal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činil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saopštil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Procesno pravno r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egistrovanje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audio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video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4157443"/>
      </p:ext>
    </p:extLst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/>
              <a:t>POJAM SVJEDOKA I SVJEDOKOVOG ISKAZA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bs-Latn-BA" sz="4800" b="1" dirty="0" smtClean="0"/>
          </a:p>
          <a:p>
            <a:pPr algn="ctr"/>
            <a:r>
              <a:rPr lang="bs-Latn-BA" sz="4000" b="1" dirty="0"/>
              <a:t>P</a:t>
            </a:r>
            <a:r>
              <a:rPr lang="bs-Latn-BA" sz="4000" b="1" dirty="0" smtClean="0"/>
              <a:t>rocesno pravni status svjedoka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pružiti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informacije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krivičnom 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saznao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čulnim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opažanjem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do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informacija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došao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 principu objektivnosti trebalo bi da bude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nezainteresovan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ishod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3200" b="1" dirty="0">
                <a:latin typeface="Calibri" pitchFamily="34" charset="0"/>
                <a:cs typeface="Calibri" pitchFamily="34" charset="0"/>
              </a:rPr>
              <a:t>Krivične 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procesno pravne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norme mogu biti sadržane u zakonu ili podzakonskom aktu.</a:t>
            </a:r>
          </a:p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bs-Latn-BA" sz="3200" b="1" dirty="0">
                <a:latin typeface="Calibri" pitchFamily="34" charset="0"/>
                <a:cs typeface="Calibri" pitchFamily="34" charset="0"/>
              </a:rPr>
              <a:t>su apstraktni izvori KPP, odnosno forme u kojima se ovo pravo može javiti.</a:t>
            </a:r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325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užilac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tumač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data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čulnom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opažanju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prošlosti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ičnog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cilju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kako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ličnost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čulna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opažanja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 određene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prošlosti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opažanja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drug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čuvenju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priča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govori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bide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i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Saopštenja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data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orgnaima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OSL,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s-Latn-BA" dirty="0" smtClean="0"/>
              <a:t>•</a:t>
            </a:r>
            <a:r>
              <a:rPr lang="bs-Latn-BA" sz="35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Pravne propise KPP, donose: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PS (Parlamentarna skupština), BiH, 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Parlament FBiH, 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NS (Narodna skupština RS), i</a:t>
            </a: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 Skupština BD.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OSL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svojih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zadataka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uzimaju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iskaze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40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/>
              <a:t/>
            </a:r>
            <a:br>
              <a:rPr lang="bs-Latn-BA" b="1" dirty="0"/>
            </a:b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/>
              <a:t/>
            </a:r>
            <a:br>
              <a:rPr lang="bs-Latn-BA" b="1" dirty="0"/>
            </a:b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b="1" dirty="0"/>
              <a:t/>
            </a:r>
            <a:br>
              <a:rPr lang="bs-Latn-BA" b="1" dirty="0"/>
            </a:b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bs-Latn-BA" sz="4400" b="1" dirty="0" smtClean="0"/>
              <a:t>PRAVA I DUŽNOSTI SVJEDOKA I SANKCIJE ZA NEIZVRŠAVANJE DUŽNOSTI</a:t>
            </a:r>
            <a:endParaRPr lang="bs-Latn-BA" sz="4400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bs-Latn-BA" sz="6000" b="1" dirty="0" smtClean="0">
              <a:latin typeface="Times New Roman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bs-Latn-BA" sz="6000" b="1" dirty="0">
              <a:latin typeface="Times New Roman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6000" dirty="0"/>
          </a:p>
        </p:txBody>
      </p:sp>
    </p:spTree>
    <p:extLst>
      <p:ext uri="{BB962C8B-B14F-4D97-AF65-F5344CB8AC3E}">
        <p14:creationId xmlns:p14="http://schemas.microsoft.com/office/powerpoint/2010/main" val="34435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/>
              <a:t>Prava svjedoka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putnih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troškova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naknadu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izgubljenu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zaradu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nikakva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nagrada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vrijeđanja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prijetnji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odgovarajuća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upozoriti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drug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bezbjednost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/>
              <a:t>Dužnosti svjedoka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domaćih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državljana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teritoriji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oslobođen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psihičkog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obuhvata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obavezu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obavjesti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krivičnom 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ispunjeni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promisorno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položi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zakletvu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izjavu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46306273"/>
      </p:ext>
    </p:extLst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Obaveza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odazivanja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4800" b="1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8231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bolesti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teških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tjelesnih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bolnici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davanja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pozvana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svojstvu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drugčije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sukladno datoj zakletvi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779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polaganje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zakletve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400" b="1" dirty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Pravne posljedice, odnosno s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ankcije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nevršenje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ka.</a:t>
            </a:r>
            <a:endParaRPr lang="bs-Latn-BA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izostanak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opravda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mu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5.000 KM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fakultativne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alternativno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zbirno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kažnjavanja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30.000 KM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svjedoči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803945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19600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bs-Latn-BA" sz="48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b="1" dirty="0">
                <a:effectLst/>
                <a:latin typeface="Times New Roman"/>
                <a:ea typeface="Calibri"/>
                <a:cs typeface="Times New Roman"/>
              </a:rPr>
              <a:t>•	</a:t>
            </a: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s-Latn-BA" sz="48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buNone/>
            </a:pP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KONKRETNI IZVORI KP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P </a:t>
            </a:r>
          </a:p>
          <a:p>
            <a:pPr algn="ctr">
              <a:buNone/>
            </a:pP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B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H</a:t>
            </a:r>
            <a:r>
              <a:rPr lang="bs-Latn-BA" sz="40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0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0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334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400" b="1" dirty="0"/>
          </a:p>
          <a:p>
            <a:pPr marL="0" indent="0" algn="ctr">
              <a:buNone/>
            </a:pPr>
            <a:r>
              <a:rPr lang="bs-Latn-BA" sz="4000" b="1" dirty="0" smtClean="0"/>
              <a:t>NESPOSOBNOST ZA SVJEDOČENJE I ODBIJANJE SVJEDOČENJA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9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Isključenje</a:t>
            </a:r>
            <a:r>
              <a:rPr lang="en-US" sz="49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9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49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9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49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900" b="1" dirty="0" err="1" smtClean="0">
                <a:latin typeface="Calibri" pitchFamily="34" charset="0"/>
                <a:ea typeface="Calibri"/>
                <a:cs typeface="Calibri" pitchFamily="34" charset="0"/>
              </a:rPr>
              <a:t>nesposobnosti</a:t>
            </a:r>
            <a:r>
              <a:rPr lang="bs-Latn-BA" sz="49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9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030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eđutim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to se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bazira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nesposobnosti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nesposobnost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apsolutne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nesposobnosti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relativna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nesposobnost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Apsolutna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nesposobnost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00034" y="2708920"/>
            <a:ext cx="8186766" cy="3417243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uzrast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duševno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fizičke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nedostatke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starci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h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onijemi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pijani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sl.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ovakv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vjerovatno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b="1" dirty="0"/>
              <a:t>Relativna nesposobnost svjedoka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 ovu kategoriju 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svrstavaju 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relativno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nesposobn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izričito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>Osobe 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podrazumjevaju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isključenim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izričita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isključen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nespojiva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funkcijom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zapisničara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tumača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Odbijanje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bs-Latn-BA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odbniti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edeć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83,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1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vanbračni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drug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roditelji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dijete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usvojilac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usvojenik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759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porijeklo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kon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retni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izvori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KPP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unutrašnji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međunarodni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a s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nivo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ustavni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podzakonski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akti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0752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provjeriti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kategoriju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istinit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izložio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gonjenju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naglasiti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zabranjuje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ovlašćenje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uskrati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odgovara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tzv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samooptužujuća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imunitet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a typeface="Calibri"/>
              </a:rPr>
              <a:t>POSTUPAK </a:t>
            </a:r>
            <a:r>
              <a:rPr lang="en-US" b="1" dirty="0">
                <a:ea typeface="Calibri"/>
              </a:rPr>
              <a:t>PRI DOKAZIVANJU SVJEDOCIMA</a:t>
            </a: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 flipV="1">
            <a:off x="457200" y="1052736"/>
            <a:ext cx="8291264" cy="936104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967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svjedocima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drugi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, (prekršajni, upravni i dr.)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sastoji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faze:</a:t>
            </a:r>
            <a:endParaRPr lang="bs-Latn-BA" sz="35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nastupanje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5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svjedocima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5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103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/>
              <a:t>Nastupanje svjedoka</a:t>
            </a:r>
            <a:br>
              <a:rPr lang="bs-Latn-BA" b="1" dirty="0"/>
            </a:b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Kao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vjerovatno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obavještenja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ičnom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dijelu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učiniocu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908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Koji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mjeri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njihov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sadržaj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posvećen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regulisanju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KP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sporedni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izvori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KPP (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257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Izvođenje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svjedocima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pribavlja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dužnost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odgovore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gluhonijeme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pa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kategorije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upoznat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dužnošću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posljedicama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kršenja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od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uzimaju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podaci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podaci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prirodu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vrstu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opštih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iznese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mu je 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poznato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zatim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mu se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postavljati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provjeravanja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dopune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razrješenj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otkud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mu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poznato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čemu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ima više svjedoka pa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slažu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suočiti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audi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vizuelnim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fazama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praksi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najčešći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kovog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najteža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problem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jeste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podudara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stanjem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b="1" dirty="0" smtClean="0">
              <a:latin typeface="Times New Roman"/>
              <a:ea typeface="Calibri"/>
              <a:cs typeface="Times New Roman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istinitog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pogrešan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. </a:t>
            </a:r>
            <a:endParaRPr lang="bs-Latn-BA" sz="4400" dirty="0">
              <a:ea typeface="Calibri"/>
              <a:cs typeface="Times New Roman"/>
            </a:endParaRPr>
          </a:p>
          <a:p>
            <a:pPr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8980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unutrašnji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izvor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zakonskog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nivoa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važeći zakoni: </a:t>
            </a: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ZKP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ZKP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FBiH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ZKP RS,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ZKP BD.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pogrešan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nepodudaranje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realnošću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van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svijesti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Pogrešan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nastati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grešaka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utisaka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pamćenja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izlaganja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Nepodudaranje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realnošću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zavise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svijesti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b="1" dirty="0" smtClean="0"/>
              <a:t>ZAŠTIĆENI SVJEDOK U KRIVIČNOM POSTUPKU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izloženi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opasnosti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prijetnji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osveta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ukazala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ozakonjenje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instituta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procesnom smislu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preporuke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potenciraju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oblasti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neophodna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organizovani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kriminal i posebno,</a:t>
            </a:r>
          </a:p>
          <a:p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osjetljivi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direktno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pogođeni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starci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duševno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oboljele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zaštićenog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reguliše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Svijedok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prijetnjom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onaj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svijedok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čija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osobna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sigurnost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sigurnost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njegove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porodice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obitelji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dovedena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učešća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rezultat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prijetnji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zastrašivanja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sličnih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vezane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svjedočenje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razuman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bojazan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da bi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vjerovatno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proistekla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njegovog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100" b="1" dirty="0" err="1">
                <a:latin typeface="Calibri" pitchFamily="34" charset="0"/>
                <a:ea typeface="Calibri"/>
                <a:cs typeface="Calibri" pitchFamily="34" charset="0"/>
              </a:rPr>
              <a:t>svjedočenja</a:t>
            </a:r>
            <a:r>
              <a:rPr lang="en-US" sz="41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41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004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Glavni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unutrašnji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izvori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podzakonskog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nivoa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12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brojni</a:t>
            </a: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:</a:t>
            </a:r>
            <a:endParaRPr lang="bs-Latn-BA" sz="128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12800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vi-VN" sz="12800" b="1" dirty="0" smtClean="0">
                <a:latin typeface="Calibri" pitchFamily="34" charset="0"/>
                <a:ea typeface="Calibri"/>
                <a:cs typeface="Times New Roman"/>
              </a:rPr>
              <a:t>Uredba </a:t>
            </a:r>
            <a:r>
              <a:rPr lang="vi-VN" sz="12800" b="1" dirty="0">
                <a:latin typeface="Calibri" pitchFamily="34" charset="0"/>
                <a:ea typeface="Calibri"/>
                <a:cs typeface="Times New Roman"/>
              </a:rPr>
              <a:t>sa zakonskom snagom o izručenju po molbi Međunarodnog suda, </a:t>
            </a:r>
            <a:endParaRPr lang="bs-Latn-BA" sz="128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vi-VN" sz="12800" b="1" dirty="0" smtClean="0">
                <a:latin typeface="Calibri" pitchFamily="34" charset="0"/>
                <a:ea typeface="Calibri"/>
                <a:cs typeface="Times New Roman"/>
              </a:rPr>
              <a:t>Upustvo </a:t>
            </a:r>
            <a:r>
              <a:rPr lang="vi-VN" sz="12800" b="1" dirty="0">
                <a:latin typeface="Calibri" pitchFamily="34" charset="0"/>
                <a:ea typeface="Calibri"/>
                <a:cs typeface="Times New Roman"/>
              </a:rPr>
              <a:t>o primjeni pravila u postupku ekstradicije za nadležne institucije BiH, FBiH, RS i BDBiH, </a:t>
            </a:r>
            <a:endParaRPr lang="bs-Latn-BA" sz="128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vi-VN" sz="12800" b="1" dirty="0" smtClean="0">
                <a:latin typeface="Calibri" pitchFamily="34" charset="0"/>
                <a:ea typeface="Calibri"/>
                <a:cs typeface="Times New Roman"/>
              </a:rPr>
              <a:t>Odluka </a:t>
            </a:r>
            <a:r>
              <a:rPr lang="vi-VN" sz="12800" b="1" dirty="0">
                <a:latin typeface="Calibri" pitchFamily="34" charset="0"/>
                <a:ea typeface="Calibri"/>
                <a:cs typeface="Times New Roman"/>
              </a:rPr>
              <a:t>o naknadi troškova krivičnog postupka prema ZKP BiH</a:t>
            </a:r>
            <a:r>
              <a:rPr lang="vi-VN" sz="12800" b="1" dirty="0" smtClean="0">
                <a:latin typeface="Calibri" pitchFamily="34" charset="0"/>
                <a:ea typeface="Calibri"/>
                <a:cs typeface="Times New Roman"/>
              </a:rPr>
              <a:t>,</a:t>
            </a:r>
            <a:endParaRPr lang="bs-Latn-BA" sz="128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128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vi-VN" sz="12800" b="1" dirty="0" smtClean="0">
                <a:latin typeface="Calibri" pitchFamily="34" charset="0"/>
                <a:ea typeface="Calibri"/>
                <a:cs typeface="Times New Roman"/>
              </a:rPr>
              <a:t>Pravilnik </a:t>
            </a:r>
            <a:r>
              <a:rPr lang="vi-VN" sz="12800" b="1" dirty="0">
                <a:latin typeface="Calibri" pitchFamily="34" charset="0"/>
                <a:ea typeface="Calibri"/>
                <a:cs typeface="Times New Roman"/>
              </a:rPr>
              <a:t>o kućnom redu u ustanovama za izdržavanje krivične sankcije, mjere pritvora ili drugih mjera BiH, itd.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vi-VN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vi-VN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vi-VN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bs-Latn-BA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128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1" dirty="0" smtClean="0">
                <a:effectLst/>
                <a:latin typeface="Calibri" pitchFamily="34" charset="0"/>
                <a:ea typeface="Calibri"/>
                <a:cs typeface="Times New Roman"/>
              </a:rPr>
              <a:t> </a:t>
            </a:r>
            <a:endParaRPr lang="bs-Latn-BA" sz="128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41946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Ugroženi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onaj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svijedok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ozbiljno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fizički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psihički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traumatiz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ozbiljnih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psihičkih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poremećaja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osjetljivim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dijete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maloljetnik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nepoštovanja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karaktera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novo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„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Otkrivanje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identiteta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zaštićenog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“ 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povodom čijeg izvršenja je propisana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3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tri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zaštite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predviđene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zaštiti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uključujući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istovremeno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lakša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van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onemogućavanje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pregleda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spise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dokumerntaciju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0484428"/>
      </p:ext>
    </p:extLst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s-Latn-BA" sz="4400" b="1" dirty="0" smtClean="0"/>
          </a:p>
          <a:p>
            <a:pPr marL="0" indent="0" algn="ctr">
              <a:buNone/>
            </a:pPr>
            <a:r>
              <a:rPr lang="bs-Latn-BA" sz="4000" b="1" dirty="0" smtClean="0"/>
              <a:t>UVIĐAJ I</a:t>
            </a:r>
          </a:p>
          <a:p>
            <a:pPr marL="0" indent="0" algn="ctr">
              <a:buNone/>
            </a:pPr>
            <a:r>
              <a:rPr lang="bs-Latn-BA" sz="4000" b="1" dirty="0" smtClean="0"/>
              <a:t>REKONSTRUKCIJA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zakonskoj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preduzeto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čulno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opažanje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 krivični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konkretnog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kao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doknada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štete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pristanak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pristanka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pokretne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nepokretne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predmeti,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kao i svako drugo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god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pronaći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Glavni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međunarodni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izvori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: </a:t>
            </a:r>
            <a:endParaRPr lang="bs-Latn-BA" sz="3200" b="1" dirty="0" smtClean="0">
              <a:effectLst/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 EKLJP</a:t>
            </a: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 MPGPP </a:t>
            </a: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i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 Univerzalna </a:t>
            </a: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deklaracija o pravima čovijeka iz 1948. 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4104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podrazumjeva 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pristanak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pristanka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ili odijelu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povrede nastale od raznih sredstava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propisuje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neki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formalnopravni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obavljanje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su: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zahtjev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uviđaju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toga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dovoljan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to je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-čulno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opažanje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kriminalističke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taktike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metodike, odnosno kriminalističke forenzike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pristupa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pronašli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tragovi,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relevantne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dirty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Times New Roman"/>
                <a:ea typeface="Calibri"/>
                <a:cs typeface="Times New Roman"/>
              </a:rPr>
              <a:t>Rekonstrukcija</a:t>
            </a:r>
            <a:r>
              <a:rPr lang="bs-Latn-BA" sz="4400" dirty="0" smtClean="0">
                <a:ea typeface="Calibri"/>
                <a:cs typeface="Times New Roman"/>
              </a:rPr>
              <a:t/>
            </a:r>
            <a:br>
              <a:rPr lang="bs-Latn-BA" sz="4400" dirty="0" smtClean="0">
                <a:ea typeface="Calibri"/>
                <a:cs typeface="Times New Roman"/>
              </a:rPr>
            </a:br>
            <a:endParaRPr lang="bs-Latn-BA" sz="44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8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128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provjeravanja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izvedenih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utvrđivanja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značaja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razjašnjenje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stvari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rekonstrukciju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događaja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ponavljaju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12800" b="1" dirty="0" err="1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12800" b="1" dirty="0" smtClean="0">
                <a:latin typeface="Calibri" pitchFamily="34" charset="0"/>
                <a:ea typeface="Calibri"/>
                <a:cs typeface="Calibri" pitchFamily="34" charset="0"/>
              </a:rPr>
              <a:t>slovima</a:t>
            </a:r>
            <a:r>
              <a:rPr lang="en-US" sz="128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pod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izvedenim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>
                <a:latin typeface="Calibri" pitchFamily="34" charset="0"/>
                <a:ea typeface="Calibri"/>
                <a:cs typeface="Calibri" pitchFamily="34" charset="0"/>
              </a:rPr>
              <a:t>događaj</a:t>
            </a:r>
            <a:r>
              <a:rPr lang="en-US" sz="128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12800" b="1" dirty="0" err="1" smtClean="0">
                <a:latin typeface="Calibri" pitchFamily="34" charset="0"/>
                <a:ea typeface="Calibri"/>
                <a:cs typeface="Calibri" pitchFamily="34" charset="0"/>
              </a:rPr>
              <a:t>desio</a:t>
            </a:r>
            <a:r>
              <a:rPr lang="bs-Latn-BA" sz="12800" b="1" dirty="0" smtClean="0">
                <a:latin typeface="Calibri" pitchFamily="34" charset="0"/>
                <a:ea typeface="Calibri"/>
                <a:cs typeface="Calibri" pitchFamily="34" charset="0"/>
              </a:rPr>
              <a:t> u prošlosti</a:t>
            </a:r>
            <a:r>
              <a:rPr lang="en-US" sz="128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128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90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11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iskazima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različito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prikazane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rekonstrukcija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događaja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8303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Rekonstrukcija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vrijeđa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red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moral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život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zdravlje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ljudi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rekonstrukcije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ponovno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izvesti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Razlik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između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rekonstrukicije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unositi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što se to čini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rekonstrukciji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Organizovanje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primarno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sprovodi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sekundarno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obavještavanja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OSL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U postupcima za krivična djela za koja je posebnim zakonom određeno da postupa, javno tužilaštvo ima posebne nadležnosti.</a:t>
            </a:r>
          </a:p>
          <a:p>
            <a:endParaRPr lang="bs-Latn-BA" b="1" dirty="0"/>
          </a:p>
          <a:p>
            <a:r>
              <a:rPr lang="bs-Latn-BA" b="1" dirty="0" smtClean="0"/>
              <a:t>Umjesto ranijeg izvođenja dokaza od strane suda po službenoj dužnosti, teret dokazivanja optužbe je na tužiocu a dokazi se izvode na prijedlog stranaka.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28444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Sporedni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unutrašnji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izvori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procesnog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mogu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biti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Times New Roman"/>
              </a:rPr>
              <a:t>ustavnog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u="sng" dirty="0" err="1" smtClean="0">
                <a:effectLst/>
                <a:latin typeface="Calibri" pitchFamily="34" charset="0"/>
                <a:ea typeface="Calibri"/>
                <a:cs typeface="Times New Roman"/>
              </a:rPr>
              <a:t>zakonskog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karaktera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>
              <a:buNone/>
            </a:pP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5002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prisutan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događaja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tužilac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OSL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neophodniim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vršenja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biti za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dokumentov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detaljno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skici i fotodokumentaciji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 u toku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na čelu sa predsjednikom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kriminalističke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slične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forenzične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pronalaženju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fiksiranju,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opisivanju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fotodokumentaovanju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relevantnih 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rekonstrukciju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pozvati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njegovo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prisustvo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koristi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davanja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nalaza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Tom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– forenzičar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predložiti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razjasne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saslušava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postave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određena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b="1" dirty="0">
                <a:latin typeface="Calibri" pitchFamily="34" charset="0"/>
                <a:cs typeface="Calibri" pitchFamily="34" charset="0"/>
              </a:rPr>
              <a:t>Dokazna snaga uviđaja</a:t>
            </a:r>
            <a:br>
              <a:rPr lang="vi-VN" b="1" dirty="0">
                <a:latin typeface="Calibri" pitchFamily="34" charset="0"/>
                <a:cs typeface="Calibri" pitchFamily="34" charset="0"/>
              </a:rPr>
            </a:b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b="1" dirty="0">
              <a:latin typeface="Times New Roman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najpouzdaniji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utvrđivanja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relevantnih i drugih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sprovodi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najneposrednije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relevantne – bitne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vlastitim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opažanjem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094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Najveću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uviđaj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sprovodi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istrazi 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neposredno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opažajući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svakom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sproveden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glavnom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pretresu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zavisi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slobodne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ocjene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801941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Međunarodni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sporedni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izvori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Konvencija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torture i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drugih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surovih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neljudskih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ponižavajućih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kazni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postupaka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1984.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g.,</a:t>
            </a:r>
            <a:endParaRPr lang="bs-Latn-BA" sz="3200" b="1" dirty="0">
              <a:latin typeface="Calibri" pitchFamily="34" charset="0"/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vi-VN" sz="3200" b="1" dirty="0" smtClean="0">
                <a:latin typeface="Calibri" pitchFamily="34" charset="0"/>
                <a:ea typeface="Calibri"/>
                <a:cs typeface="Times New Roman"/>
              </a:rPr>
              <a:t>Europska </a:t>
            </a:r>
            <a:r>
              <a:rPr lang="vi-VN" sz="3200" b="1" dirty="0">
                <a:latin typeface="Calibri" pitchFamily="34" charset="0"/>
                <a:ea typeface="Calibri"/>
                <a:cs typeface="Times New Roman"/>
              </a:rPr>
              <a:t>konvencija o suzbijanju terorizma</a:t>
            </a:r>
            <a:r>
              <a:rPr lang="vi-VN" sz="3200" b="1" dirty="0" smtClean="0">
                <a:latin typeface="Calibri" pitchFamily="34" charset="0"/>
                <a:ea typeface="Calibri"/>
                <a:cs typeface="Times New Roman"/>
              </a:rPr>
              <a:t>,</a:t>
            </a:r>
            <a:endParaRPr lang="vi-VN" sz="3200" b="1" dirty="0">
              <a:latin typeface="Calibri" pitchFamily="34" charset="0"/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vi-VN" sz="3200" b="1" dirty="0">
                <a:latin typeface="Calibri" pitchFamily="34" charset="0"/>
                <a:ea typeface="Calibri"/>
                <a:cs typeface="Times New Roman"/>
              </a:rPr>
              <a:t> Međunarodna konvencija o suzbijanju finansiranja terorizma,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bs-Latn-BA" sz="4800" b="1" dirty="0" smtClean="0"/>
          </a:p>
          <a:p>
            <a:pPr marL="109728" indent="0" algn="ctr">
              <a:buNone/>
            </a:pPr>
            <a:r>
              <a:rPr lang="bs-Latn-BA" sz="4000" b="1" dirty="0" smtClean="0"/>
              <a:t>VJEŠTAK</a:t>
            </a:r>
          </a:p>
          <a:p>
            <a:pPr marL="109728" indent="0" algn="ctr">
              <a:buNone/>
            </a:pPr>
            <a:r>
              <a:rPr lang="bs-Latn-BA" sz="4000" b="1" dirty="0" smtClean="0"/>
              <a:t>ISKAZ VJEŠTAKA</a:t>
            </a:r>
          </a:p>
          <a:p>
            <a:pPr marL="109728" indent="0" algn="ctr">
              <a:buNone/>
            </a:pPr>
            <a:r>
              <a:rPr lang="bs-Latn-BA" sz="4000" b="1" dirty="0" smtClean="0"/>
              <a:t>NALAZ I MIŠLJENJE</a:t>
            </a:r>
            <a:endParaRPr lang="bs-Latn-B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izjava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zainteresovanih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uzimaju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stručne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spreme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vještine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stečene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vršenjem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da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opaze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pojave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da 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njima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nalaz 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stručnog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potreban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razumjeti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vrjednovati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pomoći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 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umjeće, iskustvo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iz određene  stručne oblasti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3732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tzužilac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razumije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“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vlastite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”, izabrane i zaklete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sudske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djelatnost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koja se odnosi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prikupljanj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 zakonitih i relevantnih činjenica u smislu pripremanja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nalaza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36057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saznao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ispitivanjem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utvrdio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zančajno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razrješavanje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zakonitih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određenom slučaju, odnosno krivičnom djelu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proširuje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forenzičko, odnosno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kriminološko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- kriminalističko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ispitivanje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odnosu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razlikuje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tome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svjedoči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prošlosti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vanpostupka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mišljenj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stvarn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 prošlosti razmatrajući predmet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postupk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algn="just">
              <a:spcBef>
                <a:spcPts val="0"/>
              </a:spcBef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zamjeniti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ni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zauzet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dok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zamjeniti iz različitih razloga i može biti zauzet u drugom predmetu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  <a:p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 ne može odbiti vještačenje, izuzetno pod posebnim okolnostima ako nije u prilici da preuzme predmet.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konvencija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suzbijanju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terorističkih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bombaških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109728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Konvencija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trans-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nacionalnog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organizovanog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kriminaliteta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dopunskim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protokolima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2000 g.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Međutim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neće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uzeti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saslušan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svjedok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Autofit/>
          </a:bodyPr>
          <a:lstStyle/>
          <a:p>
            <a:pPr algn="ctr"/>
            <a:r>
              <a:rPr lang="bs-Latn-BA" sz="5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bs-Latn-BA" sz="5400" b="1" dirty="0" smtClean="0">
                <a:latin typeface="Calibri" pitchFamily="34" charset="0"/>
                <a:cs typeface="Calibri" pitchFamily="34" charset="0"/>
              </a:rPr>
            </a:br>
            <a:r>
              <a:rPr lang="bs-Latn-BA" b="1" dirty="0" smtClean="0">
                <a:latin typeface="Calibri" pitchFamily="34" charset="0"/>
                <a:cs typeface="Calibri" pitchFamily="34" charset="0"/>
              </a:rPr>
              <a:t>Sposobnost </a:t>
            </a:r>
            <a:r>
              <a:rPr lang="bs-Latn-BA" b="1" dirty="0">
                <a:latin typeface="Calibri" pitchFamily="34" charset="0"/>
                <a:cs typeface="Calibri" pitchFamily="34" charset="0"/>
              </a:rPr>
              <a:t>vještaka</a:t>
            </a:r>
            <a:br>
              <a:rPr lang="bs-Latn-BA" b="1" dirty="0">
                <a:latin typeface="Calibri" pitchFamily="34" charset="0"/>
                <a:cs typeface="Calibri" pitchFamily="34" charset="0"/>
              </a:rPr>
            </a:b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040911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>
              <a:latin typeface="Times New Roman"/>
              <a:ea typeface="Calibri"/>
              <a:cs typeface="Times New Roman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raspolaže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stručnom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sposobnošću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>
              <a:ea typeface="Calibri"/>
              <a:cs typeface="Times New Roman"/>
            </a:endParaRPr>
          </a:p>
          <a:p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247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 izboru na konkursu, vještak u skladu sa zakonom o vještacima polaže zakletvu.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sposobnosti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podrazumjeva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stručno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sprema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iskustvo, vještina u razlučivanju relevantnih – bitnih  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omogućiti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zapazi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utvrdi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bitne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gradi - formira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nalaz i mišljenje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tužitelju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tužiocu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sudu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dostavi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pregledao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obavljene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testove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nalaz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došao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kao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relevantne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vještak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potrebnim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pravednu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objektivnu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analizu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Kroz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nalaz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vještak dostavlja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materijal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skice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fotodokumentaciju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zabilješke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organima postupka, sudu/tužiocu,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li.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Radni materijal treba biti detaljno obrazložen iz koga će se vidjeti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doš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l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nalaza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Procesni organi će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brižljivo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razmotriti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vještačenja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Vještak je dužan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tom prilikom na raspravi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podnese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svoje vještačenje, prezentujući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nalaz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dirty="0" smtClean="0"/>
              <a:t/>
            </a:r>
            <a:br>
              <a:rPr lang="bs-Latn-BA" sz="4800" b="1" dirty="0" smtClean="0"/>
            </a:br>
            <a:r>
              <a:rPr lang="bs-Latn-BA" b="1" dirty="0" smtClean="0">
                <a:latin typeface="Calibri" pitchFamily="34" charset="0"/>
                <a:cs typeface="Calibri" pitchFamily="34" charset="0"/>
              </a:rPr>
              <a:t>Sudska </a:t>
            </a:r>
            <a:r>
              <a:rPr lang="bs-Latn-BA" b="1" dirty="0">
                <a:latin typeface="Calibri" pitchFamily="34" charset="0"/>
                <a:cs typeface="Calibri" pitchFamily="34" charset="0"/>
              </a:rPr>
              <a:t>ocjena vještakovog iskaza</a:t>
            </a:r>
            <a:br>
              <a:rPr lang="bs-Latn-BA" b="1" dirty="0">
                <a:latin typeface="Calibri" pitchFamily="34" charset="0"/>
                <a:cs typeface="Calibri" pitchFamily="34" charset="0"/>
              </a:rPr>
            </a:b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</a:p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prihvatiti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odbaciti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prihvati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nalaz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mišljenje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neslaganje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 u presudi mora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uvjerljivo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obrazloložiti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s-Latn-BA" sz="4000" b="1" dirty="0" smtClean="0">
                <a:latin typeface="Calibri" pitchFamily="34" charset="0"/>
                <a:cs typeface="Calibri" pitchFamily="34" charset="0"/>
              </a:rPr>
              <a:t>ISPRAVE KAO DOKAZNA SREDSTVA U KRIVIČNOM POSTUPKU</a:t>
            </a:r>
            <a:endParaRPr lang="bs-Latn-BA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1948. Konvencija o sprečavanju i kažnjavanju zločina genocida,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1949. Ženevska konvencija I-IV o zaštiti žrtava rata i pripadajući protokoli I-II,1977. Ženeva,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1950. Europska konvencija o zaštiti ljudskih prava i temeljnih sloboda s pripadajućim Protokolima,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1951. Konvencija o statusu izbjeglica s pripadajućim Protokomom iz 1966.,</a:t>
            </a:r>
          </a:p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ljudskom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djelatnošću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grafički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figurativno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slikom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zvučno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ili na drugi nsčin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utisnuti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saobraćaj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samostalno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svjedodžbu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– svjedočanstvo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priznanje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specijalni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procesno pravni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kroz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javljaju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javljaju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dokumenta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definiše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1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23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KZ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fotgrafije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originala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kopije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telekomunikacijske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adrese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ičnom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veoma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Fotografije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fotografski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digitalni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rendgenski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video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filmovi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Snimci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napravljeni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uviđaja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tzv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registrovanje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relevantnih – bitnih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Original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spis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sličan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ekvivalent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ostvaruje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dejstvo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Kopija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preslikavanje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originala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matrice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uključujući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uvećanja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umanjenja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mehaničkim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elektronskim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presnimavanjem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hemijskom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reprodukcijom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ekvivalentnom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precizno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reprodukuje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original.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Telekomunikacijska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adresa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svaki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trelefonski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linijski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mobilni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elektronska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internet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adresa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Isprave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mogu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biti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javne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+mj-lt"/>
                <a:ea typeface="Calibri"/>
                <a:cs typeface="Times New Roman"/>
              </a:rPr>
              <a:t>privatne</a:t>
            </a:r>
            <a:r>
              <a:rPr lang="en-US" sz="3200" b="1" dirty="0" smtClean="0">
                <a:latin typeface="+mj-lt"/>
                <a:ea typeface="Calibri"/>
                <a:cs typeface="Times New Roman"/>
              </a:rPr>
              <a:t>.</a:t>
            </a:r>
            <a:endParaRPr lang="bs-Latn-BA" sz="3200" dirty="0" smtClean="0">
              <a:latin typeface="+mj-lt"/>
              <a:ea typeface="Calibri"/>
              <a:cs typeface="Times New Roman"/>
            </a:endParaRPr>
          </a:p>
          <a:p>
            <a:endParaRPr lang="bs-Latn-BA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1957. Konvencija o državljanstvu udatih žena,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1961. Konvencija o smanjivanju osoba bez državljanstva,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1965. Konvencija o ukidanju svih oblika rasne diskriminacije,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1966. Međunarodni pakt o građanskim i političkim pravima s pripadajućim, fakultativnim protokolima iz 1966 i 1989.,</a:t>
            </a:r>
            <a:endParaRPr lang="bs-Latn-BA" sz="32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propisanom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vlasti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granicama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ovlaštenja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povjereno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zasnovanom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obzir 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uitvrditi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cijeni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sudijskom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javne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private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snagu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Indicije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00034" y="1988840"/>
            <a:ext cx="8229600" cy="4180173"/>
          </a:xfrm>
        </p:spPr>
        <p:txBody>
          <a:bodyPr>
            <a:normAutofit fontScale="92500" lnSpcReduction="10000"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Osnovi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sumnje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podozrenja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činjenice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same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nisu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čija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istinitost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utvrđena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kojih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zaključiti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posebno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utvrditi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druga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dokaže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takođe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r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istinita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prva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stoji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njom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tjesnoj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logičkoj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Calibri" pitchFamily="34" charset="0"/>
              </a:rPr>
              <a:t>Indicije su osnova za formiranje radnih verzija kod razjašnjavanja određenog kriminalnog događaja.</a:t>
            </a:r>
            <a:endParaRPr lang="bs-Latn-BA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nesporno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neposrednoj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relevantnom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indicije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predstavljaju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saznanja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relevantnim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direktno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utvrđuje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kritičkim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posrednim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rezonovanja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sastavnim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bs-Latn-BA" sz="3500" b="1" dirty="0" smtClean="0">
                <a:latin typeface="Calibri" pitchFamily="34" charset="0"/>
                <a:cs typeface="Times New Roman" pitchFamily="18" charset="0"/>
              </a:rPr>
              <a:t>1966.Pakt o ekonomskim, socijalnim i kulturnim pravima,</a:t>
            </a:r>
          </a:p>
          <a:p>
            <a:r>
              <a:rPr lang="bs-Latn-BA" sz="3500" b="1" dirty="0" smtClean="0">
                <a:latin typeface="Calibri" pitchFamily="34" charset="0"/>
                <a:cs typeface="Times New Roman" pitchFamily="18" charset="0"/>
              </a:rPr>
              <a:t>1979. Konvencija o ukidanju svih oblika diskriminacije žena,</a:t>
            </a:r>
          </a:p>
          <a:p>
            <a:r>
              <a:rPr lang="bs-Latn-BA" sz="3500" b="1" dirty="0" smtClean="0">
                <a:latin typeface="Calibri" pitchFamily="34" charset="0"/>
                <a:cs typeface="Times New Roman" pitchFamily="18" charset="0"/>
              </a:rPr>
              <a:t>1984. Konvencija protiv torture i drugih okrutnih, nečovječnih i ponižavajućih postupaka ili kažnjavanja,</a:t>
            </a:r>
          </a:p>
          <a:p>
            <a:r>
              <a:rPr lang="bs-Latn-BA" sz="3500" b="1" dirty="0" smtClean="0">
                <a:latin typeface="Calibri" pitchFamily="34" charset="0"/>
                <a:cs typeface="Times New Roman" pitchFamily="18" charset="0"/>
              </a:rPr>
              <a:t>1987. Europska kinvencija protiv torture i nečovječnih ili ponižavajućih postupaka ili kažnjavanja,</a:t>
            </a:r>
          </a:p>
          <a:p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12211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49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9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Dokazivanje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indicijama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snaga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uvjerenju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snaga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podozrenja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(indicije)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cijeni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snaga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29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obično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pruža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vjerovatnoću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značajna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činjenica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sigurnije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redovno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međusobno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podudaraju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-uvezuju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iznimnim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dovoljna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govori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uređeivati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faktičkom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bs-Latn-BA" sz="44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85235868"/>
      </p:ext>
    </p:extLst>
  </p:cSld>
  <p:clrMapOvr>
    <a:masterClrMapping/>
  </p:clrMapOvr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bs-Latn-BA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POSEBNE 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ISTRAŽNE 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 I NJIHOVA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PRIMJENA</a:t>
            </a:r>
            <a:endParaRPr lang="bs-Latn-BA" sz="40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16212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odnosno 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(sud/tužilaštvo)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organiziranog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kriminala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korupcije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terorizma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i drugih fenomenološki težih oblika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okvirima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– pravnih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prihvaćenih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standarda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 EKLJP.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učestvovala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učestvuje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učinjenju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najmanje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godine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teža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, 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pribaviti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pribavljanje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povezano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nesrazmjernim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teškoćama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ea typeface="Calibri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000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vezani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krivična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integriteta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 krivična djela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čovječnosti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vrijednosti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zaštićenih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međunarodnim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1989. Konvencija o pravima djeteta,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1990. Konvencija o pravima radnik migranata i članova njihovih obitelji,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1992. Europska povelja o regionalnim i manjinskim jezicima,</a:t>
            </a:r>
          </a:p>
          <a:p>
            <a:r>
              <a:rPr lang="bs-Latn-BA" sz="3200" b="1" dirty="0" smtClean="0">
                <a:latin typeface="Calibri" pitchFamily="34" charset="0"/>
                <a:cs typeface="Times New Roman" pitchFamily="18" charset="0"/>
              </a:rPr>
              <a:t>1994. Okvirna konvencija o zaštiti nacionalnih manjina.</a:t>
            </a:r>
            <a:endParaRPr lang="bs-Latn-BA" sz="32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za krivična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terorizma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i,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predviđena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teža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pribaviti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pribavljanje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vezano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nesrazmjernim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teškoćama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krivično-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postići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svrha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povezan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principom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srazmjernosti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primjenjivati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blaža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novčana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čemu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nastupio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nesrazmjer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između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težine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inteziteta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što ulazi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ljudska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prikupljanja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dokaza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osobi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odrđenih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licimja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učestvovalo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oprgan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T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ograničeno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produžiti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šest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prekinuti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efekta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Formalni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odgovarajuće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inicijativa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60363644"/>
      </p:ext>
    </p:extLst>
  </p:cSld>
  <p:clrMapOvr>
    <a:masterClrMapping/>
  </p:clrMapOvr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policijskom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ovisno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kadrovske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nužne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njihovo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efikasno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kumulativna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odlaganja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policijki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usmene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započeti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tom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24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nadzor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tehničko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snimanje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telekomunikacija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b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pristup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kompjuterskim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sistemima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kompjutersko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sravnjenje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podataka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	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c)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nadzor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prostorija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praćenje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e)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prikriveni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informator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f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simulirani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otkup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14350" indent="-514350">
              <a:buAutoNum type="alphaLcParenR" startAt="7"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simulirano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potkupnine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h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nadzirani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prijevoz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	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857250" marR="0" indent="-85725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isporuka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sedam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istražnih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razvrstati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tajne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operacije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prodora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kriminalne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grupe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audio i video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nadzora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tajne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opservacije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Po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prestanku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policijski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informacije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podatke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dobijene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tome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izvještaj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>
                <a:latin typeface="Calibri" pitchFamily="34" charset="0"/>
                <a:cs typeface="Calibri" pitchFamily="34" charset="0"/>
              </a:rPr>
              <a:t>RAZVOJ KRIVIČNOG PROCESNOG PRAVA U BOSNI I HERCEGOVINI</a:t>
            </a:r>
            <a:endParaRPr lang="bs-Latn-B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bs-Latn-BA" b="1" dirty="0" smtClean="0"/>
          </a:p>
          <a:p>
            <a:pPr marL="0" indent="0" algn="ctr">
              <a:buNone/>
            </a:pPr>
            <a:endParaRPr lang="bs-Latn-BA" b="1" dirty="0" smtClean="0"/>
          </a:p>
          <a:p>
            <a:pPr algn="ctr"/>
            <a:r>
              <a:rPr lang="bs-Latn-BA" sz="4000" b="1" dirty="0" smtClean="0">
                <a:latin typeface="Calibri" pitchFamily="34" charset="0"/>
                <a:cs typeface="Times New Roman" pitchFamily="18" charset="0"/>
              </a:rPr>
              <a:t>Kako se razvijalo krivično procesno pravo u Bosni i Hercegovini</a:t>
            </a:r>
            <a:endParaRPr lang="bs-Latn-BA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Na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podnesenog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izvještaja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provjerava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li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postupljeno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pPr algn="ctr"/>
            <a:r>
              <a:rPr lang="bs-Latn-BA" b="1" dirty="0" smtClean="0"/>
              <a:t>Korištenje </a:t>
            </a:r>
            <a:r>
              <a:rPr lang="bs-Latn-BA" b="1" dirty="0"/>
              <a:t>dokaza pribavljenih posebnim istražnim radnjama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Tehničk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pribavljeni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propisan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Prikriveni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informator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provele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provođenja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Slučajni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nalazi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koristiti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informacije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podaci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dobijeni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130.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131.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0882087"/>
      </p:ext>
    </p:extLst>
  </p:cSld>
  <p:clrMapOvr>
    <a:masterClrMapping/>
  </p:clrMapOvr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MJERE 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ZA OBEZBJEĐENJE PRISUSTVA 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U CILJU 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USPJEŠNO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G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VOĐENJ</a:t>
            </a:r>
            <a:r>
              <a:rPr lang="bs-Latn-BA" sz="40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>
                <a:latin typeface="Calibri" pitchFamily="34" charset="0"/>
                <a:ea typeface="Calibri"/>
                <a:cs typeface="Calibri" pitchFamily="34" charset="0"/>
              </a:rPr>
              <a:t>KRIVIČNOG POSTUPKA</a:t>
            </a:r>
            <a:endParaRPr lang="bs-Latn-BA" sz="40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0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03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prinude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manjoj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ograničavanju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lišenje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preduzeti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 osumnjičenom, 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, pa i osuđenom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osiguranje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nj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ihovog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prisu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stva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u cilju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uspješno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g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vođenj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46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46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46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napuštanja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bs-Latn-BA" sz="4600" b="1" dirty="0" smtClean="0">
                <a:latin typeface="Calibri" pitchFamily="34" charset="0"/>
                <a:ea typeface="Calibri"/>
                <a:cs typeface="Calibri" pitchFamily="34" charset="0"/>
              </a:rPr>
              <a:t>, tj. ograničenje kretanja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46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jamstvo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46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46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46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46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navedenih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primijeniti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nadležni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pridržavat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vodeći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računa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primjenjuje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svrha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postići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blažom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19658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ukinut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prestanu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izazvali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zamijenit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mjera na 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snazi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blažom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nastupe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određeni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slov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U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Ustav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BiH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od 14.12.1995.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godine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unešeno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niz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novih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važnih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instituta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principa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pravila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vezanih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KPP (krivično procesno pravo) 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KP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Times New Roman"/>
              </a:rPr>
              <a:t>).</a:t>
            </a:r>
            <a:endParaRPr lang="bs-Latn-BA" sz="3200" dirty="0">
              <a:latin typeface="Calibri" pitchFamily="34" charset="0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329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primjenjuju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Pozivanje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4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najblaža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obezbjeđenje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prisustva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subjekata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risutnost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izvršenju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osigurava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1832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pod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klauzulom, odnosno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prijetnjom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sankcije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nedolaska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uputiti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OSL.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– pozivom 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usmeno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pozivanje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zabilježiti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Sankcija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neodazivanje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novčana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vrši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dostavljanjem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zatvorenog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pisanog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osumnjičenog/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sat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Nazna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eno 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svojstvu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upozorenje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nedolaska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doveden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odmah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obavijestiti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promjeni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adrese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namjeri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promijeni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boravište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bs-Latn-BA" sz="3200" b="1" dirty="0" err="1">
                <a:latin typeface="Calibri" pitchFamily="34" charset="0"/>
                <a:ea typeface="Calibri"/>
                <a:cs typeface="Calibri" pitchFamily="34" charset="0"/>
              </a:rPr>
              <a:t>S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lužbeni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pečat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Predmet dokazivanja  predstavljaju činjenice  koje čine obilježje krivičnog djela ili od kojih zavisi primjena neke druge odredbe krivičnog zakona kao i činjenice  od kojih zavisi primjena odredaba krivičnog postupka.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3289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Ustavi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BiH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FBiH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RS </a:t>
            </a:r>
            <a:r>
              <a:rPr lang="bs-Latn-BA" sz="3200" b="1" dirty="0" smtClean="0">
                <a:latin typeface="Calibri" pitchFamily="34" charset="0"/>
                <a:ea typeface="Calibri"/>
                <a:cs typeface="Times New Roman"/>
              </a:rPr>
              <a:t>i BD,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uvode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nekoliko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novih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ljudskih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sloboda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neka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dotadašnjih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značajno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Times New Roman"/>
              </a:rPr>
              <a:t>proširuju</a:t>
            </a:r>
            <a:r>
              <a:rPr lang="en-US" sz="3200" b="1" dirty="0" smtClean="0"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3200" dirty="0" smtClean="0"/>
          </a:p>
          <a:p>
            <a:endParaRPr lang="bs-Latn-B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stranku.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prvi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put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poučit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uzme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branitelj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prisutan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put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poučit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upućuje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odazvati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usljed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bolesti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neotklonjive</a:t>
            </a: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smetnje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ispitat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nalazi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osigurati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prjevoz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zgrade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gdje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4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dovede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izdati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donijeto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uredno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izostanak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opravda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moglo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uredno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očigledno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proizlazi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izbjegava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hitnim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1.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člana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uredno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pozvani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izostanak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opravda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odobriti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24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izvršava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policija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400" dirty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209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pisano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prezime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mu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teret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pečat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potpis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Ta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vezana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upotrebu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jezika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odbranu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/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povjereno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48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odbije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dovest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vještaka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stručnog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neopravdanih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odazovu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Latn-BA" b="1" dirty="0" smtClean="0"/>
              <a:t>ZABRANA NAPUŠTANJA BORAVIŠTA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pitanju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potpunosti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znači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potpuinu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 </a:t>
            </a:r>
            <a:endParaRPr lang="bs-Latn-BA" sz="4400" dirty="0">
              <a:ea typeface="Calibri"/>
              <a:cs typeface="Times New Roman"/>
            </a:endParaRPr>
          </a:p>
          <a:p>
            <a:pPr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4747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ovom institutu  sastoji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ograničenju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kretanja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lišavanja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Times New Roman"/>
                <a:ea typeface="Calibri"/>
                <a:cs typeface="Times New Roman"/>
              </a:rPr>
              <a:t> </a:t>
            </a:r>
            <a:endParaRPr lang="bs-Latn-BA" sz="48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ralativnog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karaktera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napustiti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bs-Latn-BA" sz="4400" dirty="0" smtClean="0">
              <a:ea typeface="Calibri"/>
              <a:cs typeface="Times New Roman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Ova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strožijom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prakrši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napuštanja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fakultativnog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karaktera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ukoliko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alternativno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ukazuju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pobjeći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sakriti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otići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nepoznato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inostranstvo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8600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napuštanja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posjećivanje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sastajanje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osobama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naređeno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javlja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privremeno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oduzeta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putna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isprava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vozačka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dozvola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zabranjeno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preduzimanje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poslovnih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aktivnost</a:t>
            </a:r>
            <a:r>
              <a:rPr lang="en-US" b="1" dirty="0" err="1">
                <a:latin typeface="Times New Roman"/>
                <a:ea typeface="Calibri"/>
              </a:rPr>
              <a:t>i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543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mjerama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ograničiti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komunicira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braniteljem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39296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osobe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lišene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slobode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endParaRPr lang="bs-Latn-BA" sz="3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pretres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stana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endParaRPr lang="bs-Latn-BA" sz="32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nepovrijedivost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tajne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pisma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bs-Latn-BA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i</a:t>
            </a:r>
          </a:p>
          <a:p>
            <a:pPr marL="0" lvl="0">
              <a:spcBef>
                <a:spcPts val="0"/>
              </a:spcBef>
            </a:pP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drugih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sredstava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javnog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komuniciranja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endParaRPr lang="bs-Latn-BA" sz="3200" b="1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napuštanja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svrhu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najduže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pravomoćnosti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b="1" dirty="0" smtClean="0"/>
              <a:t>JEMSTVO/JAMSTVO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To 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predstavlja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zamjenu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cilj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joj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je da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obezbjedi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prisustvo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tokom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trajanja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krivičnog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041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smanjenje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verbalno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obećenje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bjekstva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platiti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iznos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unaprijed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polažu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obećani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iznos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svojoj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stvarnog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novac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unaprijed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polaže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verbalnog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tek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bjekstva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glasi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novčani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iznos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iznos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slobodnoj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ocjeni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obzirom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težinu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osobne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porodične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prilike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7230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određivanja</a:t>
            </a:r>
            <a:r>
              <a:rPr lang="en-US" sz="44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Smatra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da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ponuditi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pismenoj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izjavom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zapisnik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mstvu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njegovom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podizanja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svrhu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zakazivanja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javnost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glavnog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pretresa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 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upotrebu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pravnog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lijeka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,</a:t>
            </a:r>
            <a:endParaRPr lang="bs-Latn-BA" sz="3200" b="1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ponavljanje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KP (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krivičnog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postupka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bs-Latn-BA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ukida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saslušanju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formi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izuzetno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tužiocu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egovom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bi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dostaviti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osobi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ponudil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Prestanak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b="1" dirty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Jemstvo p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restaje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bs-Latn-BA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Propašću</a:t>
            </a:r>
            <a:r>
              <a:rPr lang="en-US" sz="3200" b="1" u="sng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oslobađanjem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J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pobjegne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None/>
            </a:pPr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V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rijednost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budžetu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finansira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postaje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slobodno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ukida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zamjenjuj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zamjeniti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blažom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zabrane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napuštanja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boravišta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prestaje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zamjenjuje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izostanak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opravda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bjekstvo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njega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zakonski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pošto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48880"/>
            <a:ext cx="8229600" cy="3820133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B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pravosnažne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okončava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odustane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8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naknadu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štete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neopravdano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osuđenim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osobamma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osobama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neosnovano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lišenim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slobode</a:t>
            </a:r>
            <a:r>
              <a:rPr lang="en-US" sz="3200" b="1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Times New Roman"/>
              </a:rPr>
              <a:t>.</a:t>
            </a:r>
            <a:endParaRPr lang="bs-Latn-BA" sz="3200" dirty="0" smtClean="0">
              <a:solidFill>
                <a:prstClr val="black"/>
              </a:solidFill>
              <a:latin typeface="Calibri" pitchFamily="34" charset="0"/>
              <a:ea typeface="Calibri"/>
              <a:cs typeface="Times New Roman"/>
            </a:endParaRPr>
          </a:p>
          <a:p>
            <a:endParaRPr lang="bs-Latn-BA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73200785"/>
      </p:ext>
    </p:extLst>
  </p:cSld>
  <p:clrMapOvr>
    <a:masterClrMapping/>
  </p:clrMapOvr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bs-Latn-BA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Pojam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vrste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preventivno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lišavanje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koj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u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osnovana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sumnja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izvršil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propisani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>
                <a:latin typeface="Calibri" pitchFamily="34" charset="0"/>
                <a:ea typeface="Calibri"/>
                <a:cs typeface="Calibri" pitchFamily="34" charset="0"/>
              </a:rPr>
              <a:t>uslovi</a:t>
            </a:r>
            <a:r>
              <a:rPr lang="en-US" sz="35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5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39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obezbjeđenje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fizičkog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uspješno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Izdvaja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ostalih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najteža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nj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postižu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ustanovio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jednu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vrstu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fakultativni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poznaje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obavezni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obligatorni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44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4400" dirty="0" smtClean="0">
                <a:ea typeface="Calibri"/>
                <a:cs typeface="Times New Roman"/>
              </a:rPr>
              <a:t/>
            </a:r>
            <a:br>
              <a:rPr lang="bs-Latn-BA" sz="4400" dirty="0" smtClean="0">
                <a:ea typeface="Calibri"/>
                <a:cs typeface="Times New Roman"/>
              </a:rPr>
            </a:b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bs-Latn-BA" sz="4000" dirty="0" smtClean="0">
                <a:ea typeface="Calibri"/>
                <a:cs typeface="Times New Roman"/>
              </a:rPr>
              <a:t/>
            </a:r>
            <a:br>
              <a:rPr lang="bs-Latn-BA" sz="4000" dirty="0" smtClean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materijalno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-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učinjeno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krivično djelo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fakultativan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osobe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pored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učinil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 djelo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posebnih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utvrđivanje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slijedeći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obezbjeđenja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prisustva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ičnom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okolnosti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ukazuju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bjekstva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Koluzijska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opsnost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Kao instrument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zaštitu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ljudskih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sloboda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KP (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krivični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postupak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)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ima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zdatak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da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štiti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pruž</a:t>
            </a:r>
            <a:r>
              <a:rPr lang="bs-Latn-BA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satisfakciju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u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slučaju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povrede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ili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ugrožavanja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pravnih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sloboda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priznatih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ustavom</a:t>
            </a:r>
            <a:r>
              <a:rPr lang="bs-Latn-BA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i zakonima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, i da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onemogući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kršenje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sloboda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i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prava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građanima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  </a:t>
            </a:r>
            <a:r>
              <a:rPr lang="en-US" sz="3800" b="1" dirty="0" err="1" smtClean="0">
                <a:effectLst/>
                <a:latin typeface="Calibri" pitchFamily="34" charset="0"/>
                <a:ea typeface="Calibri"/>
                <a:cs typeface="Times New Roman"/>
              </a:rPr>
              <a:t>uključenim</a:t>
            </a: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 u KP.</a:t>
            </a:r>
            <a:endParaRPr lang="bs-Latn-BA" sz="3800" dirty="0">
              <a:latin typeface="Calibri" pitchFamily="34" charset="0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effectLst/>
                <a:latin typeface="Calibri" pitchFamily="34" charset="0"/>
                <a:ea typeface="Calibri"/>
                <a:cs typeface="Times New Roman"/>
              </a:rPr>
              <a:t> </a:t>
            </a:r>
            <a:endParaRPr lang="bs-Latn-BA" sz="3800" dirty="0">
              <a:latin typeface="Calibri" pitchFamily="34" charset="0"/>
              <a:ea typeface="Calibri"/>
              <a:cs typeface="Times New Roman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425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bojazan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izmjeniti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uništiti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falsifikovati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dokaze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tragove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važni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uticati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svjedoke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saučesnike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prikrivače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000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iteracijaske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opasnosti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•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oblika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ovisi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standarda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da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ispunjen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opšti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sumnje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),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drugo,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bojazan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ponoviti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dovršiti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započeto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KD 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dijelo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5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potrebe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sigurnosti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građana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imovine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KD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zbog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10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uslijed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načina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posljedica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KD-a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neophodno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dalju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sigurnost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jedan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uslov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–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uredno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pozvan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očigledno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izbjegava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da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dođe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prinudno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uspijelo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Nadležnost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pripada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p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rethodni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preispitati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osnovanost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po podizanju optužnice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produženju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sz="4400" b="1" dirty="0" smtClean="0"/>
              <a:t>Pritvor </a:t>
            </a:r>
            <a:r>
              <a:rPr lang="bs-Latn-BA" sz="4400" b="1" dirty="0"/>
              <a:t>poslije izricanja prvostepene </a:t>
            </a:r>
            <a:r>
              <a:rPr lang="bs-Latn-BA" sz="4400" b="1" dirty="0" smtClean="0"/>
              <a:t>presude</a:t>
            </a:r>
            <a:r>
              <a:rPr lang="bs-Latn-BA" sz="4400" b="1" dirty="0"/>
              <a:t/>
            </a:r>
            <a:br>
              <a:rPr lang="bs-Latn-BA" sz="4400" b="1" dirty="0"/>
            </a:br>
            <a:endParaRPr lang="bs-Latn-B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Ovaj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izrekne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kaznu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5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latin typeface="+mj-lt"/>
                <a:ea typeface="Calibri"/>
                <a:cs typeface="Times New Roman"/>
              </a:rPr>
              <a:t>Pritvor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određuje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sudija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,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tj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.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vijeće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koje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 je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izreklo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 </a:t>
            </a:r>
            <a:r>
              <a:rPr lang="en-US" sz="4000" b="1" dirty="0" err="1">
                <a:latin typeface="+mj-lt"/>
                <a:ea typeface="Calibri"/>
                <a:cs typeface="Times New Roman"/>
              </a:rPr>
              <a:t>presudu</a:t>
            </a:r>
            <a:r>
              <a:rPr lang="en-US" sz="4000" b="1" dirty="0">
                <a:latin typeface="+mj-lt"/>
                <a:ea typeface="Calibri"/>
                <a:cs typeface="Times New Roman"/>
              </a:rPr>
              <a:t>.</a:t>
            </a:r>
            <a:endParaRPr lang="bs-Latn-BA" sz="4000" dirty="0">
              <a:latin typeface="+mj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  <a:ea typeface="Calibri"/>
                <a:cs typeface="Times New Roman"/>
              </a:rPr>
              <a:t> </a:t>
            </a:r>
            <a:endParaRPr lang="bs-Latn-BA" sz="4000" dirty="0">
              <a:latin typeface="+mj-lt"/>
              <a:ea typeface="Calibri"/>
              <a:cs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770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određzuje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40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40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7118258"/>
      </p:ext>
    </p:extLst>
  </p:cSld>
  <p:clrMapOvr>
    <a:masterClrMapping/>
  </p:clrMapOvr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Trajanje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A)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Trajanje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istrazi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donošenja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preispitati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osnovanost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zahtjeva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Po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najduže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zadržati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produženju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produžiti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dopuštena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zadržava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djelo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10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godina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teža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kazna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naročito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važni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razlozi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Vrhovnog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prijedlogu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tužitelja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produžiti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najviše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tri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mjeseca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dopuštena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zadržava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najduže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6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do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rokova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potvrdi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optužnica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osumnjičeni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B)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potvrđivanja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optužnice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trajati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najduže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jednu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/>
                <a:cs typeface="Calibri" pitchFamily="34" charset="0"/>
              </a:rPr>
              <a:t>godinu</a:t>
            </a: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	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39526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b="1" dirty="0" smtClean="0">
                <a:latin typeface="Calibri" pitchFamily="34" charset="0"/>
                <a:cs typeface="Times New Roman" pitchFamily="18" charset="0"/>
              </a:rPr>
              <a:t>VREMENSKO I TERITORIJALNO VAŽENJE KRIVIČNOG PROCESNOG PRAVA</a:t>
            </a:r>
            <a:endParaRPr lang="bs-Latn-BA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to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vrijeme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izrečena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ukinuti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pustiti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slobodu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izricanja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prvostepene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trajati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najduže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još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šest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mjeseci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dirty="0" smtClean="0"/>
              <a:t/>
            </a:r>
            <a:br>
              <a:rPr lang="bs-Latn-BA" sz="4800" b="1" dirty="0" smtClean="0"/>
            </a:br>
            <a:r>
              <a:rPr lang="bs-Latn-BA" b="1" dirty="0" smtClean="0"/>
              <a:t>Ukidanje pritvora</a:t>
            </a:r>
            <a:br>
              <a:rPr lang="bs-Latn-BA" b="1" dirty="0" smtClean="0"/>
            </a:b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bez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obzira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osnovu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ukinut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stranaka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branioca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službenoj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dužnosti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Stranke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branilac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prijedlog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ukidanje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ponavljati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neograničen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broj puta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/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32933484"/>
      </p:ext>
    </p:extLst>
  </p:cSld>
  <p:clrMapOvr>
    <a:masterClrMapping/>
  </p:clrMapOvr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dirty="0" smtClean="0"/>
              <a:t>POJAM, VRSTE I STRUKTURA SUDSKIH ODLUKA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označavaju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oblike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odlučivanja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organa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bs-Latn-BA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sz="4400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sz="4400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sz="4400" b="1" u="sng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bs-Latn-BA" sz="4400" dirty="0" smtClean="0">
                <a:ea typeface="Calibri"/>
                <a:cs typeface="Times New Roman"/>
              </a:rPr>
              <a:t/>
            </a:r>
            <a:br>
              <a:rPr lang="bs-Latn-BA" sz="4400" dirty="0" smtClean="0">
                <a:ea typeface="Calibri"/>
                <a:cs typeface="Times New Roman"/>
              </a:rPr>
            </a:br>
            <a:endParaRPr lang="bs-Latn-BA" sz="44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najvažnija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4400" dirty="0">
              <a:ea typeface="Calibri"/>
              <a:cs typeface="Times New Roman"/>
            </a:endParaRPr>
          </a:p>
          <a:p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14268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takva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konkretni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krivično-procesni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instancu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/nivo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državni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organi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u okviru svoje nadležnosti 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donositi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poslednja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donijeti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KPP (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krivično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procesno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pravo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)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</a:rPr>
              <a:t>,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kao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druga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</a:rPr>
              <a:t>važeća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pozitivna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prava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ni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univerzaln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</a:rPr>
              <a:t>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već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ograničen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</a:rPr>
              <a:t>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vremenski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prostorno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, a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moguće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je </a:t>
            </a:r>
            <a:r>
              <a:rPr lang="bs-Latn-BA" sz="3200" b="1" dirty="0" smtClean="0">
                <a:latin typeface="Calibri" pitchFamily="34" charset="0"/>
                <a:ea typeface="Calibri"/>
              </a:rPr>
              <a:t>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ograničenje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njegovog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</a:rPr>
              <a:t>/njihovog 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važenja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pogledu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osoba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i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predmeta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koje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</a:rPr>
              <a:t>primjenjuje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</a:rPr>
              <a:t>.</a:t>
            </a:r>
            <a:endParaRPr lang="bs-Latn-BA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Naime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poslije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prvostepene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trećeg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stepena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konačna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onda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više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pobijati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redovnim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pravnim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lijekovima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 smtClean="0"/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pretres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završava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presudom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maloljetnicima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može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izreći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kada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oni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osuđuju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kaznu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maloljetničkog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zatvora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i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pravnim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500" b="1" dirty="0" smtClean="0">
                <a:latin typeface="Calibri" pitchFamily="34" charset="0"/>
                <a:ea typeface="Calibri"/>
                <a:cs typeface="Calibri" pitchFamily="34" charset="0"/>
              </a:rPr>
              <a:t>osobama 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se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izriče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5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5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5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u="sng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u="sng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b="1" u="sng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bs-Latn-BA" dirty="0" smtClean="0">
                <a:ea typeface="Calibri"/>
                <a:cs typeface="Times New Roman"/>
              </a:rPr>
              <a:t/>
            </a:r>
            <a:br>
              <a:rPr lang="bs-Latn-BA" dirty="0" smtClean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ne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raspravlja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predmet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nego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rješavaju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pitanja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eventualno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završetku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donošenju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stavr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definitivno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razrješava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okončava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okončava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: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umre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izrekne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vaspitna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mjera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obustavi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maloljetniku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optuženi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izvršenog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krivičnog 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duševno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oboli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situacije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mnogobrojne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raznovrsne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npr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.: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izuzeću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jemstva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s-Latn-BA" sz="3200" b="1" dirty="0">
                <a:latin typeface="Calibri" pitchFamily="34" charset="0"/>
                <a:ea typeface="Calibri"/>
                <a:cs typeface="Calibri" pitchFamily="34" charset="0"/>
              </a:rPr>
              <a:t>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odlaganju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avnog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.) 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Forma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sadržaj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određene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o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određivanju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pritvora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sudskoj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opomeni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Protiv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žalba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uvijek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dozvoljena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drugčije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određeno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s-Latn-BA" sz="2800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vodi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odredbama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važećeg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zakona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koji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na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snazi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času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preduzimanja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krivičn</a:t>
            </a:r>
            <a:r>
              <a:rPr lang="bs-Latn-BA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o pravne, odnosno procesne 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effectLst/>
                <a:latin typeface="Calibri" pitchFamily="34" charset="0"/>
                <a:ea typeface="Calibri"/>
                <a:cs typeface="Calibri" pitchFamily="34" charset="0"/>
              </a:rPr>
              <a:t>rednje</a:t>
            </a: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 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37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b="1" u="sng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b="1" u="sng" dirty="0" smtClean="0"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en-US" b="1" u="sng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bs-Latn-BA" dirty="0" smtClean="0">
                <a:ea typeface="Calibri"/>
                <a:cs typeface="Times New Roman"/>
              </a:rPr>
              <a:t/>
            </a:r>
            <a:br>
              <a:rPr lang="bs-Latn-BA" dirty="0" smtClean="0">
                <a:ea typeface="Calibri"/>
                <a:cs typeface="Times New Roman"/>
              </a:rPr>
            </a:br>
            <a:endParaRPr lang="bs-Latn-BA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svaka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koja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nije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označena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u="sng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u="sng" dirty="0" err="1">
                <a:latin typeface="Calibri" pitchFamily="34" charset="0"/>
                <a:ea typeface="Calibri"/>
                <a:cs typeface="Calibri" pitchFamily="34" charset="0"/>
              </a:rPr>
              <a:t>rješenje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 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To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kojima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primjena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sredstva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prinude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 npr.: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pretresanje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stana, .....</a:t>
            </a:r>
          </a:p>
          <a:p>
            <a:pPr>
              <a:buFont typeface="Wingdings" pitchFamily="2" charset="2"/>
              <a:buChar char="ü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naredba za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dovođenje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z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pokretanje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istrage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itd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najčešće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izdaje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tužilac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odnosno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pojedinac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postupak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prethodno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saslušanje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te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Sudija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predsjednik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vijeća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se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upravlja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tokom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čitavog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procesa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odlučuje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preduzimanju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radnji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operativne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mogu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biti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preduzete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svim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učesnicimau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krivičnom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postupku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4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bs-Latn-BA" sz="4800" b="1" u="sng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Struktura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bs-Latn-BA" dirty="0" smtClean="0">
                <a:latin typeface="Calibri" pitchFamily="34" charset="0"/>
                <a:ea typeface="Calibri"/>
                <a:cs typeface="Calibri" pitchFamily="34" charset="0"/>
              </a:rPr>
            </a:br>
            <a:endParaRPr lang="bs-Latn-B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Kakvu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će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formu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akt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pojedinih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sudskih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odluka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izgleda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njegova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sadržina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u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zakonu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propisano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ea typeface="Calibri"/>
                <a:cs typeface="Calibri" pitchFamily="34" charset="0"/>
              </a:rPr>
              <a:t>presudu</a:t>
            </a:r>
            <a:r>
              <a:rPr lang="en-US" sz="3200" b="1" dirty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U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pogledu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zakon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nema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opšte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već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pojedine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slučajeve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određuje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šta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treba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sadrže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kako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izgledaju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Pravilo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je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sudske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sastoje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: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uvoda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izreke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dispozitiva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),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obrazloženja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pouke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o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pravnom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lijeku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i </a:t>
            </a:r>
            <a:endParaRPr lang="bs-Latn-BA" sz="3200" b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za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ozvaničenje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dijelove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moraju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imati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presuda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, a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druga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rješenja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naredbe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samo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neke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tih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djelova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endParaRPr lang="bs-Latn-BA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Uvod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ili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rubrum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(“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glava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”)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,</a:t>
            </a:r>
            <a:endParaRPr lang="bs-Latn-BA" sz="3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Služi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individualizaciji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identifikaciji</a:t>
            </a:r>
            <a:r>
              <a:rPr lang="en-US" sz="3200" b="1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ea typeface="Calibri"/>
                <a:cs typeface="Calibri" pitchFamily="34" charset="0"/>
              </a:rPr>
              <a:t>odluke</a:t>
            </a:r>
            <a:r>
              <a:rPr lang="bs-Latn-BA" sz="3200" b="1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  <a:endParaRPr lang="bs-Latn-BA" sz="3200" dirty="0" smtClean="0">
              <a:latin typeface="Calibri" pitchFamily="34" charset="0"/>
              <a:cs typeface="Calibri" pitchFamily="34" charset="0"/>
            </a:endParaRP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Ur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e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13934</TotalTime>
  <Words>26345</Words>
  <Application>Microsoft Office PowerPoint</Application>
  <PresentationFormat>On-screen Show (4:3)</PresentationFormat>
  <Paragraphs>1892</Paragraphs>
  <Slides>1098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1098</vt:i4>
      </vt:variant>
    </vt:vector>
  </HeadingPairs>
  <TitlesOfParts>
    <vt:vector size="1099" baseType="lpstr">
      <vt:lpstr>Urban</vt:lpstr>
      <vt:lpstr>Novi zakoni o krivičnom postupku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POJAM KRIVIČNOG PROCESNOG PRAVA  I KRIVIČNOG POSTUPKA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Pojam krivičnog postupka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Rekapitulacija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•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RAZVOJ KRIVIČNOG PROCESNOG PRAVA U BOSNI I HERCEGOVINI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VAŽENJE KRIVIČNOG PROCESNOG PRAVA   U POGLEDU OSOBA – LICA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Rekapitulacija </vt:lpstr>
      <vt:lpstr>PowerPoint Presentation</vt:lpstr>
      <vt:lpstr>PowerPoint Presentation</vt:lpstr>
      <vt:lpstr>PowerPoint Presentation</vt:lpstr>
      <vt:lpstr> POJAM I VRSTE PROCESNIH SUBJEKATA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PRINCIPI U KRIVIČNOM POSTUPKU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ISTRAŽNI – INKVIZORSKI PRINCIP </vt:lpstr>
      <vt:lpstr>PowerPoint Presentation</vt:lpstr>
      <vt:lpstr>PowerPoint Presentation</vt:lpstr>
      <vt:lpstr>PowerPoint Presentation</vt:lpstr>
      <vt:lpstr>PowerPoint Presentation</vt:lpstr>
      <vt:lpstr>SUDOVI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NEZAVISNOST SUDA I SUDIJA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BROJIVOST SUDIJA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SUBJEKTIVNA SPOSOBNOST SUDIJE</vt:lpstr>
      <vt:lpstr>PowerPoint Presentation</vt:lpstr>
      <vt:lpstr>PowerPoint Presentation</vt:lpstr>
      <vt:lpstr>PowerPoint Presentation</vt:lpstr>
      <vt:lpstr>KONKRETNA SPOSOBNOST SUDIJE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REDOVNE NADLEŽNOSTI SUDOVA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VANREDNE NADLEŽNOSTI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SUKOB NADLEŽNOSTI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PRAVNA POMOĆ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STRANAČKA I PROCESNA SPOSOBNOST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 kontradiktornosti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OPTUŽNICA U KRIVIČNOM POSTUPKU</vt:lpstr>
      <vt:lpstr>PowerPoint Presentation</vt:lpstr>
      <vt:lpstr>Organizovanje krivične optužnice</vt:lpstr>
      <vt:lpstr>PowerPoint Presentation</vt:lpstr>
      <vt:lpstr>PowerPoint Presentation</vt:lpstr>
      <vt:lpstr>PowerPoint Presentation</vt:lpstr>
      <vt:lpstr>TUŽILAC/TUŽITELJ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OSUMNJIČENI/OPTUŽENI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Pitanje, ko može biti osumnjičeni, odnosno optuženi u krivičnom  postupku?, identično je sa pitanjem, ko može biti krivično  odgovoran za izvršeno KD?   </vt:lpstr>
      <vt:lpstr>PowerPoint Presentation</vt:lpstr>
      <vt:lpstr>PowerPoint Presentation</vt:lpstr>
      <vt:lpstr>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FORMALNA ODBRANA OSUMNJIČENOG/OPTUŽENOG</vt:lpstr>
      <vt:lpstr>PowerPoint Presentation</vt:lpstr>
      <vt:lpstr>PowerPoint Presentation</vt:lpstr>
      <vt:lpstr>PowerPoint Presentation</vt:lpstr>
      <vt:lpstr>SPOREDNI PROCESNI SUBJEKTI</vt:lpstr>
      <vt:lpstr>PowerPoint Presentation</vt:lpstr>
      <vt:lpstr>  OŠTEĆENI  </vt:lpstr>
      <vt:lpstr>PowerPoint Presentation</vt:lpstr>
      <vt:lpstr>PowerPoint Presentation</vt:lpstr>
      <vt:lpstr>  PRAVNA ILI FIZIČKA OSOBA </vt:lpstr>
      <vt:lpstr>PowerPoint Presentation</vt:lpstr>
      <vt:lpstr> ORGAN STARATELJSTVA </vt:lpstr>
      <vt:lpstr>PowerPoint Presentation</vt:lpstr>
      <vt:lpstr>  OSTALI UČESNICI U POSTUPKU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Punomoćnici  </vt:lpstr>
      <vt:lpstr>PowerPoint Presentation</vt:lpstr>
      <vt:lpstr>PowerPoint Presentation</vt:lpstr>
      <vt:lpstr>PowerPoint Presentation</vt:lpstr>
      <vt:lpstr>B)POMOĆNICI (POMOĆNI ORGAN) PROCESNIH SUBJEKATA</vt:lpstr>
      <vt:lpstr>POMOĆNICI PROCESNIH SUBJEKATA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Pomoćnici procesnih subjekta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POJAM I VRSTE PREDMETA KRIVIČNOG POSTUPKA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HOMOGENI KONEKSITET (veza krivičnih stvari međusobno)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IMOVINSKOPRAVNI ZAHTJEV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Predmet imovinskopravnog zahtjeva u krivičnom postupku</vt:lpstr>
      <vt:lpstr>Povraćaj stvari </vt:lpstr>
      <vt:lpstr>PowerPoint Presentation</vt:lpstr>
      <vt:lpstr>Poništaj određenog pravnog posla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PREJUDICIJALNA PITANJA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TROŠKOVI KRIVIČNOG POSTUPKA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 KRIVIČNO PROCESNIM RADNJAMA UOPŠTE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OSNOVNI PRINCIPI KRIVIČNOG POSTUPAK KOJI SE ODNOSI NA FORMU KRIVIČNO PROCESNIH RADNJI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  neposrednosti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 procesne ekonomije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 PROCESNIH RADNJI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VRIJEME PROCESNIH RADNJI</vt:lpstr>
      <vt:lpstr>PowerPoint Presentation</vt:lpstr>
      <vt:lpstr>Rokovi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Povraćaj u pređašnje stanje </vt:lpstr>
      <vt:lpstr>PowerPoint Presentation</vt:lpstr>
      <vt:lpstr>PowerPoint Presentation</vt:lpstr>
      <vt:lpstr>PowerPoint Presentation</vt:lpstr>
      <vt:lpstr> NEPRAVILNE PROCESNE RADNJE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DOKAZI I DOKAZIVANJE UOPŠTE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PREDMET DOKAZA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Činjenice čije je dokazivanje nepotrebno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  DOKAZNA SREDSTVA </vt:lpstr>
      <vt:lpstr>PowerPoint Presentation</vt:lpstr>
      <vt:lpstr>PowerPoint Presentation</vt:lpstr>
      <vt:lpstr>Nedozvoljena dokazna sredstva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Lobotomija  </vt:lpstr>
      <vt:lpstr>PowerPoint Presentation</vt:lpstr>
      <vt:lpstr>PowerPoint Presentation</vt:lpstr>
      <vt:lpstr>Posljedice upotrebe nedozvoljenih dokaza</vt:lpstr>
      <vt:lpstr>PowerPoint Presentation</vt:lpstr>
      <vt:lpstr>PowerPoint Presentation</vt:lpstr>
      <vt:lpstr>PowerPoint Presentation</vt:lpstr>
      <vt:lpstr>POSTUPAK SA DOKAZIMA</vt:lpstr>
      <vt:lpstr>Nastajanje dokaza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IZVOĐENJE DOKAZA   </vt:lpstr>
      <vt:lpstr>PowerPoint Presentation</vt:lpstr>
      <vt:lpstr>PowerPoint Presentation</vt:lpstr>
      <vt:lpstr>PowerPoint Presentation</vt:lpstr>
      <vt:lpstr>Ocjena dokaza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 istine</vt:lpstr>
      <vt:lpstr>PowerPoint Presentation</vt:lpstr>
      <vt:lpstr>PowerPoint Presentation</vt:lpstr>
      <vt:lpstr> Princip „in dubio pro reo“  </vt:lpstr>
      <vt:lpstr>PowerPoint Presentation</vt:lpstr>
      <vt:lpstr>PowerPoint Presentation</vt:lpstr>
      <vt:lpstr>PowerPoint Presentation</vt:lpstr>
      <vt:lpstr>PowerPoint Presentation</vt:lpstr>
      <vt:lpstr> PRETRESANJE STANA, PROSTORIJA I OSOBA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Uslovi za pretresanje   </vt:lpstr>
      <vt:lpstr>PowerPoint Presentation</vt:lpstr>
      <vt:lpstr>PowerPoint Presentation</vt:lpstr>
      <vt:lpstr>PowerPoint Presentation</vt:lpstr>
      <vt:lpstr> Pretresanje bez naredbe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Vrijeme izvršenja naredbe za pretresanje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PRIVREMENO ODUZIMANJE PREDMETA I IMOVINE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Posebni slučajevi privremenog oduzimanja predmeta. </vt:lpstr>
      <vt:lpstr>PowerPoint Presentation</vt:lpstr>
      <vt:lpstr>PowerPoint Presentation</vt:lpstr>
      <vt:lpstr>Naredba banci ili drugoj pravnoj osobi </vt:lpstr>
      <vt:lpstr>PowerPoint Presentation</vt:lpstr>
      <vt:lpstr> Vraćanje privremeno oduzetih predmeta  </vt:lpstr>
      <vt:lpstr>ISPITIVANJE OSUMNJIČENOG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 i sadržina ispita osumnjičenog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POJAM SVJEDOKA I SVJEDOKOVOG ISKAZA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PRAVA I DUŽNOSTI SVJEDOKA I SANKCIJE ZA NEIZVRŠAVANJE DUŽNOSTI</vt:lpstr>
      <vt:lpstr>Prava svjedoka </vt:lpstr>
      <vt:lpstr>PowerPoint Presentation</vt:lpstr>
      <vt:lpstr>PowerPoint Presentation</vt:lpstr>
      <vt:lpstr>PowerPoint Presentation</vt:lpstr>
      <vt:lpstr>Dužnosti svjedoka </vt:lpstr>
      <vt:lpstr>PowerPoint Presentation</vt:lpstr>
      <vt:lpstr>PowerPoint Presentation</vt:lpstr>
      <vt:lpstr>PowerPoint Presentation</vt:lpstr>
      <vt:lpstr> Obaveza odazivanja pozivu </vt:lpstr>
      <vt:lpstr>PowerPoint Presentation</vt:lpstr>
      <vt:lpstr>PowerPoint Presentation</vt:lpstr>
      <vt:lpstr> Obaveza davanja iskaza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Isključenje svjedoka zbog nesposobnosti </vt:lpstr>
      <vt:lpstr>PowerPoint Presentation</vt:lpstr>
      <vt:lpstr>PowerPoint Presentation</vt:lpstr>
      <vt:lpstr> Apsolutna nesposobnost za svjedočenje </vt:lpstr>
      <vt:lpstr>PowerPoint Presentation</vt:lpstr>
      <vt:lpstr>Relativna nesposobnost svjedoka</vt:lpstr>
      <vt:lpstr> Osobe  koje se podrazumjevaju isključenim kao svjedoci.  </vt:lpstr>
      <vt:lpstr>PowerPoint Presentation</vt:lpstr>
      <vt:lpstr>Odbijanje svjedočenja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POSTUPAK PRI DOKAZIVANJU SVJEDOCIMA</vt:lpstr>
      <vt:lpstr>PowerPoint Presentation</vt:lpstr>
      <vt:lpstr>Nastupanje svjedoka </vt:lpstr>
      <vt:lpstr>PowerPoint Presentation</vt:lpstr>
      <vt:lpstr>PowerPoint Presentation</vt:lpstr>
      <vt:lpstr>Izvođenje dokaza svjedocima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Ocjena iskaza svjedoka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Mjere zaštite svjedoka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Rekonstrukcija </vt:lpstr>
      <vt:lpstr>PowerPoint Presentation</vt:lpstr>
      <vt:lpstr>PowerPoint Presentation</vt:lpstr>
      <vt:lpstr>PowerPoint Presentation</vt:lpstr>
      <vt:lpstr>PowerPoint Presentation</vt:lpstr>
      <vt:lpstr> Organizovanje uviđaja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Dokazna snaga uviđaja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Sposobnost vještaka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Sudska ocjena vještakovog iskaza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Indicije.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Dokazivanje indicijama i dokazna snaga indicija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Korištenje dokaza pribavljenih posebnim istražnim radnjama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Pozivanje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Dovođenje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ZABRANA NAPUŠTANJA BORAVIŠTA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JEMSTVO/JAMSTVO</vt:lpstr>
      <vt:lpstr>PowerPoint Presentation</vt:lpstr>
      <vt:lpstr>PowerPoint Presentation</vt:lpstr>
      <vt:lpstr>PowerPoint Presentation</vt:lpstr>
      <vt:lpstr>PowerPoint Presentation</vt:lpstr>
      <vt:lpstr> Postupak određivanja jemstva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Prestanak jemstva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PRITVOR Pojam i vrste pritvora </vt:lpstr>
      <vt:lpstr>PowerPoint Presentation</vt:lpstr>
      <vt:lpstr>PowerPoint Presentation</vt:lpstr>
      <vt:lpstr>PowerPoint Presentation</vt:lpstr>
      <vt:lpstr>  Osnovi za određivanje pritvora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Pritvor zbog iteracijaske opasnosti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Pritvor poslije izricanja prvostepene presude </vt:lpstr>
      <vt:lpstr>PowerPoint Presentation</vt:lpstr>
      <vt:lpstr>PowerPoint Presentation</vt:lpstr>
      <vt:lpstr>Trajanje pritvora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Ukidanje pritvora </vt:lpstr>
      <vt:lpstr>PowerPoint Presentation</vt:lpstr>
      <vt:lpstr>PowerPoint Presentation</vt:lpstr>
      <vt:lpstr>PowerPoint Presentation</vt:lpstr>
      <vt:lpstr>POJAM, VRSTE I STRUKTURA SUDSKIH ODLUKA</vt:lpstr>
      <vt:lpstr>  Presuda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Rješenje.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Naredba </vt:lpstr>
      <vt:lpstr>PowerPoint Presentation</vt:lpstr>
      <vt:lpstr>PowerPoint Presentation</vt:lpstr>
      <vt:lpstr>PowerPoint Presentation</vt:lpstr>
      <vt:lpstr>PowerPoint Presentation</vt:lpstr>
      <vt:lpstr> Struktura sudskih odluka </vt:lpstr>
      <vt:lpstr>PowerPoint Presentation</vt:lpstr>
      <vt:lpstr>PowerPoint Presentation</vt:lpstr>
      <vt:lpstr>PowerPoint Presentation</vt:lpstr>
      <vt:lpstr>PowerPoint Presentation</vt:lpstr>
      <vt:lpstr> Uvod presude   </vt:lpstr>
      <vt:lpstr>PowerPoint Presentation</vt:lpstr>
      <vt:lpstr>PowerPoint Presentation</vt:lpstr>
      <vt:lpstr>  Izreka (dispozitiv).   </vt:lpstr>
      <vt:lpstr>PowerPoint Presentation</vt:lpstr>
      <vt:lpstr>PowerPoint Presentation</vt:lpstr>
      <vt:lpstr>PowerPoint Presentation</vt:lpstr>
      <vt:lpstr>  Obrazloženje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Pouka o pravnom lijeku  </vt:lpstr>
      <vt:lpstr>PowerPoint Presentation</vt:lpstr>
      <vt:lpstr>PowerPoint Presentation</vt:lpstr>
      <vt:lpstr>PowerPoint Presentation</vt:lpstr>
      <vt:lpstr>PowerPoint Presentation</vt:lpstr>
      <vt:lpstr>POSTUPAK ODLUČIVANJA</vt:lpstr>
      <vt:lpstr> Izricanje odluke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Saopštavanje odluke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Pismena izrada sudskih odluka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ODNOS OPTUŽBE I PRESUDE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Dopuna presude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KRIVIČNO PROCESNO PRAVO</dc:title>
  <dc:creator>OSMAN</dc:creator>
  <cp:lastModifiedBy>PFK.LAP3</cp:lastModifiedBy>
  <cp:revision>3421</cp:revision>
  <dcterms:created xsi:type="dcterms:W3CDTF">2014-02-08T11:26:55Z</dcterms:created>
  <dcterms:modified xsi:type="dcterms:W3CDTF">2017-10-24T09:25:57Z</dcterms:modified>
</cp:coreProperties>
</file>