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3C2128-EAB0-4A50-980B-3481096F3AF2}" type="datetimeFigureOut">
              <a:rPr lang="tr-TR" smtClean="0"/>
              <a:t>06.04.2017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CB4379-2C4D-46D7-AC30-161F32EAC867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ULUSLARARASI CEZA HUKUKU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800" dirty="0" smtClean="0"/>
              <a:t>06.04.2017</a:t>
            </a:r>
          </a:p>
          <a:p>
            <a:r>
              <a:rPr lang="tr-TR" sz="4800" dirty="0" smtClean="0"/>
              <a:t>TRAVNİK ÜNİVERSİTESİ </a:t>
            </a:r>
          </a:p>
          <a:p>
            <a:r>
              <a:rPr lang="tr-TR" sz="4800" dirty="0" smtClean="0"/>
              <a:t>HUKUK FAKÜLTESİ</a:t>
            </a:r>
            <a:endParaRPr lang="tr-TR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KİŞİSELLİK İLKESİ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algn="just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10</Words>
  <Application>Microsoft Office PowerPoint</Application>
  <PresentationFormat>Ekran Gösterisi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Akış</vt:lpstr>
      <vt:lpstr>ULUSLARARASI CEZA HUKUKU</vt:lpstr>
      <vt:lpstr>KİŞİSELLİK İLKESİ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3</cp:revision>
  <dcterms:created xsi:type="dcterms:W3CDTF">2017-04-05T22:29:34Z</dcterms:created>
  <dcterms:modified xsi:type="dcterms:W3CDTF">2017-04-05T22:33:20Z</dcterms:modified>
</cp:coreProperties>
</file>