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4" r:id="rId4"/>
    <p:sldId id="257" r:id="rId5"/>
    <p:sldId id="258" r:id="rId6"/>
    <p:sldId id="261" r:id="rId7"/>
    <p:sldId id="260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4E162C-1CAC-48E6-9E15-9DDC1016B377}" type="datetimeFigureOut">
              <a:rPr lang="bs-Latn-BA" smtClean="0"/>
              <a:pPr/>
              <a:t>4.2.2015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263FA9-7686-4D10-A7DE-909114F11116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ULUSLARARASI CEZA HUKUKU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7864" y="4581128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Uluslararası Ceza Hukukunu Anlamak</a:t>
            </a:r>
            <a:endParaRPr lang="bs-Latn-BA" dirty="0" smtClean="0"/>
          </a:p>
          <a:p>
            <a:r>
              <a:rPr lang="tr-TR" dirty="0" smtClean="0"/>
              <a:t>Uluslararasu Ceza İşlevini Anlamak</a:t>
            </a:r>
            <a:endParaRPr lang="bs-Latn-BA" dirty="0" smtClean="0"/>
          </a:p>
          <a:p>
            <a:r>
              <a:rPr lang="tr-TR" dirty="0" smtClean="0"/>
              <a:t>Uluslararası Ceza Hukuku Dersi</a:t>
            </a:r>
            <a:endParaRPr lang="bs-Latn-BA" dirty="0" smtClean="0"/>
          </a:p>
          <a:p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852936"/>
            <a:ext cx="7242048" cy="1143000"/>
          </a:xfrm>
        </p:spPr>
        <p:txBody>
          <a:bodyPr>
            <a:normAutofit/>
          </a:bodyPr>
          <a:lstStyle/>
          <a:p>
            <a:pPr algn="just"/>
            <a:r>
              <a:rPr lang="tr-TR" sz="6000" dirty="0" smtClean="0"/>
              <a:t>TEŞEKKÜRLER</a:t>
            </a:r>
            <a:r>
              <a:rPr lang="bs-Latn-BA" sz="6000" dirty="0" smtClean="0"/>
              <a:t>!</a:t>
            </a:r>
            <a:endParaRPr lang="bs-Latn-BA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ULUSLARARASI CEZA HUKUKUNU ANLAMAK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71744"/>
            <a:ext cx="7239000" cy="4846320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rgbClr val="898989"/>
                </a:solidFill>
                <a:latin typeface="Times New Roman" pitchFamily="16" charset="0"/>
                <a:cs typeface="Times New Roman" pitchFamily="16" charset="0"/>
              </a:rPr>
              <a:t>Uluslararası ceza hukuku, uluslararası ceza hükümlerini içerisinde barındıran uluslararası yasaları kapsar ve işlenen cezai suçların devletlere göre suç ve cezalarını belirler.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840760" cy="629816"/>
          </a:xfrm>
        </p:spPr>
        <p:txBody>
          <a:bodyPr/>
          <a:lstStyle/>
          <a:p>
            <a:r>
              <a:rPr lang="bs-Latn-BA" dirty="0" smtClean="0"/>
              <a:t>POJAM MKP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292080" y="4005064"/>
            <a:ext cx="3429000" cy="127216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Uluslararası Ceza Hukuku kavramı ilk defa  1789 yılında Jeremy Bentham tarafından «An Introduction to the Principles of Morals and Legislation» (Ahlak ve Mevzuat Kurallarına Giriş) adı altında kullanılmıştır.</a:t>
            </a:r>
            <a:endParaRPr lang="bs-Latn-BA" dirty="0"/>
          </a:p>
        </p:txBody>
      </p:sp>
      <p:pic>
        <p:nvPicPr>
          <p:cNvPr id="1026" name="Picture 2" descr="http://upload.wikimedia.org/wikipedia/commons/c/c8/Jeremy_Bentham_by_Henry_William_Pickersgill_detail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201" b="13201"/>
          <a:stretch>
            <a:fillRect/>
          </a:stretch>
        </p:blipFill>
        <p:spPr bwMode="auto">
          <a:xfrm>
            <a:off x="683568" y="1052736"/>
            <a:ext cx="4206240" cy="4206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ULUSLARARASI CEZA HUKUKU TANIMI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11680"/>
            <a:ext cx="7239000" cy="4846320"/>
          </a:xfrm>
        </p:spPr>
        <p:txBody>
          <a:bodyPr/>
          <a:lstStyle/>
          <a:p>
            <a:r>
              <a:rPr lang="tr-TR" dirty="0" smtClean="0"/>
              <a:t>«ulusal ceza mevzuatında mekansal geçerlilik yasalarının tümü;»</a:t>
            </a:r>
            <a:endParaRPr lang="bs-Latn-BA" dirty="0" smtClean="0"/>
          </a:p>
          <a:p>
            <a:endParaRPr lang="bs-Latn-BA" dirty="0" smtClean="0"/>
          </a:p>
          <a:p>
            <a:r>
              <a:rPr lang="tr-TR" dirty="0" smtClean="0"/>
              <a:t>Yukarıda bahsedilen duruma ek olarak, doktrinde bu bilimin anlaşılması uluslararası hukukun anlaşılmasına da yardımcı olacağı tespit edildi.</a:t>
            </a:r>
            <a:endParaRPr lang="bs-Latn-BA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/>
          <a:lstStyle/>
          <a:p>
            <a:r>
              <a:rPr lang="tr-TR" dirty="0" smtClean="0"/>
              <a:t> Yerel ceza hukuku teorisinde</a:t>
            </a:r>
            <a:r>
              <a:rPr lang="bs-Latn-BA" dirty="0" smtClean="0"/>
              <a:t>:</a:t>
            </a:r>
            <a:endParaRPr lang="bs-Latn-BA" dirty="0" smtClean="0"/>
          </a:p>
          <a:p>
            <a:endParaRPr lang="bs-Latn-BA" dirty="0" smtClean="0"/>
          </a:p>
          <a:p>
            <a:pPr>
              <a:buNone/>
            </a:pPr>
            <a:endParaRPr lang="bs-Latn-BA" dirty="0" smtClean="0"/>
          </a:p>
          <a:p>
            <a:pPr algn="just">
              <a:buNone/>
            </a:pPr>
            <a:r>
              <a:rPr lang="tr-TR" dirty="0" smtClean="0"/>
              <a:t>«</a:t>
            </a:r>
            <a:r>
              <a:rPr lang="tr-TR" dirty="0"/>
              <a:t>Bu suçların faillerine karşı uluslararası suçları ve yaptırımları düzenleyen ve uluslararası hukuk değerini korumak </a:t>
            </a:r>
            <a:r>
              <a:rPr lang="tr-TR" dirty="0" smtClean="0"/>
              <a:t>için oluşturulan  </a:t>
            </a:r>
            <a:r>
              <a:rPr lang="tr-TR" dirty="0"/>
              <a:t>uluslararası kurallar </a:t>
            </a:r>
            <a:r>
              <a:rPr lang="tr-TR" dirty="0" smtClean="0"/>
              <a:t>kümesidir.»</a:t>
            </a:r>
            <a:endParaRPr lang="bs-Latn-B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ROMA HÜKÜMLERİNE GÖRE ULUSLARARASI CEZA HUKUKU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76872"/>
            <a:ext cx="7239000" cy="48463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bs-Latn-BA" dirty="0" smtClean="0"/>
              <a:t>“</a:t>
            </a:r>
            <a:r>
              <a:rPr lang="tr-TR" dirty="0" smtClean="0"/>
              <a:t>Uluslararası Ceza Hukuku, </a:t>
            </a:r>
            <a:r>
              <a:rPr lang="bs-Latn-BA" dirty="0" smtClean="0"/>
              <a:t>uluslararası suçları </a:t>
            </a:r>
            <a:r>
              <a:rPr lang="bs-Latn-BA" dirty="0"/>
              <a:t>Uluslararası Ceza Mahkemesi'nde cezai sorumluluk ve faillerin suçluluk, ceza ve usul hukuku temelini düzenleyen yasal düzenlemelerin bir sistemdir”.</a:t>
            </a:r>
            <a:endParaRPr lang="bs-Latn-BA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3645024"/>
            <a:ext cx="6270448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/>
              <a:t>YUKARIDA VERİLEN TANIMLAR TEMELİNDE ULUSLARARASI CEZA HUKUKU NEDİR?</a:t>
            </a:r>
            <a:endParaRPr lang="bs-Latn-BA" dirty="0"/>
          </a:p>
        </p:txBody>
      </p:sp>
      <p:sp>
        <p:nvSpPr>
          <p:cNvPr id="3" name="Curved Right Arrow 2"/>
          <p:cNvSpPr/>
          <p:nvPr/>
        </p:nvSpPr>
        <p:spPr>
          <a:xfrm>
            <a:off x="179512" y="980728"/>
            <a:ext cx="1080120" cy="144016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ULUSLARARASI CEZA İŞLEVLERİNİ ANLAMAK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 dirty="0" smtClean="0"/>
              <a:t>I</a:t>
            </a:r>
            <a:r>
              <a:rPr lang="tr-TR" dirty="0" smtClean="0"/>
              <a:t>. bölüm</a:t>
            </a:r>
            <a:endParaRPr lang="bs-Latn-B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bs-Latn-BA" dirty="0" smtClean="0"/>
              <a:t>II</a:t>
            </a:r>
            <a:r>
              <a:rPr lang="tr-TR" dirty="0" smtClean="0"/>
              <a:t>. bölüm</a:t>
            </a:r>
            <a:endParaRPr lang="bs-Latn-B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smtClean="0"/>
              <a:t>Uluslararası ceza işlevleri kısaca</a:t>
            </a:r>
            <a:r>
              <a:rPr lang="bs-Latn-BA" dirty="0" smtClean="0"/>
              <a:t>;</a:t>
            </a:r>
            <a:endParaRPr lang="bs-Latn-BA" dirty="0" smtClean="0"/>
          </a:p>
          <a:p>
            <a:endParaRPr lang="bs-Latn-BA" dirty="0" smtClean="0"/>
          </a:p>
          <a:p>
            <a:r>
              <a:rPr lang="tr-TR" dirty="0" smtClean="0"/>
              <a:t>Genel olarak uluslararası ceza işlevleri;</a:t>
            </a:r>
            <a:endParaRPr lang="bs-Latn-B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Bireysel uluslararası ceza işlevleri</a:t>
            </a:r>
            <a:r>
              <a:rPr lang="bs-Latn-BA" dirty="0" smtClean="0"/>
              <a:t>;</a:t>
            </a:r>
            <a:endParaRPr lang="tr-TR" dirty="0"/>
          </a:p>
          <a:p>
            <a:r>
              <a:rPr lang="tr-TR" dirty="0" smtClean="0"/>
              <a:t>Sistematik uluslararası ceza işlevleri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7242048" cy="1143000"/>
          </a:xfrm>
        </p:spPr>
        <p:txBody>
          <a:bodyPr/>
          <a:lstStyle/>
          <a:p>
            <a:r>
              <a:rPr lang="tr-TR" dirty="0" smtClean="0"/>
              <a:t>Uck dersi</a:t>
            </a:r>
            <a:r>
              <a:rPr lang="bs-Latn-BA" dirty="0" smtClean="0"/>
              <a:t>         </a:t>
            </a:r>
            <a:r>
              <a:rPr lang="tr-TR" dirty="0" smtClean="0"/>
              <a:t>uch amacI</a:t>
            </a:r>
            <a:endParaRPr lang="bs-Latn-BA" dirty="0"/>
          </a:p>
        </p:txBody>
      </p:sp>
      <p:sp>
        <p:nvSpPr>
          <p:cNvPr id="3" name="Right Arrow 2"/>
          <p:cNvSpPr/>
          <p:nvPr/>
        </p:nvSpPr>
        <p:spPr>
          <a:xfrm>
            <a:off x="3059832" y="3212976"/>
            <a:ext cx="8640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</TotalTime>
  <Words>214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ULUSLARARASI CEZA HUKUKU</vt:lpstr>
      <vt:lpstr>ULUSLARARASI CEZA HUKUKUNU ANLAMAK</vt:lpstr>
      <vt:lpstr>POJAM MKP</vt:lpstr>
      <vt:lpstr>ULUSLARARASI CEZA HUKUKU TANIMI</vt:lpstr>
      <vt:lpstr>PowerPoint Presentation</vt:lpstr>
      <vt:lpstr>ROMA HÜKÜMLERİNE GÖRE ULUSLARARASI CEZA HUKUKU</vt:lpstr>
      <vt:lpstr>YUKARIDA VERİLEN TANIMLAR TEMELİNDE ULUSLARARASI CEZA HUKUKU NEDİR?</vt:lpstr>
      <vt:lpstr>ULUSLARARASI CEZA İŞLEVLERİNİ ANLAMAK</vt:lpstr>
      <vt:lpstr>Uck dersi         uch amacI</vt:lpstr>
      <vt:lpstr>TEŞEKKÜRLER!</vt:lpstr>
    </vt:vector>
  </TitlesOfParts>
  <Company>KANER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Nedžad Kazić</dc:creator>
  <cp:lastModifiedBy>PFK.LAP8</cp:lastModifiedBy>
  <cp:revision>11</cp:revision>
  <dcterms:created xsi:type="dcterms:W3CDTF">2014-03-07T22:12:01Z</dcterms:created>
  <dcterms:modified xsi:type="dcterms:W3CDTF">2015-02-04T08:52:53Z</dcterms:modified>
</cp:coreProperties>
</file>